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7"/>
  </p:notesMasterIdLst>
  <p:sldIdLst>
    <p:sldId id="398" r:id="rId2"/>
    <p:sldId id="403" r:id="rId3"/>
    <p:sldId id="410" r:id="rId4"/>
    <p:sldId id="420" r:id="rId5"/>
    <p:sldId id="421" r:id="rId6"/>
    <p:sldId id="426" r:id="rId7"/>
    <p:sldId id="427" r:id="rId8"/>
    <p:sldId id="428" r:id="rId9"/>
    <p:sldId id="422" r:id="rId10"/>
    <p:sldId id="424" r:id="rId11"/>
    <p:sldId id="407" r:id="rId12"/>
    <p:sldId id="404" r:id="rId13"/>
    <p:sldId id="425" r:id="rId14"/>
    <p:sldId id="429" r:id="rId15"/>
    <p:sldId id="415" r:id="rId16"/>
  </p:sldIdLst>
  <p:sldSz cx="12192000" cy="6858000"/>
  <p:notesSz cx="6858000" cy="9144000"/>
  <p:defaultTextStyle>
    <a:defPPr>
      <a:defRPr lang="en-US"/>
    </a:defPPr>
    <a:lvl1pPr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1pPr>
    <a:lvl2pPr marL="468313" indent="-11113"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2pPr>
    <a:lvl3pPr marL="938213" indent="-23813"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3pPr>
    <a:lvl4pPr marL="1408113" indent="-36513"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4pPr>
    <a:lvl5pPr marL="1878013" indent="-49213" algn="l" defTabSz="938213" rtl="0" eaLnBrk="0" fontAlgn="base" hangingPunct="0">
      <a:spcBef>
        <a:spcPct val="0"/>
      </a:spcBef>
      <a:spcAft>
        <a:spcPct val="0"/>
      </a:spcAft>
      <a:defRPr sz="17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6pPr>
    <a:lvl7pPr marL="27432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7pPr>
    <a:lvl8pPr marL="32004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8pPr>
    <a:lvl9pPr marL="3657600" algn="l" defTabSz="914400" rtl="0" eaLnBrk="1" latinLnBrk="0" hangingPunct="1">
      <a:defRPr sz="1700" kern="1200">
        <a:solidFill>
          <a:schemeClr val="tx1"/>
        </a:solidFill>
        <a:latin typeface="Times New Roman" panose="02020603050405020304" pitchFamily="18"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ane Legzdina - Joja" initials="" lastIdx="1" clrIdx="0"/>
  <p:cmAuthor id="2" name="Inese Kušķe" initials="" lastIdx="2" clrIdx="1"/>
  <p:cmAuthor id="3" name="Inese Kušķe" initials="IK" lastIdx="1" clrIdx="2">
    <p:extLst>
      <p:ext uri="{19B8F6BF-5375-455C-9EA6-DF929625EA0E}">
        <p15:presenceInfo xmlns:p15="http://schemas.microsoft.com/office/powerpoint/2012/main" userId="S::inesek@vkanceleja.onmicrosoft.com::9e20a73c-3cd6-45a1-9f2c-45c757f2d0f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3F4218-B0E8-4822-B808-8D8E51DE11AA}" v="656" dt="2025-04-22T06:06:17.7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3" autoAdjust="0"/>
    <p:restoredTop sz="71111" autoAdjust="0"/>
  </p:normalViewPr>
  <p:slideViewPr>
    <p:cSldViewPr snapToGrid="0" snapToObjects="1">
      <p:cViewPr varScale="1">
        <p:scale>
          <a:sx n="58" d="100"/>
          <a:sy n="58" d="100"/>
        </p:scale>
        <p:origin x="1584" y="62"/>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ona Anna Eklona" userId="e179fd2e-ba60-4fbb-b7ae-24d255ae01be" providerId="ADAL" clId="{F23F4218-B0E8-4822-B808-8D8E51DE11AA}"/>
    <pc:docChg chg="undo custSel addSld delSld modSld">
      <pc:chgData name="Ilona Anna Eklona" userId="e179fd2e-ba60-4fbb-b7ae-24d255ae01be" providerId="ADAL" clId="{F23F4218-B0E8-4822-B808-8D8E51DE11AA}" dt="2025-04-22T06:06:17.735" v="3233" actId="14100"/>
      <pc:docMkLst>
        <pc:docMk/>
      </pc:docMkLst>
      <pc:sldChg chg="modSp mod">
        <pc:chgData name="Ilona Anna Eklona" userId="e179fd2e-ba60-4fbb-b7ae-24d255ae01be" providerId="ADAL" clId="{F23F4218-B0E8-4822-B808-8D8E51DE11AA}" dt="2025-04-21T19:21:49.204" v="3149" actId="113"/>
        <pc:sldMkLst>
          <pc:docMk/>
          <pc:sldMk cId="445883468" sldId="398"/>
        </pc:sldMkLst>
        <pc:spChg chg="mod">
          <ac:chgData name="Ilona Anna Eklona" userId="e179fd2e-ba60-4fbb-b7ae-24d255ae01be" providerId="ADAL" clId="{F23F4218-B0E8-4822-B808-8D8E51DE11AA}" dt="2025-04-21T19:21:49.204" v="3149" actId="113"/>
          <ac:spMkLst>
            <pc:docMk/>
            <pc:sldMk cId="445883468" sldId="398"/>
            <ac:spMk id="9" creationId="{F931D18B-5B76-5192-27DC-A8E5277A3F13}"/>
          </ac:spMkLst>
        </pc:spChg>
      </pc:sldChg>
      <pc:sldChg chg="modSp mod">
        <pc:chgData name="Ilona Anna Eklona" userId="e179fd2e-ba60-4fbb-b7ae-24d255ae01be" providerId="ADAL" clId="{F23F4218-B0E8-4822-B808-8D8E51DE11AA}" dt="2025-04-21T12:11:24.505" v="2687" actId="20577"/>
        <pc:sldMkLst>
          <pc:docMk/>
          <pc:sldMk cId="751513239" sldId="404"/>
        </pc:sldMkLst>
        <pc:spChg chg="mod">
          <ac:chgData name="Ilona Anna Eklona" userId="e179fd2e-ba60-4fbb-b7ae-24d255ae01be" providerId="ADAL" clId="{F23F4218-B0E8-4822-B808-8D8E51DE11AA}" dt="2025-04-21T12:11:24.505" v="2687" actId="20577"/>
          <ac:spMkLst>
            <pc:docMk/>
            <pc:sldMk cId="751513239" sldId="404"/>
            <ac:spMk id="2" creationId="{352DBF4E-1C0E-1DC5-4680-5AB45650E0E2}"/>
          </ac:spMkLst>
        </pc:spChg>
        <pc:spChg chg="mod">
          <ac:chgData name="Ilona Anna Eklona" userId="e179fd2e-ba60-4fbb-b7ae-24d255ae01be" providerId="ADAL" clId="{F23F4218-B0E8-4822-B808-8D8E51DE11AA}" dt="2025-04-21T10:26:47.698" v="997" actId="20577"/>
          <ac:spMkLst>
            <pc:docMk/>
            <pc:sldMk cId="751513239" sldId="404"/>
            <ac:spMk id="3" creationId="{97EAE138-F920-655C-363E-21445264FC47}"/>
          </ac:spMkLst>
        </pc:spChg>
      </pc:sldChg>
      <pc:sldChg chg="del">
        <pc:chgData name="Ilona Anna Eklona" userId="e179fd2e-ba60-4fbb-b7ae-24d255ae01be" providerId="ADAL" clId="{F23F4218-B0E8-4822-B808-8D8E51DE11AA}" dt="2025-04-21T11:50:35.996" v="2442" actId="47"/>
        <pc:sldMkLst>
          <pc:docMk/>
          <pc:sldMk cId="3228466909" sldId="405"/>
        </pc:sldMkLst>
      </pc:sldChg>
      <pc:sldChg chg="addSp delSp modSp mod">
        <pc:chgData name="Ilona Anna Eklona" userId="e179fd2e-ba60-4fbb-b7ae-24d255ae01be" providerId="ADAL" clId="{F23F4218-B0E8-4822-B808-8D8E51DE11AA}" dt="2025-04-21T18:58:10.524" v="3113" actId="1076"/>
        <pc:sldMkLst>
          <pc:docMk/>
          <pc:sldMk cId="3769466566" sldId="407"/>
        </pc:sldMkLst>
        <pc:spChg chg="mod">
          <ac:chgData name="Ilona Anna Eklona" userId="e179fd2e-ba60-4fbb-b7ae-24d255ae01be" providerId="ADAL" clId="{F23F4218-B0E8-4822-B808-8D8E51DE11AA}" dt="2025-04-21T18:57:51.037" v="3112" actId="12"/>
          <ac:spMkLst>
            <pc:docMk/>
            <pc:sldMk cId="3769466566" sldId="407"/>
            <ac:spMk id="3" creationId="{422C20E5-D273-8C62-052C-D45E65C6D17B}"/>
          </ac:spMkLst>
        </pc:spChg>
        <pc:spChg chg="add mod">
          <ac:chgData name="Ilona Anna Eklona" userId="e179fd2e-ba60-4fbb-b7ae-24d255ae01be" providerId="ADAL" clId="{F23F4218-B0E8-4822-B808-8D8E51DE11AA}" dt="2025-04-21T09:54:02.563" v="212" actId="14100"/>
          <ac:spMkLst>
            <pc:docMk/>
            <pc:sldMk cId="3769466566" sldId="407"/>
            <ac:spMk id="4" creationId="{4AFC3BF9-98A1-9F11-C9EB-F9172DC8F638}"/>
          </ac:spMkLst>
        </pc:spChg>
        <pc:graphicFrameChg chg="add del mod modGraphic">
          <ac:chgData name="Ilona Anna Eklona" userId="e179fd2e-ba60-4fbb-b7ae-24d255ae01be" providerId="ADAL" clId="{F23F4218-B0E8-4822-B808-8D8E51DE11AA}" dt="2025-04-21T10:02:49.675" v="393" actId="1032"/>
          <ac:graphicFrameMkLst>
            <pc:docMk/>
            <pc:sldMk cId="3769466566" sldId="407"/>
            <ac:graphicFrameMk id="8" creationId="{BE35A40A-4005-0A83-0C54-0EFFC0925C79}"/>
          </ac:graphicFrameMkLst>
        </pc:graphicFrameChg>
        <pc:graphicFrameChg chg="add del mod modGraphic">
          <ac:chgData name="Ilona Anna Eklona" userId="e179fd2e-ba60-4fbb-b7ae-24d255ae01be" providerId="ADAL" clId="{F23F4218-B0E8-4822-B808-8D8E51DE11AA}" dt="2025-04-21T10:04:50.946" v="399" actId="1032"/>
          <ac:graphicFrameMkLst>
            <pc:docMk/>
            <pc:sldMk cId="3769466566" sldId="407"/>
            <ac:graphicFrameMk id="9" creationId="{BE23CDAF-F022-20D3-6E32-D20BD6AB7CCD}"/>
          </ac:graphicFrameMkLst>
        </pc:graphicFrameChg>
        <pc:graphicFrameChg chg="add del modGraphic">
          <ac:chgData name="Ilona Anna Eklona" userId="e179fd2e-ba60-4fbb-b7ae-24d255ae01be" providerId="ADAL" clId="{F23F4218-B0E8-4822-B808-8D8E51DE11AA}" dt="2025-04-21T10:07:19.878" v="423" actId="1032"/>
          <ac:graphicFrameMkLst>
            <pc:docMk/>
            <pc:sldMk cId="3769466566" sldId="407"/>
            <ac:graphicFrameMk id="10" creationId="{CABF3A40-6F33-6962-B58E-FCCEFFD6AEDA}"/>
          </ac:graphicFrameMkLst>
        </pc:graphicFrameChg>
        <pc:graphicFrameChg chg="add mod">
          <ac:chgData name="Ilona Anna Eklona" userId="e179fd2e-ba60-4fbb-b7ae-24d255ae01be" providerId="ADAL" clId="{F23F4218-B0E8-4822-B808-8D8E51DE11AA}" dt="2025-04-21T18:58:10.524" v="3113" actId="1076"/>
          <ac:graphicFrameMkLst>
            <pc:docMk/>
            <pc:sldMk cId="3769466566" sldId="407"/>
            <ac:graphicFrameMk id="11" creationId="{8B233A58-35C8-0FA3-5F98-AA814D7F5935}"/>
          </ac:graphicFrameMkLst>
        </pc:graphicFrameChg>
        <pc:graphicFrameChg chg="add del modGraphic">
          <ac:chgData name="Ilona Anna Eklona" userId="e179fd2e-ba60-4fbb-b7ae-24d255ae01be" providerId="ADAL" clId="{F23F4218-B0E8-4822-B808-8D8E51DE11AA}" dt="2025-04-21T10:17:34.820" v="590" actId="1032"/>
          <ac:graphicFrameMkLst>
            <pc:docMk/>
            <pc:sldMk cId="3769466566" sldId="407"/>
            <ac:graphicFrameMk id="12" creationId="{284E8DEA-4126-300B-0810-792186E37058}"/>
          </ac:graphicFrameMkLst>
        </pc:graphicFrameChg>
        <pc:picChg chg="add del mod">
          <ac:chgData name="Ilona Anna Eklona" userId="e179fd2e-ba60-4fbb-b7ae-24d255ae01be" providerId="ADAL" clId="{F23F4218-B0E8-4822-B808-8D8E51DE11AA}" dt="2025-04-21T09:55:15.794" v="218" actId="21"/>
          <ac:picMkLst>
            <pc:docMk/>
            <pc:sldMk cId="3769466566" sldId="407"/>
            <ac:picMk id="5" creationId="{9ECFD59B-F88A-194F-1C00-63CCC66C13CD}"/>
          </ac:picMkLst>
        </pc:picChg>
        <pc:picChg chg="add mod">
          <ac:chgData name="Ilona Anna Eklona" userId="e179fd2e-ba60-4fbb-b7ae-24d255ae01be" providerId="ADAL" clId="{F23F4218-B0E8-4822-B808-8D8E51DE11AA}" dt="2025-04-21T09:56:44.820" v="226" actId="1076"/>
          <ac:picMkLst>
            <pc:docMk/>
            <pc:sldMk cId="3769466566" sldId="407"/>
            <ac:picMk id="7" creationId="{21B79B2B-10E4-B2B9-F1E1-12165D6D26A3}"/>
          </ac:picMkLst>
        </pc:picChg>
        <pc:picChg chg="add mod">
          <ac:chgData name="Ilona Anna Eklona" userId="e179fd2e-ba60-4fbb-b7ae-24d255ae01be" providerId="ADAL" clId="{F23F4218-B0E8-4822-B808-8D8E51DE11AA}" dt="2025-04-21T10:20:30.531" v="654" actId="1076"/>
          <ac:picMkLst>
            <pc:docMk/>
            <pc:sldMk cId="3769466566" sldId="407"/>
            <ac:picMk id="13" creationId="{4773B557-EDA8-4D18-5D99-F5DBCE19444A}"/>
          </ac:picMkLst>
        </pc:picChg>
      </pc:sldChg>
      <pc:sldChg chg="add del">
        <pc:chgData name="Ilona Anna Eklona" userId="e179fd2e-ba60-4fbb-b7ae-24d255ae01be" providerId="ADAL" clId="{F23F4218-B0E8-4822-B808-8D8E51DE11AA}" dt="2025-04-22T06:02:55.184" v="3206" actId="47"/>
        <pc:sldMkLst>
          <pc:docMk/>
          <pc:sldMk cId="71179189" sldId="408"/>
        </pc:sldMkLst>
      </pc:sldChg>
      <pc:sldChg chg="addSp delSp modSp del mod modClrScheme chgLayout">
        <pc:chgData name="Ilona Anna Eklona" userId="e179fd2e-ba60-4fbb-b7ae-24d255ae01be" providerId="ADAL" clId="{F23F4218-B0E8-4822-B808-8D8E51DE11AA}" dt="2025-04-21T12:38:38.129" v="2817" actId="47"/>
        <pc:sldMkLst>
          <pc:docMk/>
          <pc:sldMk cId="766901313" sldId="409"/>
        </pc:sldMkLst>
        <pc:spChg chg="mod ord">
          <ac:chgData name="Ilona Anna Eklona" userId="e179fd2e-ba60-4fbb-b7ae-24d255ae01be" providerId="ADAL" clId="{F23F4218-B0E8-4822-B808-8D8E51DE11AA}" dt="2025-04-21T12:09:47.706" v="2667" actId="20577"/>
          <ac:spMkLst>
            <pc:docMk/>
            <pc:sldMk cId="766901313" sldId="409"/>
            <ac:spMk id="2" creationId="{081B6E9C-4FBE-FB39-BC60-F6F89C20AB51}"/>
          </ac:spMkLst>
        </pc:spChg>
        <pc:spChg chg="del mod">
          <ac:chgData name="Ilona Anna Eklona" userId="e179fd2e-ba60-4fbb-b7ae-24d255ae01be" providerId="ADAL" clId="{F23F4218-B0E8-4822-B808-8D8E51DE11AA}" dt="2025-04-21T12:09:56.471" v="2670" actId="478"/>
          <ac:spMkLst>
            <pc:docMk/>
            <pc:sldMk cId="766901313" sldId="409"/>
            <ac:spMk id="3" creationId="{70D7216A-EE8D-9163-CD3B-A028098D3255}"/>
          </ac:spMkLst>
        </pc:spChg>
        <pc:spChg chg="add mod ord">
          <ac:chgData name="Ilona Anna Eklona" userId="e179fd2e-ba60-4fbb-b7ae-24d255ae01be" providerId="ADAL" clId="{F23F4218-B0E8-4822-B808-8D8E51DE11AA}" dt="2025-04-21T12:36:05.764" v="2741" actId="27636"/>
          <ac:spMkLst>
            <pc:docMk/>
            <pc:sldMk cId="766901313" sldId="409"/>
            <ac:spMk id="4" creationId="{6A74B844-1D85-92BA-9373-2F809F2955B7}"/>
          </ac:spMkLst>
        </pc:spChg>
        <pc:spChg chg="add del mod ord">
          <ac:chgData name="Ilona Anna Eklona" userId="e179fd2e-ba60-4fbb-b7ae-24d255ae01be" providerId="ADAL" clId="{F23F4218-B0E8-4822-B808-8D8E51DE11AA}" dt="2025-04-21T10:29:34.547" v="1046" actId="21"/>
          <ac:spMkLst>
            <pc:docMk/>
            <pc:sldMk cId="766901313" sldId="409"/>
            <ac:spMk id="5" creationId="{6E4F4789-B6E1-F3AF-25E9-893507BDED00}"/>
          </ac:spMkLst>
        </pc:spChg>
        <pc:spChg chg="mod ord">
          <ac:chgData name="Ilona Anna Eklona" userId="e179fd2e-ba60-4fbb-b7ae-24d255ae01be" providerId="ADAL" clId="{F23F4218-B0E8-4822-B808-8D8E51DE11AA}" dt="2025-04-21T10:29:20.745" v="1044" actId="700"/>
          <ac:spMkLst>
            <pc:docMk/>
            <pc:sldMk cId="766901313" sldId="409"/>
            <ac:spMk id="6" creationId="{92388F51-4ACE-163F-E5DE-EEAB7990A65C}"/>
          </ac:spMkLst>
        </pc:spChg>
        <pc:spChg chg="add del mod ord">
          <ac:chgData name="Ilona Anna Eklona" userId="e179fd2e-ba60-4fbb-b7ae-24d255ae01be" providerId="ADAL" clId="{F23F4218-B0E8-4822-B808-8D8E51DE11AA}" dt="2025-04-21T10:29:39.128" v="1047" actId="21"/>
          <ac:spMkLst>
            <pc:docMk/>
            <pc:sldMk cId="766901313" sldId="409"/>
            <ac:spMk id="7" creationId="{06E3FCF7-F733-4822-74CB-090AE239FE2B}"/>
          </ac:spMkLst>
        </pc:spChg>
        <pc:spChg chg="add del mod">
          <ac:chgData name="Ilona Anna Eklona" userId="e179fd2e-ba60-4fbb-b7ae-24d255ae01be" providerId="ADAL" clId="{F23F4218-B0E8-4822-B808-8D8E51DE11AA}" dt="2025-04-21T12:10:01.004" v="2671" actId="478"/>
          <ac:spMkLst>
            <pc:docMk/>
            <pc:sldMk cId="766901313" sldId="409"/>
            <ac:spMk id="9" creationId="{4647F5FA-D6E8-57CF-522A-B5E7E65D1CC6}"/>
          </ac:spMkLst>
        </pc:spChg>
        <pc:graphicFrameChg chg="del mod ord modGraphic">
          <ac:chgData name="Ilona Anna Eklona" userId="e179fd2e-ba60-4fbb-b7ae-24d255ae01be" providerId="ADAL" clId="{F23F4218-B0E8-4822-B808-8D8E51DE11AA}" dt="2025-04-21T12:09:52.995" v="2669" actId="478"/>
          <ac:graphicFrameMkLst>
            <pc:docMk/>
            <pc:sldMk cId="766901313" sldId="409"/>
            <ac:graphicFrameMk id="10" creationId="{3ED19839-A1B1-06A0-8CAC-321CD9898877}"/>
          </ac:graphicFrameMkLst>
        </pc:graphicFrameChg>
      </pc:sldChg>
      <pc:sldChg chg="addSp delSp modSp mod">
        <pc:chgData name="Ilona Anna Eklona" userId="e179fd2e-ba60-4fbb-b7ae-24d255ae01be" providerId="ADAL" clId="{F23F4218-B0E8-4822-B808-8D8E51DE11AA}" dt="2025-04-22T05:40:36.250" v="3156" actId="27636"/>
        <pc:sldMkLst>
          <pc:docMk/>
          <pc:sldMk cId="247662287" sldId="410"/>
        </pc:sldMkLst>
        <pc:spChg chg="mod">
          <ac:chgData name="Ilona Anna Eklona" userId="e179fd2e-ba60-4fbb-b7ae-24d255ae01be" providerId="ADAL" clId="{F23F4218-B0E8-4822-B808-8D8E51DE11AA}" dt="2025-04-21T09:38:51.126" v="16" actId="122"/>
          <ac:spMkLst>
            <pc:docMk/>
            <pc:sldMk cId="247662287" sldId="410"/>
            <ac:spMk id="2" creationId="{97D345E9-0FE5-E2D7-8846-6EC2F4C2EAB6}"/>
          </ac:spMkLst>
        </pc:spChg>
        <pc:spChg chg="mod">
          <ac:chgData name="Ilona Anna Eklona" userId="e179fd2e-ba60-4fbb-b7ae-24d255ae01be" providerId="ADAL" clId="{F23F4218-B0E8-4822-B808-8D8E51DE11AA}" dt="2025-04-22T05:40:36.250" v="3156" actId="27636"/>
          <ac:spMkLst>
            <pc:docMk/>
            <pc:sldMk cId="247662287" sldId="410"/>
            <ac:spMk id="3" creationId="{4D71660D-9101-4409-C68A-EE5FD4912FAB}"/>
          </ac:spMkLst>
        </pc:spChg>
        <pc:spChg chg="add del mod">
          <ac:chgData name="Ilona Anna Eklona" userId="e179fd2e-ba60-4fbb-b7ae-24d255ae01be" providerId="ADAL" clId="{F23F4218-B0E8-4822-B808-8D8E51DE11AA}" dt="2025-04-21T09:39:36.019" v="32" actId="21"/>
          <ac:spMkLst>
            <pc:docMk/>
            <pc:sldMk cId="247662287" sldId="410"/>
            <ac:spMk id="5" creationId="{5B661863-5909-9BBE-4B99-7D1C32FB71CB}"/>
          </ac:spMkLst>
        </pc:spChg>
        <pc:spChg chg="add mod">
          <ac:chgData name="Ilona Anna Eklona" userId="e179fd2e-ba60-4fbb-b7ae-24d255ae01be" providerId="ADAL" clId="{F23F4218-B0E8-4822-B808-8D8E51DE11AA}" dt="2025-04-21T09:48:24.570" v="139" actId="113"/>
          <ac:spMkLst>
            <pc:docMk/>
            <pc:sldMk cId="247662287" sldId="410"/>
            <ac:spMk id="10" creationId="{0D5D1956-1A71-58A9-7663-695CE450C219}"/>
          </ac:spMkLst>
        </pc:spChg>
        <pc:spChg chg="add mod">
          <ac:chgData name="Ilona Anna Eklona" userId="e179fd2e-ba60-4fbb-b7ae-24d255ae01be" providerId="ADAL" clId="{F23F4218-B0E8-4822-B808-8D8E51DE11AA}" dt="2025-04-21T09:47:44.630" v="127" actId="1076"/>
          <ac:spMkLst>
            <pc:docMk/>
            <pc:sldMk cId="247662287" sldId="410"/>
            <ac:spMk id="12" creationId="{8AFFE619-D445-7026-D089-23B751E5A4DE}"/>
          </ac:spMkLst>
        </pc:spChg>
        <pc:spChg chg="add mod">
          <ac:chgData name="Ilona Anna Eklona" userId="e179fd2e-ba60-4fbb-b7ae-24d255ae01be" providerId="ADAL" clId="{F23F4218-B0E8-4822-B808-8D8E51DE11AA}" dt="2025-04-21T09:48:11.084" v="138" actId="122"/>
          <ac:spMkLst>
            <pc:docMk/>
            <pc:sldMk cId="247662287" sldId="410"/>
            <ac:spMk id="13" creationId="{E7EF34C7-EC4A-9A53-8E48-BB242E43744D}"/>
          </ac:spMkLst>
        </pc:spChg>
        <pc:spChg chg="add mod">
          <ac:chgData name="Ilona Anna Eklona" userId="e179fd2e-ba60-4fbb-b7ae-24d255ae01be" providerId="ADAL" clId="{F23F4218-B0E8-4822-B808-8D8E51DE11AA}" dt="2025-04-21T09:50:54.615" v="186" actId="255"/>
          <ac:spMkLst>
            <pc:docMk/>
            <pc:sldMk cId="247662287" sldId="410"/>
            <ac:spMk id="14" creationId="{43FB756F-CA68-EC7C-4B68-732753782D80}"/>
          </ac:spMkLst>
        </pc:spChg>
        <pc:picChg chg="add mod">
          <ac:chgData name="Ilona Anna Eklona" userId="e179fd2e-ba60-4fbb-b7ae-24d255ae01be" providerId="ADAL" clId="{F23F4218-B0E8-4822-B808-8D8E51DE11AA}" dt="2025-04-21T09:45:03.685" v="71" actId="1076"/>
          <ac:picMkLst>
            <pc:docMk/>
            <pc:sldMk cId="247662287" sldId="410"/>
            <ac:picMk id="4" creationId="{C7789D6D-8529-0F69-B24B-B7D95240785E}"/>
          </ac:picMkLst>
        </pc:picChg>
        <pc:picChg chg="add mod">
          <ac:chgData name="Ilona Anna Eklona" userId="e179fd2e-ba60-4fbb-b7ae-24d255ae01be" providerId="ADAL" clId="{F23F4218-B0E8-4822-B808-8D8E51DE11AA}" dt="2025-04-21T09:45:10.395" v="72" actId="1076"/>
          <ac:picMkLst>
            <pc:docMk/>
            <pc:sldMk cId="247662287" sldId="410"/>
            <ac:picMk id="7" creationId="{268A33EE-AD39-E75B-8963-FACFFA04F0DB}"/>
          </ac:picMkLst>
        </pc:picChg>
        <pc:picChg chg="add mod">
          <ac:chgData name="Ilona Anna Eklona" userId="e179fd2e-ba60-4fbb-b7ae-24d255ae01be" providerId="ADAL" clId="{F23F4218-B0E8-4822-B808-8D8E51DE11AA}" dt="2025-04-21T09:45:32.172" v="74" actId="207"/>
          <ac:picMkLst>
            <pc:docMk/>
            <pc:sldMk cId="247662287" sldId="410"/>
            <ac:picMk id="8" creationId="{00000000-0000-0000-0000-000000000000}"/>
          </ac:picMkLst>
        </pc:picChg>
        <pc:picChg chg="add mod">
          <ac:chgData name="Ilona Anna Eklona" userId="e179fd2e-ba60-4fbb-b7ae-24d255ae01be" providerId="ADAL" clId="{F23F4218-B0E8-4822-B808-8D8E51DE11AA}" dt="2025-04-21T09:45:38.384" v="75" actId="1076"/>
          <ac:picMkLst>
            <pc:docMk/>
            <pc:sldMk cId="247662287" sldId="410"/>
            <ac:picMk id="9" creationId="{7B96A6EF-062E-7D77-C901-44338D23125B}"/>
          </ac:picMkLst>
        </pc:picChg>
        <pc:picChg chg="add mod">
          <ac:chgData name="Ilona Anna Eklona" userId="e179fd2e-ba60-4fbb-b7ae-24d255ae01be" providerId="ADAL" clId="{F23F4218-B0E8-4822-B808-8D8E51DE11AA}" dt="2025-04-21T09:46:56.883" v="91"/>
          <ac:picMkLst>
            <pc:docMk/>
            <pc:sldMk cId="247662287" sldId="410"/>
            <ac:picMk id="11" creationId="{0E29C4E8-0C14-0EF5-1D91-F8E2521AE3F1}"/>
          </ac:picMkLst>
        </pc:picChg>
      </pc:sldChg>
      <pc:sldChg chg="del">
        <pc:chgData name="Ilona Anna Eklona" userId="e179fd2e-ba60-4fbb-b7ae-24d255ae01be" providerId="ADAL" clId="{F23F4218-B0E8-4822-B808-8D8E51DE11AA}" dt="2025-04-21T18:53:22.660" v="3014" actId="47"/>
        <pc:sldMkLst>
          <pc:docMk/>
          <pc:sldMk cId="463512813" sldId="411"/>
        </pc:sldMkLst>
      </pc:sldChg>
      <pc:sldChg chg="modSp add del mod">
        <pc:chgData name="Ilona Anna Eklona" userId="e179fd2e-ba60-4fbb-b7ae-24d255ae01be" providerId="ADAL" clId="{F23F4218-B0E8-4822-B808-8D8E51DE11AA}" dt="2025-04-22T06:02:58.267" v="3207" actId="47"/>
        <pc:sldMkLst>
          <pc:docMk/>
          <pc:sldMk cId="3458860785" sldId="414"/>
        </pc:sldMkLst>
        <pc:spChg chg="mod">
          <ac:chgData name="Ilona Anna Eklona" userId="e179fd2e-ba60-4fbb-b7ae-24d255ae01be" providerId="ADAL" clId="{F23F4218-B0E8-4822-B808-8D8E51DE11AA}" dt="2025-04-21T19:18:56.734" v="3146" actId="255"/>
          <ac:spMkLst>
            <pc:docMk/>
            <pc:sldMk cId="3458860785" sldId="414"/>
            <ac:spMk id="3" creationId="{045B3AEE-EBEC-6B6A-0568-BCE9294F54AF}"/>
          </ac:spMkLst>
        </pc:spChg>
        <pc:graphicFrameChg chg="mod">
          <ac:chgData name="Ilona Anna Eklona" userId="e179fd2e-ba60-4fbb-b7ae-24d255ae01be" providerId="ADAL" clId="{F23F4218-B0E8-4822-B808-8D8E51DE11AA}" dt="2025-04-21T19:18:28.589" v="3143" actId="14100"/>
          <ac:graphicFrameMkLst>
            <pc:docMk/>
            <pc:sldMk cId="3458860785" sldId="414"/>
            <ac:graphicFrameMk id="9" creationId="{EE38611D-B334-56DD-9CCD-B0BAA05CFF10}"/>
          </ac:graphicFrameMkLst>
        </pc:graphicFrameChg>
      </pc:sldChg>
      <pc:sldChg chg="del">
        <pc:chgData name="Ilona Anna Eklona" userId="e179fd2e-ba60-4fbb-b7ae-24d255ae01be" providerId="ADAL" clId="{F23F4218-B0E8-4822-B808-8D8E51DE11AA}" dt="2025-04-21T18:46:01.030" v="2953" actId="47"/>
        <pc:sldMkLst>
          <pc:docMk/>
          <pc:sldMk cId="1466703422" sldId="416"/>
        </pc:sldMkLst>
      </pc:sldChg>
      <pc:sldChg chg="del">
        <pc:chgData name="Ilona Anna Eklona" userId="e179fd2e-ba60-4fbb-b7ae-24d255ae01be" providerId="ADAL" clId="{F23F4218-B0E8-4822-B808-8D8E51DE11AA}" dt="2025-04-21T18:46:12.188" v="2954" actId="47"/>
        <pc:sldMkLst>
          <pc:docMk/>
          <pc:sldMk cId="510200541" sldId="417"/>
        </pc:sldMkLst>
      </pc:sldChg>
      <pc:sldChg chg="modSp del mod">
        <pc:chgData name="Ilona Anna Eklona" userId="e179fd2e-ba60-4fbb-b7ae-24d255ae01be" providerId="ADAL" clId="{F23F4218-B0E8-4822-B808-8D8E51DE11AA}" dt="2025-04-21T18:36:05.804" v="2869" actId="47"/>
        <pc:sldMkLst>
          <pc:docMk/>
          <pc:sldMk cId="4216918446" sldId="418"/>
        </pc:sldMkLst>
        <pc:spChg chg="mod">
          <ac:chgData name="Ilona Anna Eklona" userId="e179fd2e-ba60-4fbb-b7ae-24d255ae01be" providerId="ADAL" clId="{F23F4218-B0E8-4822-B808-8D8E51DE11AA}" dt="2025-04-21T13:04:25.609" v="2857" actId="20577"/>
          <ac:spMkLst>
            <pc:docMk/>
            <pc:sldMk cId="4216918446" sldId="418"/>
            <ac:spMk id="2" creationId="{50C4BFAD-D5E2-B0CF-1BCD-A4A4FA3ECD52}"/>
          </ac:spMkLst>
        </pc:spChg>
        <pc:spChg chg="mod">
          <ac:chgData name="Ilona Anna Eklona" userId="e179fd2e-ba60-4fbb-b7ae-24d255ae01be" providerId="ADAL" clId="{F23F4218-B0E8-4822-B808-8D8E51DE11AA}" dt="2025-04-21T12:56:56.638" v="2837" actId="27636"/>
          <ac:spMkLst>
            <pc:docMk/>
            <pc:sldMk cId="4216918446" sldId="418"/>
            <ac:spMk id="3" creationId="{ADCD0A55-64D1-575A-E3EE-00B7CEDC65B7}"/>
          </ac:spMkLst>
        </pc:spChg>
      </pc:sldChg>
      <pc:sldChg chg="addSp delSp modSp new del mod">
        <pc:chgData name="Ilona Anna Eklona" userId="e179fd2e-ba60-4fbb-b7ae-24d255ae01be" providerId="ADAL" clId="{F23F4218-B0E8-4822-B808-8D8E51DE11AA}" dt="2025-04-21T10:24:41.207" v="849" actId="47"/>
        <pc:sldMkLst>
          <pc:docMk/>
          <pc:sldMk cId="901872846" sldId="419"/>
        </pc:sldMkLst>
        <pc:spChg chg="del">
          <ac:chgData name="Ilona Anna Eklona" userId="e179fd2e-ba60-4fbb-b7ae-24d255ae01be" providerId="ADAL" clId="{F23F4218-B0E8-4822-B808-8D8E51DE11AA}" dt="2025-04-21T10:07:34.265" v="425" actId="1032"/>
          <ac:spMkLst>
            <pc:docMk/>
            <pc:sldMk cId="901872846" sldId="419"/>
            <ac:spMk id="3" creationId="{957C68C2-0ABD-1C8F-A292-09B34DABC30E}"/>
          </ac:spMkLst>
        </pc:spChg>
        <pc:spChg chg="add del mod">
          <ac:chgData name="Ilona Anna Eklona" userId="e179fd2e-ba60-4fbb-b7ae-24d255ae01be" providerId="ADAL" clId="{F23F4218-B0E8-4822-B808-8D8E51DE11AA}" dt="2025-04-21T10:17:50.511" v="591" actId="1032"/>
          <ac:spMkLst>
            <pc:docMk/>
            <pc:sldMk cId="901872846" sldId="419"/>
            <ac:spMk id="9" creationId="{04CB507E-492D-4142-4B0F-A8E6E9B6CA90}"/>
          </ac:spMkLst>
        </pc:spChg>
        <pc:spChg chg="add mod">
          <ac:chgData name="Ilona Anna Eklona" userId="e179fd2e-ba60-4fbb-b7ae-24d255ae01be" providerId="ADAL" clId="{F23F4218-B0E8-4822-B808-8D8E51DE11AA}" dt="2025-04-21T10:20:14.955" v="652" actId="21"/>
          <ac:spMkLst>
            <pc:docMk/>
            <pc:sldMk cId="901872846" sldId="419"/>
            <ac:spMk id="12" creationId="{56B00A30-9020-25D1-DA86-C49364F95E1E}"/>
          </ac:spMkLst>
        </pc:spChg>
        <pc:graphicFrameChg chg="add del mod modGraphic">
          <ac:chgData name="Ilona Anna Eklona" userId="e179fd2e-ba60-4fbb-b7ae-24d255ae01be" providerId="ADAL" clId="{F23F4218-B0E8-4822-B808-8D8E51DE11AA}" dt="2025-04-21T10:09:29.559" v="505" actId="21"/>
          <ac:graphicFrameMkLst>
            <pc:docMk/>
            <pc:sldMk cId="901872846" sldId="419"/>
            <ac:graphicFrameMk id="7" creationId="{42E9E5DA-947D-460A-9028-4D051DE60A45}"/>
          </ac:graphicFrameMkLst>
        </pc:graphicFrameChg>
        <pc:graphicFrameChg chg="add del mod modGraphic">
          <ac:chgData name="Ilona Anna Eklona" userId="e179fd2e-ba60-4fbb-b7ae-24d255ae01be" providerId="ADAL" clId="{F23F4218-B0E8-4822-B808-8D8E51DE11AA}" dt="2025-04-21T10:20:14.955" v="652" actId="21"/>
          <ac:graphicFrameMkLst>
            <pc:docMk/>
            <pc:sldMk cId="901872846" sldId="419"/>
            <ac:graphicFrameMk id="10" creationId="{D9868CFD-4428-18D3-1713-8C0C88CA1BE1}"/>
          </ac:graphicFrameMkLst>
        </pc:graphicFrameChg>
      </pc:sldChg>
      <pc:sldChg chg="addSp delSp modSp new del mod">
        <pc:chgData name="Ilona Anna Eklona" userId="e179fd2e-ba60-4fbb-b7ae-24d255ae01be" providerId="ADAL" clId="{F23F4218-B0E8-4822-B808-8D8E51DE11AA}" dt="2025-04-21T09:37:58.335" v="10" actId="47"/>
        <pc:sldMkLst>
          <pc:docMk/>
          <pc:sldMk cId="998200479" sldId="419"/>
        </pc:sldMkLst>
        <pc:spChg chg="del">
          <ac:chgData name="Ilona Anna Eklona" userId="e179fd2e-ba60-4fbb-b7ae-24d255ae01be" providerId="ADAL" clId="{F23F4218-B0E8-4822-B808-8D8E51DE11AA}" dt="2025-04-21T09:37:24.027" v="7"/>
          <ac:spMkLst>
            <pc:docMk/>
            <pc:sldMk cId="998200479" sldId="419"/>
            <ac:spMk id="3" creationId="{A9BDF5A1-EE24-CC79-80F2-4D6C5DB45A15}"/>
          </ac:spMkLst>
        </pc:spChg>
        <pc:picChg chg="add mod">
          <ac:chgData name="Ilona Anna Eklona" userId="e179fd2e-ba60-4fbb-b7ae-24d255ae01be" providerId="ADAL" clId="{F23F4218-B0E8-4822-B808-8D8E51DE11AA}" dt="2025-04-21T09:37:24.027" v="7"/>
          <ac:picMkLst>
            <pc:docMk/>
            <pc:sldMk cId="998200479" sldId="419"/>
            <ac:picMk id="7" creationId="{44737003-168C-8328-92A4-B237F389F82D}"/>
          </ac:picMkLst>
        </pc:picChg>
        <pc:picChg chg="add del mod">
          <ac:chgData name="Ilona Anna Eklona" userId="e179fd2e-ba60-4fbb-b7ae-24d255ae01be" providerId="ADAL" clId="{F23F4218-B0E8-4822-B808-8D8E51DE11AA}" dt="2025-04-21T09:37:56.430" v="9" actId="478"/>
          <ac:picMkLst>
            <pc:docMk/>
            <pc:sldMk cId="998200479" sldId="419"/>
            <ac:picMk id="8" creationId="{A6F9A580-E18A-911D-E105-F2FC37DC0992}"/>
          </ac:picMkLst>
        </pc:picChg>
      </pc:sldChg>
      <pc:sldChg chg="addSp delSp modSp add del mod">
        <pc:chgData name="Ilona Anna Eklona" userId="e179fd2e-ba60-4fbb-b7ae-24d255ae01be" providerId="ADAL" clId="{F23F4218-B0E8-4822-B808-8D8E51DE11AA}" dt="2025-04-21T12:11:04.877" v="2686" actId="47"/>
        <pc:sldMkLst>
          <pc:docMk/>
          <pc:sldMk cId="2818267916" sldId="419"/>
        </pc:sldMkLst>
        <pc:spChg chg="del">
          <ac:chgData name="Ilona Anna Eklona" userId="e179fd2e-ba60-4fbb-b7ae-24d255ae01be" providerId="ADAL" clId="{F23F4218-B0E8-4822-B808-8D8E51DE11AA}" dt="2025-04-21T12:10:27.096" v="2676" actId="21"/>
          <ac:spMkLst>
            <pc:docMk/>
            <pc:sldMk cId="2818267916" sldId="419"/>
            <ac:spMk id="3" creationId="{F0F37039-133D-7029-8E1F-05A532667304}"/>
          </ac:spMkLst>
        </pc:spChg>
        <pc:spChg chg="mod">
          <ac:chgData name="Ilona Anna Eklona" userId="e179fd2e-ba60-4fbb-b7ae-24d255ae01be" providerId="ADAL" clId="{F23F4218-B0E8-4822-B808-8D8E51DE11AA}" dt="2025-04-21T12:10:44.291" v="2679" actId="21"/>
          <ac:spMkLst>
            <pc:docMk/>
            <pc:sldMk cId="2818267916" sldId="419"/>
            <ac:spMk id="4" creationId="{20BAD1F5-113F-FEE2-4C8E-7DE2E754D6DA}"/>
          </ac:spMkLst>
        </pc:spChg>
        <pc:spChg chg="add del mod">
          <ac:chgData name="Ilona Anna Eklona" userId="e179fd2e-ba60-4fbb-b7ae-24d255ae01be" providerId="ADAL" clId="{F23F4218-B0E8-4822-B808-8D8E51DE11AA}" dt="2025-04-21T12:10:30.450" v="2677" actId="21"/>
          <ac:spMkLst>
            <pc:docMk/>
            <pc:sldMk cId="2818267916" sldId="419"/>
            <ac:spMk id="7" creationId="{09F13DB4-0FFA-558F-D583-79E311FEFBFF}"/>
          </ac:spMkLst>
        </pc:spChg>
        <pc:graphicFrameChg chg="del mod">
          <ac:chgData name="Ilona Anna Eklona" userId="e179fd2e-ba60-4fbb-b7ae-24d255ae01be" providerId="ADAL" clId="{F23F4218-B0E8-4822-B808-8D8E51DE11AA}" dt="2025-04-21T12:10:20.478" v="2675" actId="21"/>
          <ac:graphicFrameMkLst>
            <pc:docMk/>
            <pc:sldMk cId="2818267916" sldId="419"/>
            <ac:graphicFrameMk id="10" creationId="{5A40B16C-4FCB-3D68-A8F7-38C91115FAB6}"/>
          </ac:graphicFrameMkLst>
        </pc:graphicFrameChg>
      </pc:sldChg>
      <pc:sldChg chg="addSp delSp modSp new mod">
        <pc:chgData name="Ilona Anna Eklona" userId="e179fd2e-ba60-4fbb-b7ae-24d255ae01be" providerId="ADAL" clId="{F23F4218-B0E8-4822-B808-8D8E51DE11AA}" dt="2025-04-21T18:38:08.712" v="2894" actId="1076"/>
        <pc:sldMkLst>
          <pc:docMk/>
          <pc:sldMk cId="2802238838" sldId="420"/>
        </pc:sldMkLst>
        <pc:spChg chg="del">
          <ac:chgData name="Ilona Anna Eklona" userId="e179fd2e-ba60-4fbb-b7ae-24d255ae01be" providerId="ADAL" clId="{F23F4218-B0E8-4822-B808-8D8E51DE11AA}" dt="2025-04-21T11:40:16.408" v="2371" actId="21"/>
          <ac:spMkLst>
            <pc:docMk/>
            <pc:sldMk cId="2802238838" sldId="420"/>
            <ac:spMk id="2" creationId="{188F9F10-6039-4DFD-9913-9000CE325442}"/>
          </ac:spMkLst>
        </pc:spChg>
        <pc:spChg chg="del">
          <ac:chgData name="Ilona Anna Eklona" userId="e179fd2e-ba60-4fbb-b7ae-24d255ae01be" providerId="ADAL" clId="{F23F4218-B0E8-4822-B808-8D8E51DE11AA}" dt="2025-04-21T11:39:50.607" v="2367"/>
          <ac:spMkLst>
            <pc:docMk/>
            <pc:sldMk cId="2802238838" sldId="420"/>
            <ac:spMk id="3" creationId="{DCA776D0-F78D-347E-02A3-AFAC706AD539}"/>
          </ac:spMkLst>
        </pc:spChg>
        <pc:spChg chg="del">
          <ac:chgData name="Ilona Anna Eklona" userId="e179fd2e-ba60-4fbb-b7ae-24d255ae01be" providerId="ADAL" clId="{F23F4218-B0E8-4822-B808-8D8E51DE11AA}" dt="2025-04-21T11:40:24.201" v="2373" actId="478"/>
          <ac:spMkLst>
            <pc:docMk/>
            <pc:sldMk cId="2802238838" sldId="420"/>
            <ac:spMk id="4" creationId="{05E8DB0E-063E-89B1-7343-171C5144AEFF}"/>
          </ac:spMkLst>
        </pc:spChg>
        <pc:spChg chg="del">
          <ac:chgData name="Ilona Anna Eklona" userId="e179fd2e-ba60-4fbb-b7ae-24d255ae01be" providerId="ADAL" clId="{F23F4218-B0E8-4822-B808-8D8E51DE11AA}" dt="2025-04-21T11:40:25.832" v="2374" actId="478"/>
          <ac:spMkLst>
            <pc:docMk/>
            <pc:sldMk cId="2802238838" sldId="420"/>
            <ac:spMk id="5" creationId="{B704D5C1-E2AE-CEED-3F04-BD77708CEDEA}"/>
          </ac:spMkLst>
        </pc:spChg>
        <pc:spChg chg="add del mod">
          <ac:chgData name="Ilona Anna Eklona" userId="e179fd2e-ba60-4fbb-b7ae-24d255ae01be" providerId="ADAL" clId="{F23F4218-B0E8-4822-B808-8D8E51DE11AA}" dt="2025-04-21T11:49:28.216" v="2434" actId="21"/>
          <ac:spMkLst>
            <pc:docMk/>
            <pc:sldMk cId="2802238838" sldId="420"/>
            <ac:spMk id="7" creationId="{7004E3CE-CBB7-C250-30AC-CEAA92AF2342}"/>
          </ac:spMkLst>
        </pc:spChg>
        <pc:spChg chg="add mod">
          <ac:chgData name="Ilona Anna Eklona" userId="e179fd2e-ba60-4fbb-b7ae-24d255ae01be" providerId="ADAL" clId="{F23F4218-B0E8-4822-B808-8D8E51DE11AA}" dt="2025-04-21T11:44:48.544" v="2398"/>
          <ac:spMkLst>
            <pc:docMk/>
            <pc:sldMk cId="2802238838" sldId="420"/>
            <ac:spMk id="8" creationId="{8AE5BB3F-AD0B-0921-0111-C3959F0F2830}"/>
          </ac:spMkLst>
        </pc:spChg>
        <pc:spChg chg="add mod">
          <ac:chgData name="Ilona Anna Eklona" userId="e179fd2e-ba60-4fbb-b7ae-24d255ae01be" providerId="ADAL" clId="{F23F4218-B0E8-4822-B808-8D8E51DE11AA}" dt="2025-04-21T11:45:40.119" v="2413" actId="1076"/>
          <ac:spMkLst>
            <pc:docMk/>
            <pc:sldMk cId="2802238838" sldId="420"/>
            <ac:spMk id="9" creationId="{94B5CFC1-ED25-AA53-1AF6-BB5634CD6742}"/>
          </ac:spMkLst>
        </pc:spChg>
        <pc:spChg chg="add del mod">
          <ac:chgData name="Ilona Anna Eklona" userId="e179fd2e-ba60-4fbb-b7ae-24d255ae01be" providerId="ADAL" clId="{F23F4218-B0E8-4822-B808-8D8E51DE11AA}" dt="2025-04-21T11:48:51.800" v="2432" actId="21"/>
          <ac:spMkLst>
            <pc:docMk/>
            <pc:sldMk cId="2802238838" sldId="420"/>
            <ac:spMk id="10" creationId="{AABE529B-8C0F-3339-7963-837772549392}"/>
          </ac:spMkLst>
        </pc:spChg>
        <pc:picChg chg="add mod">
          <ac:chgData name="Ilona Anna Eklona" userId="e179fd2e-ba60-4fbb-b7ae-24d255ae01be" providerId="ADAL" clId="{F23F4218-B0E8-4822-B808-8D8E51DE11AA}" dt="2025-04-21T18:38:08.712" v="2894" actId="1076"/>
          <ac:picMkLst>
            <pc:docMk/>
            <pc:sldMk cId="2802238838" sldId="420"/>
            <ac:picMk id="2049" creationId="{C543253D-3FD0-ECD9-A024-B28C9680EA2F}"/>
          </ac:picMkLst>
        </pc:picChg>
        <pc:picChg chg="add mod">
          <ac:chgData name="Ilona Anna Eklona" userId="e179fd2e-ba60-4fbb-b7ae-24d255ae01be" providerId="ADAL" clId="{F23F4218-B0E8-4822-B808-8D8E51DE11AA}" dt="2025-04-21T18:38:08.045" v="2893" actId="1076"/>
          <ac:picMkLst>
            <pc:docMk/>
            <pc:sldMk cId="2802238838" sldId="420"/>
            <ac:picMk id="2050" creationId="{80F41F3E-4C4D-2AC4-00BD-A3CF51C67631}"/>
          </ac:picMkLst>
        </pc:picChg>
        <pc:picChg chg="add mod">
          <ac:chgData name="Ilona Anna Eklona" userId="e179fd2e-ba60-4fbb-b7ae-24d255ae01be" providerId="ADAL" clId="{F23F4218-B0E8-4822-B808-8D8E51DE11AA}" dt="2025-04-21T18:38:06.088" v="2890" actId="1076"/>
          <ac:picMkLst>
            <pc:docMk/>
            <pc:sldMk cId="2802238838" sldId="420"/>
            <ac:picMk id="2051" creationId="{544F9494-0BED-B3FC-08F0-651021C20C9F}"/>
          </ac:picMkLst>
        </pc:picChg>
        <pc:picChg chg="add mod">
          <ac:chgData name="Ilona Anna Eklona" userId="e179fd2e-ba60-4fbb-b7ae-24d255ae01be" providerId="ADAL" clId="{F23F4218-B0E8-4822-B808-8D8E51DE11AA}" dt="2025-04-21T18:38:06.724" v="2891" actId="1076"/>
          <ac:picMkLst>
            <pc:docMk/>
            <pc:sldMk cId="2802238838" sldId="420"/>
            <ac:picMk id="2052" creationId="{DE7FCCB6-FCE3-31A7-EA67-63D666C96FAA}"/>
          </ac:picMkLst>
        </pc:picChg>
        <pc:cxnChg chg="add del">
          <ac:chgData name="Ilona Anna Eklona" userId="e179fd2e-ba60-4fbb-b7ae-24d255ae01be" providerId="ADAL" clId="{F23F4218-B0E8-4822-B808-8D8E51DE11AA}" dt="2025-04-21T11:50:08.878" v="2441" actId="478"/>
          <ac:cxnSpMkLst>
            <pc:docMk/>
            <pc:sldMk cId="2802238838" sldId="420"/>
            <ac:cxnSpMk id="12" creationId="{A9FFD86F-0565-2349-1689-C085023FA1BF}"/>
          </ac:cxnSpMkLst>
        </pc:cxnChg>
        <pc:cxnChg chg="add del mod">
          <ac:chgData name="Ilona Anna Eklona" userId="e179fd2e-ba60-4fbb-b7ae-24d255ae01be" providerId="ADAL" clId="{F23F4218-B0E8-4822-B808-8D8E51DE11AA}" dt="2025-04-21T11:50:07.363" v="2440" actId="478"/>
          <ac:cxnSpMkLst>
            <pc:docMk/>
            <pc:sldMk cId="2802238838" sldId="420"/>
            <ac:cxnSpMk id="14" creationId="{39C3AF73-8C4D-21EC-36B8-34C5E72BA267}"/>
          </ac:cxnSpMkLst>
        </pc:cxnChg>
      </pc:sldChg>
      <pc:sldChg chg="addSp delSp modSp new mod">
        <pc:chgData name="Ilona Anna Eklona" userId="e179fd2e-ba60-4fbb-b7ae-24d255ae01be" providerId="ADAL" clId="{F23F4218-B0E8-4822-B808-8D8E51DE11AA}" dt="2025-04-21T18:35:48.840" v="2868" actId="14100"/>
        <pc:sldMkLst>
          <pc:docMk/>
          <pc:sldMk cId="125664553" sldId="421"/>
        </pc:sldMkLst>
        <pc:spChg chg="del">
          <ac:chgData name="Ilona Anna Eklona" userId="e179fd2e-ba60-4fbb-b7ae-24d255ae01be" providerId="ADAL" clId="{F23F4218-B0E8-4822-B808-8D8E51DE11AA}" dt="2025-04-21T11:52:08.153" v="2447" actId="478"/>
          <ac:spMkLst>
            <pc:docMk/>
            <pc:sldMk cId="125664553" sldId="421"/>
            <ac:spMk id="2" creationId="{0140FD91-82A1-D83C-D0F4-D2C375DBAE1C}"/>
          </ac:spMkLst>
        </pc:spChg>
        <pc:spChg chg="del">
          <ac:chgData name="Ilona Anna Eklona" userId="e179fd2e-ba60-4fbb-b7ae-24d255ae01be" providerId="ADAL" clId="{F23F4218-B0E8-4822-B808-8D8E51DE11AA}" dt="2025-04-21T11:52:05.221" v="2446"/>
          <ac:spMkLst>
            <pc:docMk/>
            <pc:sldMk cId="125664553" sldId="421"/>
            <ac:spMk id="3" creationId="{26F728BF-D9A3-4A92-9955-73F744D1B9D2}"/>
          </ac:spMkLst>
        </pc:spChg>
        <pc:spChg chg="del">
          <ac:chgData name="Ilona Anna Eklona" userId="e179fd2e-ba60-4fbb-b7ae-24d255ae01be" providerId="ADAL" clId="{F23F4218-B0E8-4822-B808-8D8E51DE11AA}" dt="2025-04-21T11:52:21.878" v="2451" actId="478"/>
          <ac:spMkLst>
            <pc:docMk/>
            <pc:sldMk cId="125664553" sldId="421"/>
            <ac:spMk id="4" creationId="{0A197925-3EB0-C161-0B3E-512442C50063}"/>
          </ac:spMkLst>
        </pc:spChg>
        <pc:spChg chg="del">
          <ac:chgData name="Ilona Anna Eklona" userId="e179fd2e-ba60-4fbb-b7ae-24d255ae01be" providerId="ADAL" clId="{F23F4218-B0E8-4822-B808-8D8E51DE11AA}" dt="2025-04-21T11:52:23.317" v="2452" actId="478"/>
          <ac:spMkLst>
            <pc:docMk/>
            <pc:sldMk cId="125664553" sldId="421"/>
            <ac:spMk id="5" creationId="{9C36C8DE-1E11-D85B-1446-EC94B97C4EF5}"/>
          </ac:spMkLst>
        </pc:spChg>
        <pc:picChg chg="add mod">
          <ac:chgData name="Ilona Anna Eklona" userId="e179fd2e-ba60-4fbb-b7ae-24d255ae01be" providerId="ADAL" clId="{F23F4218-B0E8-4822-B808-8D8E51DE11AA}" dt="2025-04-21T18:35:19.602" v="2864" actId="1076"/>
          <ac:picMkLst>
            <pc:docMk/>
            <pc:sldMk cId="125664553" sldId="421"/>
            <ac:picMk id="2" creationId="{05003DF0-684C-97C2-760A-39F8A078804D}"/>
          </ac:picMkLst>
        </pc:picChg>
        <pc:picChg chg="add">
          <ac:chgData name="Ilona Anna Eklona" userId="e179fd2e-ba60-4fbb-b7ae-24d255ae01be" providerId="ADAL" clId="{F23F4218-B0E8-4822-B808-8D8E51DE11AA}" dt="2025-04-21T12:57:58.677" v="2838"/>
          <ac:picMkLst>
            <pc:docMk/>
            <pc:sldMk cId="125664553" sldId="421"/>
            <ac:picMk id="1026" creationId="{137931D8-1FD0-FE76-D158-69350C635F7B}"/>
          </ac:picMkLst>
        </pc:picChg>
        <pc:picChg chg="add mod">
          <ac:chgData name="Ilona Anna Eklona" userId="e179fd2e-ba60-4fbb-b7ae-24d255ae01be" providerId="ADAL" clId="{F23F4218-B0E8-4822-B808-8D8E51DE11AA}" dt="2025-04-21T18:35:17.429" v="2863" actId="1076"/>
          <ac:picMkLst>
            <pc:docMk/>
            <pc:sldMk cId="125664553" sldId="421"/>
            <ac:picMk id="1028" creationId="{9DAD0C35-6047-003E-C5E0-3F7DBFB261FA}"/>
          </ac:picMkLst>
        </pc:picChg>
        <pc:picChg chg="add mod">
          <ac:chgData name="Ilona Anna Eklona" userId="e179fd2e-ba60-4fbb-b7ae-24d255ae01be" providerId="ADAL" clId="{F23F4218-B0E8-4822-B808-8D8E51DE11AA}" dt="2025-04-21T18:35:48.840" v="2868" actId="14100"/>
          <ac:picMkLst>
            <pc:docMk/>
            <pc:sldMk cId="125664553" sldId="421"/>
            <ac:picMk id="3073" creationId="{749EC933-0651-BB6A-F92E-96976A8A1F22}"/>
          </ac:picMkLst>
        </pc:picChg>
        <pc:picChg chg="add mod">
          <ac:chgData name="Ilona Anna Eklona" userId="e179fd2e-ba60-4fbb-b7ae-24d255ae01be" providerId="ADAL" clId="{F23F4218-B0E8-4822-B808-8D8E51DE11AA}" dt="2025-04-21T18:35:05.224" v="2860" actId="1076"/>
          <ac:picMkLst>
            <pc:docMk/>
            <pc:sldMk cId="125664553" sldId="421"/>
            <ac:picMk id="3074" creationId="{4BE80C54-AD41-6B17-A827-E1C417E7012B}"/>
          </ac:picMkLst>
        </pc:picChg>
        <pc:picChg chg="add mod">
          <ac:chgData name="Ilona Anna Eklona" userId="e179fd2e-ba60-4fbb-b7ae-24d255ae01be" providerId="ADAL" clId="{F23F4218-B0E8-4822-B808-8D8E51DE11AA}" dt="2025-04-21T18:35:14.430" v="2862" actId="1076"/>
          <ac:picMkLst>
            <pc:docMk/>
            <pc:sldMk cId="125664553" sldId="421"/>
            <ac:picMk id="3075" creationId="{6F694F18-6787-9031-0478-ED6D554501AE}"/>
          </ac:picMkLst>
        </pc:picChg>
        <pc:picChg chg="add mod">
          <ac:chgData name="Ilona Anna Eklona" userId="e179fd2e-ba60-4fbb-b7ae-24d255ae01be" providerId="ADAL" clId="{F23F4218-B0E8-4822-B808-8D8E51DE11AA}" dt="2025-04-21T18:35:30.140" v="2866" actId="1076"/>
          <ac:picMkLst>
            <pc:docMk/>
            <pc:sldMk cId="125664553" sldId="421"/>
            <ac:picMk id="3076" creationId="{5C06C34C-8A39-191A-63DC-E89E4446BE8A}"/>
          </ac:picMkLst>
        </pc:picChg>
        <pc:picChg chg="add mod">
          <ac:chgData name="Ilona Anna Eklona" userId="e179fd2e-ba60-4fbb-b7ae-24d255ae01be" providerId="ADAL" clId="{F23F4218-B0E8-4822-B808-8D8E51DE11AA}" dt="2025-04-21T18:35:12.324" v="2861" actId="1076"/>
          <ac:picMkLst>
            <pc:docMk/>
            <pc:sldMk cId="125664553" sldId="421"/>
            <ac:picMk id="3077" creationId="{2B9A1020-F8CB-63FA-0F71-5ECFDE1BA86C}"/>
          </ac:picMkLst>
        </pc:picChg>
      </pc:sldChg>
      <pc:sldChg chg="modSp add mod">
        <pc:chgData name="Ilona Anna Eklona" userId="e179fd2e-ba60-4fbb-b7ae-24d255ae01be" providerId="ADAL" clId="{F23F4218-B0E8-4822-B808-8D8E51DE11AA}" dt="2025-04-22T06:06:17.735" v="3233" actId="14100"/>
        <pc:sldMkLst>
          <pc:docMk/>
          <pc:sldMk cId="3030632265" sldId="422"/>
        </pc:sldMkLst>
        <pc:spChg chg="mod">
          <ac:chgData name="Ilona Anna Eklona" userId="e179fd2e-ba60-4fbb-b7ae-24d255ae01be" providerId="ADAL" clId="{F23F4218-B0E8-4822-B808-8D8E51DE11AA}" dt="2025-04-21T18:53:39" v="3016" actId="20577"/>
          <ac:spMkLst>
            <pc:docMk/>
            <pc:sldMk cId="3030632265" sldId="422"/>
            <ac:spMk id="2" creationId="{5FA7FA5A-95F7-22F4-AC3B-16A711C8DBC4}"/>
          </ac:spMkLst>
        </pc:spChg>
        <pc:spChg chg="mod">
          <ac:chgData name="Ilona Anna Eklona" userId="e179fd2e-ba60-4fbb-b7ae-24d255ae01be" providerId="ADAL" clId="{F23F4218-B0E8-4822-B808-8D8E51DE11AA}" dt="2025-04-21T12:04:02.067" v="2539" actId="1076"/>
          <ac:spMkLst>
            <pc:docMk/>
            <pc:sldMk cId="3030632265" sldId="422"/>
            <ac:spMk id="3" creationId="{BF7E60B3-0CCE-F233-B459-84A06E7ECA2E}"/>
          </ac:spMkLst>
        </pc:spChg>
        <pc:spChg chg="mod">
          <ac:chgData name="Ilona Anna Eklona" userId="e179fd2e-ba60-4fbb-b7ae-24d255ae01be" providerId="ADAL" clId="{F23F4218-B0E8-4822-B808-8D8E51DE11AA}" dt="2025-04-22T06:06:17.735" v="3233" actId="14100"/>
          <ac:spMkLst>
            <pc:docMk/>
            <pc:sldMk cId="3030632265" sldId="422"/>
            <ac:spMk id="4" creationId="{149CBE49-0444-D696-4C37-2C73A6D5FBDF}"/>
          </ac:spMkLst>
        </pc:spChg>
        <pc:graphicFrameChg chg="mod modGraphic">
          <ac:chgData name="Ilona Anna Eklona" userId="e179fd2e-ba60-4fbb-b7ae-24d255ae01be" providerId="ADAL" clId="{F23F4218-B0E8-4822-B808-8D8E51DE11AA}" dt="2025-04-21T18:54:05.356" v="3019" actId="113"/>
          <ac:graphicFrameMkLst>
            <pc:docMk/>
            <pc:sldMk cId="3030632265" sldId="422"/>
            <ac:graphicFrameMk id="10" creationId="{E245C3F3-C562-DE56-1518-ECCF46A0771B}"/>
          </ac:graphicFrameMkLst>
        </pc:graphicFrameChg>
      </pc:sldChg>
      <pc:sldChg chg="add del">
        <pc:chgData name="Ilona Anna Eklona" userId="e179fd2e-ba60-4fbb-b7ae-24d255ae01be" providerId="ADAL" clId="{F23F4218-B0E8-4822-B808-8D8E51DE11AA}" dt="2025-04-21T12:32:00.296" v="2730" actId="47"/>
        <pc:sldMkLst>
          <pc:docMk/>
          <pc:sldMk cId="481634007" sldId="423"/>
        </pc:sldMkLst>
      </pc:sldChg>
      <pc:sldChg chg="addSp delSp modSp new mod modClrScheme chgLayout modNotesTx">
        <pc:chgData name="Ilona Anna Eklona" userId="e179fd2e-ba60-4fbb-b7ae-24d255ae01be" providerId="ADAL" clId="{F23F4218-B0E8-4822-B808-8D8E51DE11AA}" dt="2025-04-21T18:56:32.828" v="3070" actId="20577"/>
        <pc:sldMkLst>
          <pc:docMk/>
          <pc:sldMk cId="2887700751" sldId="424"/>
        </pc:sldMkLst>
        <pc:spChg chg="del mod ord">
          <ac:chgData name="Ilona Anna Eklona" userId="e179fd2e-ba60-4fbb-b7ae-24d255ae01be" providerId="ADAL" clId="{F23F4218-B0E8-4822-B808-8D8E51DE11AA}" dt="2025-04-21T12:22:46.708" v="2691" actId="700"/>
          <ac:spMkLst>
            <pc:docMk/>
            <pc:sldMk cId="2887700751" sldId="424"/>
            <ac:spMk id="2" creationId="{B55A4CA5-0018-C245-AB68-7471BB81B28C}"/>
          </ac:spMkLst>
        </pc:spChg>
        <pc:spChg chg="del">
          <ac:chgData name="Ilona Anna Eklona" userId="e179fd2e-ba60-4fbb-b7ae-24d255ae01be" providerId="ADAL" clId="{F23F4218-B0E8-4822-B808-8D8E51DE11AA}" dt="2025-04-21T12:22:33.028" v="2690" actId="1032"/>
          <ac:spMkLst>
            <pc:docMk/>
            <pc:sldMk cId="2887700751" sldId="424"/>
            <ac:spMk id="3" creationId="{50AC134D-D8C3-23F9-A13B-9C9D653F15E5}"/>
          </ac:spMkLst>
        </pc:spChg>
        <pc:spChg chg="del">
          <ac:chgData name="Ilona Anna Eklona" userId="e179fd2e-ba60-4fbb-b7ae-24d255ae01be" providerId="ADAL" clId="{F23F4218-B0E8-4822-B808-8D8E51DE11AA}" dt="2025-04-21T12:22:46.708" v="2691" actId="700"/>
          <ac:spMkLst>
            <pc:docMk/>
            <pc:sldMk cId="2887700751" sldId="424"/>
            <ac:spMk id="4" creationId="{AC5974A8-12A6-3A0F-1878-2FFD47278CAA}"/>
          </ac:spMkLst>
        </pc:spChg>
        <pc:spChg chg="del">
          <ac:chgData name="Ilona Anna Eklona" userId="e179fd2e-ba60-4fbb-b7ae-24d255ae01be" providerId="ADAL" clId="{F23F4218-B0E8-4822-B808-8D8E51DE11AA}" dt="2025-04-21T12:22:46.708" v="2691" actId="700"/>
          <ac:spMkLst>
            <pc:docMk/>
            <pc:sldMk cId="2887700751" sldId="424"/>
            <ac:spMk id="5" creationId="{0A84E13B-37D5-2915-9952-3A5339546B87}"/>
          </ac:spMkLst>
        </pc:spChg>
        <pc:spChg chg="del">
          <ac:chgData name="Ilona Anna Eklona" userId="e179fd2e-ba60-4fbb-b7ae-24d255ae01be" providerId="ADAL" clId="{F23F4218-B0E8-4822-B808-8D8E51DE11AA}" dt="2025-04-21T12:22:46.708" v="2691" actId="700"/>
          <ac:spMkLst>
            <pc:docMk/>
            <pc:sldMk cId="2887700751" sldId="424"/>
            <ac:spMk id="6" creationId="{B4E59A59-B1BB-1754-87CD-9E48DB8BE85A}"/>
          </ac:spMkLst>
        </pc:spChg>
        <pc:spChg chg="mod ord">
          <ac:chgData name="Ilona Anna Eklona" userId="e179fd2e-ba60-4fbb-b7ae-24d255ae01be" providerId="ADAL" clId="{F23F4218-B0E8-4822-B808-8D8E51DE11AA}" dt="2025-04-21T12:22:46.708" v="2691" actId="700"/>
          <ac:spMkLst>
            <pc:docMk/>
            <pc:sldMk cId="2887700751" sldId="424"/>
            <ac:spMk id="7" creationId="{8C485564-8237-42D9-18FF-79419A1A2923}"/>
          </ac:spMkLst>
        </pc:spChg>
        <pc:spChg chg="add mod ord">
          <ac:chgData name="Ilona Anna Eklona" userId="e179fd2e-ba60-4fbb-b7ae-24d255ae01be" providerId="ADAL" clId="{F23F4218-B0E8-4822-B808-8D8E51DE11AA}" dt="2025-04-21T12:26:16.275" v="2707" actId="113"/>
          <ac:spMkLst>
            <pc:docMk/>
            <pc:sldMk cId="2887700751" sldId="424"/>
            <ac:spMk id="9" creationId="{277489B4-8E92-153A-3150-44B0B5242CD1}"/>
          </ac:spMkLst>
        </pc:spChg>
        <pc:spChg chg="add del mod">
          <ac:chgData name="Ilona Anna Eklona" userId="e179fd2e-ba60-4fbb-b7ae-24d255ae01be" providerId="ADAL" clId="{F23F4218-B0E8-4822-B808-8D8E51DE11AA}" dt="2025-04-21T12:23:45.573" v="2693" actId="1032"/>
          <ac:spMkLst>
            <pc:docMk/>
            <pc:sldMk cId="2887700751" sldId="424"/>
            <ac:spMk id="11" creationId="{8F0AD21D-90E2-AB7A-9E39-80C6FD1A4103}"/>
          </ac:spMkLst>
        </pc:spChg>
        <pc:spChg chg="add del mod">
          <ac:chgData name="Ilona Anna Eklona" userId="e179fd2e-ba60-4fbb-b7ae-24d255ae01be" providerId="ADAL" clId="{F23F4218-B0E8-4822-B808-8D8E51DE11AA}" dt="2025-04-21T12:25:04.377" v="2701" actId="1032"/>
          <ac:spMkLst>
            <pc:docMk/>
            <pc:sldMk cId="2887700751" sldId="424"/>
            <ac:spMk id="14" creationId="{355664EE-8EF9-0592-83B7-C73EE9AABB1D}"/>
          </ac:spMkLst>
        </pc:spChg>
        <pc:spChg chg="add del mod">
          <ac:chgData name="Ilona Anna Eklona" userId="e179fd2e-ba60-4fbb-b7ae-24d255ae01be" providerId="ADAL" clId="{F23F4218-B0E8-4822-B808-8D8E51DE11AA}" dt="2025-04-21T12:27:12.716" v="2710" actId="1032"/>
          <ac:spMkLst>
            <pc:docMk/>
            <pc:sldMk cId="2887700751" sldId="424"/>
            <ac:spMk id="17" creationId="{1DA66F5A-7DEE-7EF0-F37F-425A4F0E0702}"/>
          </ac:spMkLst>
        </pc:spChg>
        <pc:graphicFrameChg chg="add del mod ord modGraphic">
          <ac:chgData name="Ilona Anna Eklona" userId="e179fd2e-ba60-4fbb-b7ae-24d255ae01be" providerId="ADAL" clId="{F23F4218-B0E8-4822-B808-8D8E51DE11AA}" dt="2025-04-21T12:23:10.170" v="2692" actId="478"/>
          <ac:graphicFrameMkLst>
            <pc:docMk/>
            <pc:sldMk cId="2887700751" sldId="424"/>
            <ac:graphicFrameMk id="8" creationId="{BF87D282-15F7-12CE-84AD-872417E737BC}"/>
          </ac:graphicFrameMkLst>
        </pc:graphicFrameChg>
        <pc:graphicFrameChg chg="add del mod modGraphic">
          <ac:chgData name="Ilona Anna Eklona" userId="e179fd2e-ba60-4fbb-b7ae-24d255ae01be" providerId="ADAL" clId="{F23F4218-B0E8-4822-B808-8D8E51DE11AA}" dt="2025-04-21T12:24:43.544" v="2700" actId="21"/>
          <ac:graphicFrameMkLst>
            <pc:docMk/>
            <pc:sldMk cId="2887700751" sldId="424"/>
            <ac:graphicFrameMk id="12" creationId="{4815042C-65E5-DC86-C25D-822933F69796}"/>
          </ac:graphicFrameMkLst>
        </pc:graphicFrameChg>
        <pc:graphicFrameChg chg="add del mod modGraphic">
          <ac:chgData name="Ilona Anna Eklona" userId="e179fd2e-ba60-4fbb-b7ae-24d255ae01be" providerId="ADAL" clId="{F23F4218-B0E8-4822-B808-8D8E51DE11AA}" dt="2025-04-21T12:26:42.655" v="2709" actId="21"/>
          <ac:graphicFrameMkLst>
            <pc:docMk/>
            <pc:sldMk cId="2887700751" sldId="424"/>
            <ac:graphicFrameMk id="15" creationId="{EB8FF0BD-51FF-8047-6D4F-9C33D6E102D5}"/>
          </ac:graphicFrameMkLst>
        </pc:graphicFrameChg>
        <pc:graphicFrameChg chg="add mod modGraphic">
          <ac:chgData name="Ilona Anna Eklona" userId="e179fd2e-ba60-4fbb-b7ae-24d255ae01be" providerId="ADAL" clId="{F23F4218-B0E8-4822-B808-8D8E51DE11AA}" dt="2025-04-21T18:56:32.828" v="3070" actId="20577"/>
          <ac:graphicFrameMkLst>
            <pc:docMk/>
            <pc:sldMk cId="2887700751" sldId="424"/>
            <ac:graphicFrameMk id="18" creationId="{22675D8E-2502-C82F-FFE0-508D976B0780}"/>
          </ac:graphicFrameMkLst>
        </pc:graphicFrameChg>
      </pc:sldChg>
      <pc:sldChg chg="addSp delSp modSp add mod">
        <pc:chgData name="Ilona Anna Eklona" userId="e179fd2e-ba60-4fbb-b7ae-24d255ae01be" providerId="ADAL" clId="{F23F4218-B0E8-4822-B808-8D8E51DE11AA}" dt="2025-04-21T19:16:23.721" v="3132" actId="255"/>
        <pc:sldMkLst>
          <pc:docMk/>
          <pc:sldMk cId="737811469" sldId="425"/>
        </pc:sldMkLst>
        <pc:spChg chg="add del mod ord">
          <ac:chgData name="Ilona Anna Eklona" userId="e179fd2e-ba60-4fbb-b7ae-24d255ae01be" providerId="ADAL" clId="{F23F4218-B0E8-4822-B808-8D8E51DE11AA}" dt="2025-04-21T19:16:23.721" v="3132" actId="255"/>
          <ac:spMkLst>
            <pc:docMk/>
            <pc:sldMk cId="737811469" sldId="425"/>
            <ac:spMk id="6" creationId="{13323744-920A-11D9-9674-19A7168D11F4}"/>
          </ac:spMkLst>
        </pc:spChg>
        <pc:spChg chg="mod ord">
          <ac:chgData name="Ilona Anna Eklona" userId="e179fd2e-ba60-4fbb-b7ae-24d255ae01be" providerId="ADAL" clId="{F23F4218-B0E8-4822-B808-8D8E51DE11AA}" dt="2025-04-21T19:15:04.481" v="3124" actId="166"/>
          <ac:spMkLst>
            <pc:docMk/>
            <pc:sldMk cId="737811469" sldId="425"/>
            <ac:spMk id="14" creationId="{6295F773-31E6-5DE5-FB74-E4C7FDD474E6}"/>
          </ac:spMkLst>
        </pc:spChg>
      </pc:sldChg>
      <pc:sldChg chg="addSp delSp modSp new">
        <pc:chgData name="Ilona Anna Eklona" userId="e179fd2e-ba60-4fbb-b7ae-24d255ae01be" providerId="ADAL" clId="{F23F4218-B0E8-4822-B808-8D8E51DE11AA}" dt="2025-04-21T18:40:53.297" v="2913" actId="14100"/>
        <pc:sldMkLst>
          <pc:docMk/>
          <pc:sldMk cId="2569996274" sldId="426"/>
        </pc:sldMkLst>
        <pc:spChg chg="del mod">
          <ac:chgData name="Ilona Anna Eklona" userId="e179fd2e-ba60-4fbb-b7ae-24d255ae01be" providerId="ADAL" clId="{F23F4218-B0E8-4822-B808-8D8E51DE11AA}" dt="2025-04-21T18:38:28.327" v="2896" actId="21"/>
          <ac:spMkLst>
            <pc:docMk/>
            <pc:sldMk cId="2569996274" sldId="426"/>
            <ac:spMk id="2" creationId="{A7D2BCBF-4C50-AB09-22C9-0160256A636E}"/>
          </ac:spMkLst>
        </pc:spChg>
        <pc:spChg chg="del">
          <ac:chgData name="Ilona Anna Eklona" userId="e179fd2e-ba60-4fbb-b7ae-24d255ae01be" providerId="ADAL" clId="{F23F4218-B0E8-4822-B808-8D8E51DE11AA}" dt="2025-04-21T18:37:01.787" v="2874" actId="478"/>
          <ac:spMkLst>
            <pc:docMk/>
            <pc:sldMk cId="2569996274" sldId="426"/>
            <ac:spMk id="3" creationId="{BFC994A4-EF57-ABA1-08F9-61F31BE34024}"/>
          </ac:spMkLst>
        </pc:spChg>
        <pc:spChg chg="del">
          <ac:chgData name="Ilona Anna Eklona" userId="e179fd2e-ba60-4fbb-b7ae-24d255ae01be" providerId="ADAL" clId="{F23F4218-B0E8-4822-B808-8D8E51DE11AA}" dt="2025-04-21T18:37:04.163" v="2875" actId="478"/>
          <ac:spMkLst>
            <pc:docMk/>
            <pc:sldMk cId="2569996274" sldId="426"/>
            <ac:spMk id="4" creationId="{9352D87A-6CEF-C632-3359-BD56B35A8FAB}"/>
          </ac:spMkLst>
        </pc:spChg>
        <pc:spChg chg="del">
          <ac:chgData name="Ilona Anna Eklona" userId="e179fd2e-ba60-4fbb-b7ae-24d255ae01be" providerId="ADAL" clId="{F23F4218-B0E8-4822-B808-8D8E51DE11AA}" dt="2025-04-21T18:37:06.067" v="2876" actId="478"/>
          <ac:spMkLst>
            <pc:docMk/>
            <pc:sldMk cId="2569996274" sldId="426"/>
            <ac:spMk id="5" creationId="{2C7A385E-F8D8-E075-60B5-9C7FD0DAC959}"/>
          </ac:spMkLst>
        </pc:spChg>
        <pc:picChg chg="add mod">
          <ac:chgData name="Ilona Anna Eklona" userId="e179fd2e-ba60-4fbb-b7ae-24d255ae01be" providerId="ADAL" clId="{F23F4218-B0E8-4822-B808-8D8E51DE11AA}" dt="2025-04-21T18:38:23.569" v="2895" actId="1076"/>
          <ac:picMkLst>
            <pc:docMk/>
            <pc:sldMk cId="2569996274" sldId="426"/>
            <ac:picMk id="1026" creationId="{162FEDDF-FCDE-BE9F-6E41-347A196F4A8B}"/>
          </ac:picMkLst>
        </pc:picChg>
        <pc:picChg chg="add mod">
          <ac:chgData name="Ilona Anna Eklona" userId="e179fd2e-ba60-4fbb-b7ae-24d255ae01be" providerId="ADAL" clId="{F23F4218-B0E8-4822-B808-8D8E51DE11AA}" dt="2025-04-21T18:40:46.660" v="2911" actId="14100"/>
          <ac:picMkLst>
            <pc:docMk/>
            <pc:sldMk cId="2569996274" sldId="426"/>
            <ac:picMk id="1028" creationId="{92D8D6F7-BA04-32A5-42F0-054FE2085394}"/>
          </ac:picMkLst>
        </pc:picChg>
        <pc:picChg chg="add mod">
          <ac:chgData name="Ilona Anna Eklona" userId="e179fd2e-ba60-4fbb-b7ae-24d255ae01be" providerId="ADAL" clId="{F23F4218-B0E8-4822-B808-8D8E51DE11AA}" dt="2025-04-21T18:40:50.030" v="2912" actId="14100"/>
          <ac:picMkLst>
            <pc:docMk/>
            <pc:sldMk cId="2569996274" sldId="426"/>
            <ac:picMk id="1030" creationId="{4CFE55E4-9459-A18F-B943-FEB3AF929998}"/>
          </ac:picMkLst>
        </pc:picChg>
        <pc:picChg chg="add mod">
          <ac:chgData name="Ilona Anna Eklona" userId="e179fd2e-ba60-4fbb-b7ae-24d255ae01be" providerId="ADAL" clId="{F23F4218-B0E8-4822-B808-8D8E51DE11AA}" dt="2025-04-21T18:40:53.297" v="2913" actId="14100"/>
          <ac:picMkLst>
            <pc:docMk/>
            <pc:sldMk cId="2569996274" sldId="426"/>
            <ac:picMk id="1032" creationId="{F27F601D-44C7-9803-67AD-B7BB95791279}"/>
          </ac:picMkLst>
        </pc:picChg>
      </pc:sldChg>
      <pc:sldChg chg="addSp delSp modSp new">
        <pc:chgData name="Ilona Anna Eklona" userId="e179fd2e-ba60-4fbb-b7ae-24d255ae01be" providerId="ADAL" clId="{F23F4218-B0E8-4822-B808-8D8E51DE11AA}" dt="2025-04-21T18:45:22.252" v="2952" actId="1076"/>
        <pc:sldMkLst>
          <pc:docMk/>
          <pc:sldMk cId="682308043" sldId="427"/>
        </pc:sldMkLst>
        <pc:spChg chg="add del mod">
          <ac:chgData name="Ilona Anna Eklona" userId="e179fd2e-ba60-4fbb-b7ae-24d255ae01be" providerId="ADAL" clId="{F23F4218-B0E8-4822-B808-8D8E51DE11AA}" dt="2025-04-21T18:42:22.888" v="2924" actId="21"/>
          <ac:spMkLst>
            <pc:docMk/>
            <pc:sldMk cId="682308043" sldId="427"/>
            <ac:spMk id="2" creationId="{272AFC61-E15D-6D9F-09E8-D2E4D5A959A7}"/>
          </ac:spMkLst>
        </pc:spChg>
        <pc:spChg chg="del">
          <ac:chgData name="Ilona Anna Eklona" userId="e179fd2e-ba60-4fbb-b7ae-24d255ae01be" providerId="ADAL" clId="{F23F4218-B0E8-4822-B808-8D8E51DE11AA}" dt="2025-04-21T18:42:26.672" v="2925" actId="21"/>
          <ac:spMkLst>
            <pc:docMk/>
            <pc:sldMk cId="682308043" sldId="427"/>
            <ac:spMk id="3" creationId="{AAE3F7F5-E944-2F9F-CE3F-059E3E64DDA5}"/>
          </ac:spMkLst>
        </pc:spChg>
        <pc:spChg chg="del">
          <ac:chgData name="Ilona Anna Eklona" userId="e179fd2e-ba60-4fbb-b7ae-24d255ae01be" providerId="ADAL" clId="{F23F4218-B0E8-4822-B808-8D8E51DE11AA}" dt="2025-04-21T18:42:29.915" v="2926" actId="21"/>
          <ac:spMkLst>
            <pc:docMk/>
            <pc:sldMk cId="682308043" sldId="427"/>
            <ac:spMk id="4" creationId="{ABCEA08D-DEEF-4A65-27B5-7B351B1D4622}"/>
          </ac:spMkLst>
        </pc:spChg>
        <pc:spChg chg="del">
          <ac:chgData name="Ilona Anna Eklona" userId="e179fd2e-ba60-4fbb-b7ae-24d255ae01be" providerId="ADAL" clId="{F23F4218-B0E8-4822-B808-8D8E51DE11AA}" dt="2025-04-21T18:42:33.710" v="2927" actId="21"/>
          <ac:spMkLst>
            <pc:docMk/>
            <pc:sldMk cId="682308043" sldId="427"/>
            <ac:spMk id="5" creationId="{2D585390-D67D-3AD6-282A-A8A4EE157C82}"/>
          </ac:spMkLst>
        </pc:spChg>
        <pc:picChg chg="add del mod">
          <ac:chgData name="Ilona Anna Eklona" userId="e179fd2e-ba60-4fbb-b7ae-24d255ae01be" providerId="ADAL" clId="{F23F4218-B0E8-4822-B808-8D8E51DE11AA}" dt="2025-04-21T18:42:22.888" v="2924" actId="21"/>
          <ac:picMkLst>
            <pc:docMk/>
            <pc:sldMk cId="682308043" sldId="427"/>
            <ac:picMk id="2050" creationId="{D8B14064-A7BB-1592-177A-23F2B15290A6}"/>
          </ac:picMkLst>
        </pc:picChg>
        <pc:picChg chg="add mod">
          <ac:chgData name="Ilona Anna Eklona" userId="e179fd2e-ba60-4fbb-b7ae-24d255ae01be" providerId="ADAL" clId="{F23F4218-B0E8-4822-B808-8D8E51DE11AA}" dt="2025-04-21T18:43:00.827" v="2930" actId="1076"/>
          <ac:picMkLst>
            <pc:docMk/>
            <pc:sldMk cId="682308043" sldId="427"/>
            <ac:picMk id="2052" creationId="{3CB16E8C-C69B-F5ED-05AA-1AE3EF38413B}"/>
          </ac:picMkLst>
        </pc:picChg>
        <pc:picChg chg="add mod">
          <ac:chgData name="Ilona Anna Eklona" userId="e179fd2e-ba60-4fbb-b7ae-24d255ae01be" providerId="ADAL" clId="{F23F4218-B0E8-4822-B808-8D8E51DE11AA}" dt="2025-04-21T18:45:19.043" v="2951" actId="14100"/>
          <ac:picMkLst>
            <pc:docMk/>
            <pc:sldMk cId="682308043" sldId="427"/>
            <ac:picMk id="2054" creationId="{E81ADE4A-6311-E73F-3205-BE8C25C44794}"/>
          </ac:picMkLst>
        </pc:picChg>
        <pc:picChg chg="add mod">
          <ac:chgData name="Ilona Anna Eklona" userId="e179fd2e-ba60-4fbb-b7ae-24d255ae01be" providerId="ADAL" clId="{F23F4218-B0E8-4822-B808-8D8E51DE11AA}" dt="2025-04-21T18:45:22.252" v="2952" actId="1076"/>
          <ac:picMkLst>
            <pc:docMk/>
            <pc:sldMk cId="682308043" sldId="427"/>
            <ac:picMk id="2056" creationId="{A648FF15-8D62-D1DB-B771-0FCA57430183}"/>
          </ac:picMkLst>
        </pc:picChg>
        <pc:picChg chg="add mod">
          <ac:chgData name="Ilona Anna Eklona" userId="e179fd2e-ba60-4fbb-b7ae-24d255ae01be" providerId="ADAL" clId="{F23F4218-B0E8-4822-B808-8D8E51DE11AA}" dt="2025-04-21T18:45:10.821" v="2949" actId="1076"/>
          <ac:picMkLst>
            <pc:docMk/>
            <pc:sldMk cId="682308043" sldId="427"/>
            <ac:picMk id="2058" creationId="{225EFCDF-04BD-AF56-AA7A-50E37F6D35C0}"/>
          </ac:picMkLst>
        </pc:picChg>
      </pc:sldChg>
      <pc:sldChg chg="addSp delSp modSp new">
        <pc:chgData name="Ilona Anna Eklona" userId="e179fd2e-ba60-4fbb-b7ae-24d255ae01be" providerId="ADAL" clId="{F23F4218-B0E8-4822-B808-8D8E51DE11AA}" dt="2025-04-21T18:53:17.535" v="3013" actId="1076"/>
        <pc:sldMkLst>
          <pc:docMk/>
          <pc:sldMk cId="3217128691" sldId="428"/>
        </pc:sldMkLst>
        <pc:spChg chg="del">
          <ac:chgData name="Ilona Anna Eklona" userId="e179fd2e-ba60-4fbb-b7ae-24d255ae01be" providerId="ADAL" clId="{F23F4218-B0E8-4822-B808-8D8E51DE11AA}" dt="2025-04-21T18:46:29.587" v="2956" actId="21"/>
          <ac:spMkLst>
            <pc:docMk/>
            <pc:sldMk cId="3217128691" sldId="428"/>
            <ac:spMk id="2" creationId="{9D3D5435-A8B0-3C40-BBE8-2D2635286C41}"/>
          </ac:spMkLst>
        </pc:spChg>
        <pc:spChg chg="del">
          <ac:chgData name="Ilona Anna Eklona" userId="e179fd2e-ba60-4fbb-b7ae-24d255ae01be" providerId="ADAL" clId="{F23F4218-B0E8-4822-B808-8D8E51DE11AA}" dt="2025-04-21T18:46:33.570" v="2957" actId="21"/>
          <ac:spMkLst>
            <pc:docMk/>
            <pc:sldMk cId="3217128691" sldId="428"/>
            <ac:spMk id="3" creationId="{340D256D-BCD4-FA3F-96C2-351BF581E5D0}"/>
          </ac:spMkLst>
        </pc:spChg>
        <pc:spChg chg="del">
          <ac:chgData name="Ilona Anna Eklona" userId="e179fd2e-ba60-4fbb-b7ae-24d255ae01be" providerId="ADAL" clId="{F23F4218-B0E8-4822-B808-8D8E51DE11AA}" dt="2025-04-21T18:46:37.616" v="2958" actId="21"/>
          <ac:spMkLst>
            <pc:docMk/>
            <pc:sldMk cId="3217128691" sldId="428"/>
            <ac:spMk id="4" creationId="{3E72B152-CFCD-5FDB-42A3-6E2636079CA6}"/>
          </ac:spMkLst>
        </pc:spChg>
        <pc:spChg chg="del">
          <ac:chgData name="Ilona Anna Eklona" userId="e179fd2e-ba60-4fbb-b7ae-24d255ae01be" providerId="ADAL" clId="{F23F4218-B0E8-4822-B808-8D8E51DE11AA}" dt="2025-04-21T18:46:47.467" v="2959" actId="21"/>
          <ac:spMkLst>
            <pc:docMk/>
            <pc:sldMk cId="3217128691" sldId="428"/>
            <ac:spMk id="5" creationId="{E6576407-11DA-A5FA-C7C7-3A47E9593E3C}"/>
          </ac:spMkLst>
        </pc:spChg>
        <pc:picChg chg="add mod">
          <ac:chgData name="Ilona Anna Eklona" userId="e179fd2e-ba60-4fbb-b7ae-24d255ae01be" providerId="ADAL" clId="{F23F4218-B0E8-4822-B808-8D8E51DE11AA}" dt="2025-04-21T18:49:51.743" v="2979" actId="14100"/>
          <ac:picMkLst>
            <pc:docMk/>
            <pc:sldMk cId="3217128691" sldId="428"/>
            <ac:picMk id="3074" creationId="{BFD9B562-DC72-F073-D284-DE8C16BB8532}"/>
          </ac:picMkLst>
        </pc:picChg>
        <pc:picChg chg="add mod">
          <ac:chgData name="Ilona Anna Eklona" userId="e179fd2e-ba60-4fbb-b7ae-24d255ae01be" providerId="ADAL" clId="{F23F4218-B0E8-4822-B808-8D8E51DE11AA}" dt="2025-04-21T18:53:17.535" v="3013" actId="1076"/>
          <ac:picMkLst>
            <pc:docMk/>
            <pc:sldMk cId="3217128691" sldId="428"/>
            <ac:picMk id="3076" creationId="{F2F10338-5536-3B41-7E89-DFB1AB8C9237}"/>
          </ac:picMkLst>
        </pc:picChg>
        <pc:picChg chg="add mod">
          <ac:chgData name="Ilona Anna Eklona" userId="e179fd2e-ba60-4fbb-b7ae-24d255ae01be" providerId="ADAL" clId="{F23F4218-B0E8-4822-B808-8D8E51DE11AA}" dt="2025-04-21T18:53:13.524" v="3012" actId="1076"/>
          <ac:picMkLst>
            <pc:docMk/>
            <pc:sldMk cId="3217128691" sldId="428"/>
            <ac:picMk id="3078" creationId="{34E69D58-547F-A517-EA5A-2C11ECC04561}"/>
          </ac:picMkLst>
        </pc:picChg>
        <pc:picChg chg="add mod">
          <ac:chgData name="Ilona Anna Eklona" userId="e179fd2e-ba60-4fbb-b7ae-24d255ae01be" providerId="ADAL" clId="{F23F4218-B0E8-4822-B808-8D8E51DE11AA}" dt="2025-04-21T18:52:38.054" v="3010" actId="1076"/>
          <ac:picMkLst>
            <pc:docMk/>
            <pc:sldMk cId="3217128691" sldId="428"/>
            <ac:picMk id="3080" creationId="{DCE3FEE2-AE2F-0575-AE9E-896CE7800189}"/>
          </ac:picMkLst>
        </pc:picChg>
        <pc:picChg chg="add mod">
          <ac:chgData name="Ilona Anna Eklona" userId="e179fd2e-ba60-4fbb-b7ae-24d255ae01be" providerId="ADAL" clId="{F23F4218-B0E8-4822-B808-8D8E51DE11AA}" dt="2025-04-21T18:52:12.243" v="3005" actId="14100"/>
          <ac:picMkLst>
            <pc:docMk/>
            <pc:sldMk cId="3217128691" sldId="428"/>
            <ac:picMk id="3082" creationId="{E5746BA8-D4CD-B4CB-E9AB-D45F99FB2D05}"/>
          </ac:picMkLst>
        </pc:picChg>
      </pc:sldChg>
      <pc:sldChg chg="addSp delSp modSp new mod">
        <pc:chgData name="Ilona Anna Eklona" userId="e179fd2e-ba60-4fbb-b7ae-24d255ae01be" providerId="ADAL" clId="{F23F4218-B0E8-4822-B808-8D8E51DE11AA}" dt="2025-04-22T06:05:41.592" v="3227" actId="27636"/>
        <pc:sldMkLst>
          <pc:docMk/>
          <pc:sldMk cId="2441796901" sldId="429"/>
        </pc:sldMkLst>
        <pc:spChg chg="mod">
          <ac:chgData name="Ilona Anna Eklona" userId="e179fd2e-ba60-4fbb-b7ae-24d255ae01be" providerId="ADAL" clId="{F23F4218-B0E8-4822-B808-8D8E51DE11AA}" dt="2025-04-22T06:00:52.644" v="3205" actId="122"/>
          <ac:spMkLst>
            <pc:docMk/>
            <pc:sldMk cId="2441796901" sldId="429"/>
            <ac:spMk id="2" creationId="{571ACE7C-BD8D-524A-8BBC-C0F34593587E}"/>
          </ac:spMkLst>
        </pc:spChg>
        <pc:spChg chg="mod">
          <ac:chgData name="Ilona Anna Eklona" userId="e179fd2e-ba60-4fbb-b7ae-24d255ae01be" providerId="ADAL" clId="{F23F4218-B0E8-4822-B808-8D8E51DE11AA}" dt="2025-04-22T06:05:41.592" v="3227" actId="27636"/>
          <ac:spMkLst>
            <pc:docMk/>
            <pc:sldMk cId="2441796901" sldId="429"/>
            <ac:spMk id="3" creationId="{803AC834-F670-9FC2-1B2F-BBBF22EB8C92}"/>
          </ac:spMkLst>
        </pc:spChg>
        <pc:spChg chg="del mod">
          <ac:chgData name="Ilona Anna Eklona" userId="e179fd2e-ba60-4fbb-b7ae-24d255ae01be" providerId="ADAL" clId="{F23F4218-B0E8-4822-B808-8D8E51DE11AA}" dt="2025-04-22T06:03:30.684" v="3212" actId="21"/>
          <ac:spMkLst>
            <pc:docMk/>
            <pc:sldMk cId="2441796901" sldId="429"/>
            <ac:spMk id="4" creationId="{350683C4-1D37-38F5-4E27-B7832B8F1C01}"/>
          </ac:spMkLst>
        </pc:spChg>
        <pc:spChg chg="del">
          <ac:chgData name="Ilona Anna Eklona" userId="e179fd2e-ba60-4fbb-b7ae-24d255ae01be" providerId="ADAL" clId="{F23F4218-B0E8-4822-B808-8D8E51DE11AA}" dt="2025-04-22T06:03:43.320" v="3214" actId="21"/>
          <ac:spMkLst>
            <pc:docMk/>
            <pc:sldMk cId="2441796901" sldId="429"/>
            <ac:spMk id="5" creationId="{0946B03A-472C-D0D5-414E-7F3743293317}"/>
          </ac:spMkLst>
        </pc:spChg>
        <pc:spChg chg="add del mod">
          <ac:chgData name="Ilona Anna Eklona" userId="e179fd2e-ba60-4fbb-b7ae-24d255ae01be" providerId="ADAL" clId="{F23F4218-B0E8-4822-B808-8D8E51DE11AA}" dt="2025-04-22T06:03:37.478" v="3213" actId="21"/>
          <ac:spMkLst>
            <pc:docMk/>
            <pc:sldMk cId="2441796901" sldId="429"/>
            <ac:spMk id="7" creationId="{ACC74FC8-EE71-31CC-DD19-F0FD893A09A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92D52A7-6462-471F-84FF-422DC24F6515}" type="doc">
      <dgm:prSet loTypeId="urn:microsoft.com/office/officeart/2005/8/layout/hList6" loCatId="list" qsTypeId="urn:microsoft.com/office/officeart/2005/8/quickstyle/3d1" qsCatId="3D" csTypeId="urn:microsoft.com/office/officeart/2005/8/colors/accent2_4" csCatId="accent2" phldr="1"/>
      <dgm:spPr/>
      <dgm:t>
        <a:bodyPr/>
        <a:lstStyle/>
        <a:p>
          <a:endParaRPr lang="en-US"/>
        </a:p>
      </dgm:t>
    </dgm:pt>
    <dgm:pt modelId="{54EF3A51-1458-46EC-9DF1-6A2B0A675AB1}">
      <dgm:prSet phldrT="[Text]"/>
      <dgm:spPr/>
      <dgm:t>
        <a:bodyPr/>
        <a:lstStyle/>
        <a:p>
          <a:r>
            <a:rPr lang="lv-LV" dirty="0"/>
            <a:t>Prioritāro īstermiņā īstenojamo  pasākumu identificēšana: </a:t>
          </a:r>
          <a:endParaRPr lang="en-US" dirty="0"/>
        </a:p>
      </dgm:t>
    </dgm:pt>
    <dgm:pt modelId="{EA909EFA-0E55-45D8-8910-764D6D37593F}" type="parTrans" cxnId="{B75C9164-3F4F-4DC6-A290-7E9F83527670}">
      <dgm:prSet/>
      <dgm:spPr/>
      <dgm:t>
        <a:bodyPr/>
        <a:lstStyle/>
        <a:p>
          <a:endParaRPr lang="en-US"/>
        </a:p>
      </dgm:t>
    </dgm:pt>
    <dgm:pt modelId="{4BC7F769-5226-46EC-864E-E5FE2804FB09}" type="sibTrans" cxnId="{B75C9164-3F4F-4DC6-A290-7E9F83527670}">
      <dgm:prSet/>
      <dgm:spPr/>
      <dgm:t>
        <a:bodyPr/>
        <a:lstStyle/>
        <a:p>
          <a:endParaRPr lang="en-US"/>
        </a:p>
      </dgm:t>
    </dgm:pt>
    <dgm:pt modelId="{1ACC8EC8-76EC-488A-9268-72DA5A23A6EB}">
      <dgm:prSet phldrT="[Text]"/>
      <dgm:spPr/>
      <dgm:t>
        <a:bodyPr/>
        <a:lstStyle/>
        <a:p>
          <a:r>
            <a:rPr lang="lv-LV" dirty="0"/>
            <a:t>Ministriju priekšlikumi</a:t>
          </a:r>
          <a:endParaRPr lang="en-US" dirty="0"/>
        </a:p>
      </dgm:t>
    </dgm:pt>
    <dgm:pt modelId="{2A8FF750-B840-49A1-A2C4-2ABE7A08C94C}" type="parTrans" cxnId="{2A9E3776-898D-477F-989E-3A607246AF9A}">
      <dgm:prSet/>
      <dgm:spPr/>
      <dgm:t>
        <a:bodyPr/>
        <a:lstStyle/>
        <a:p>
          <a:endParaRPr lang="en-US"/>
        </a:p>
      </dgm:t>
    </dgm:pt>
    <dgm:pt modelId="{59F82AC0-BAFE-42E2-89E7-9F0E3259BA41}" type="sibTrans" cxnId="{2A9E3776-898D-477F-989E-3A607246AF9A}">
      <dgm:prSet/>
      <dgm:spPr/>
      <dgm:t>
        <a:bodyPr/>
        <a:lstStyle/>
        <a:p>
          <a:endParaRPr lang="en-US"/>
        </a:p>
      </dgm:t>
    </dgm:pt>
    <dgm:pt modelId="{AAA791B9-2B4D-4681-BD80-F68160F97278}">
      <dgm:prSet phldrT="[Text]"/>
      <dgm:spPr/>
      <dgm:t>
        <a:bodyPr/>
        <a:lstStyle/>
        <a:p>
          <a:r>
            <a:rPr lang="lv-LV" dirty="0"/>
            <a:t>Pilsonisko organizāciju, uzņēmēju un privātpersonu priekšlikumi</a:t>
          </a:r>
          <a:endParaRPr lang="en-US" dirty="0"/>
        </a:p>
      </dgm:t>
    </dgm:pt>
    <dgm:pt modelId="{DFE34DA0-819B-4BE5-9C56-67CE0533B927}" type="parTrans" cxnId="{8359E2A1-1F46-4992-90AB-87E3543648B9}">
      <dgm:prSet/>
      <dgm:spPr/>
      <dgm:t>
        <a:bodyPr/>
        <a:lstStyle/>
        <a:p>
          <a:endParaRPr lang="en-US"/>
        </a:p>
      </dgm:t>
    </dgm:pt>
    <dgm:pt modelId="{F03CC0F2-7EB7-49D2-86EF-C9B50E13EF8F}" type="sibTrans" cxnId="{8359E2A1-1F46-4992-90AB-87E3543648B9}">
      <dgm:prSet/>
      <dgm:spPr/>
      <dgm:t>
        <a:bodyPr/>
        <a:lstStyle/>
        <a:p>
          <a:endParaRPr lang="en-US"/>
        </a:p>
      </dgm:t>
    </dgm:pt>
    <dgm:pt modelId="{57D882FE-29B4-4ADC-91E6-9F7394E32DDE}">
      <dgm:prSet phldrT="[Text]"/>
      <dgm:spPr>
        <a:solidFill>
          <a:schemeClr val="accent2">
            <a:lumMod val="60000"/>
            <a:lumOff val="40000"/>
          </a:schemeClr>
        </a:solidFill>
      </dgm:spPr>
      <dgm:t>
        <a:bodyPr/>
        <a:lstStyle/>
        <a:p>
          <a:r>
            <a:rPr lang="lv-LV" dirty="0"/>
            <a:t>Pārējo saņemto priekšlikumu birokrātiskā sloga mazināšanai apkopošana un grupēšana:</a:t>
          </a:r>
          <a:endParaRPr lang="en-US" dirty="0"/>
        </a:p>
      </dgm:t>
    </dgm:pt>
    <dgm:pt modelId="{D289DB93-7936-473E-AB9C-7D0F51317E41}" type="parTrans" cxnId="{EBB15A36-7ED9-43C9-95C6-2889D62B6D4A}">
      <dgm:prSet/>
      <dgm:spPr/>
      <dgm:t>
        <a:bodyPr/>
        <a:lstStyle/>
        <a:p>
          <a:endParaRPr lang="en-US"/>
        </a:p>
      </dgm:t>
    </dgm:pt>
    <dgm:pt modelId="{1AA9D9CA-83A7-414B-8A71-743924AF342C}" type="sibTrans" cxnId="{EBB15A36-7ED9-43C9-95C6-2889D62B6D4A}">
      <dgm:prSet/>
      <dgm:spPr/>
      <dgm:t>
        <a:bodyPr/>
        <a:lstStyle/>
        <a:p>
          <a:endParaRPr lang="en-US"/>
        </a:p>
      </dgm:t>
    </dgm:pt>
    <dgm:pt modelId="{231FD423-AB6E-4E85-9DFF-533954476789}">
      <dgm:prSet phldrT="[Text]"/>
      <dgm:spPr>
        <a:solidFill>
          <a:schemeClr val="accent2">
            <a:lumMod val="60000"/>
            <a:lumOff val="40000"/>
          </a:schemeClr>
        </a:solidFill>
      </dgm:spPr>
      <dgm:t>
        <a:bodyPr/>
        <a:lstStyle/>
        <a:p>
          <a:r>
            <a:rPr lang="lv-LV" dirty="0"/>
            <a:t>Iedzīvotājiem  </a:t>
          </a:r>
          <a:endParaRPr lang="en-US" dirty="0"/>
        </a:p>
      </dgm:t>
    </dgm:pt>
    <dgm:pt modelId="{13FF5470-447E-4498-B0F2-9ABAD23CBB43}" type="sibTrans" cxnId="{74FC0268-1AE9-4FA7-AA9A-9943AC344CFD}">
      <dgm:prSet/>
      <dgm:spPr/>
      <dgm:t>
        <a:bodyPr/>
        <a:lstStyle/>
        <a:p>
          <a:endParaRPr lang="en-US"/>
        </a:p>
      </dgm:t>
    </dgm:pt>
    <dgm:pt modelId="{D14AE90E-8055-4067-9875-EFDAABAFA025}" type="parTrans" cxnId="{74FC0268-1AE9-4FA7-AA9A-9943AC344CFD}">
      <dgm:prSet/>
      <dgm:spPr/>
      <dgm:t>
        <a:bodyPr/>
        <a:lstStyle/>
        <a:p>
          <a:endParaRPr lang="en-US"/>
        </a:p>
      </dgm:t>
    </dgm:pt>
    <dgm:pt modelId="{A9D1740F-FCDF-47AB-9459-36F3A81DA6AB}">
      <dgm:prSet phldrT="[Text]"/>
      <dgm:spPr>
        <a:solidFill>
          <a:schemeClr val="accent2">
            <a:lumMod val="60000"/>
            <a:lumOff val="40000"/>
          </a:schemeClr>
        </a:solidFill>
      </dgm:spPr>
      <dgm:t>
        <a:bodyPr/>
        <a:lstStyle/>
        <a:p>
          <a:r>
            <a:rPr lang="lv-LV" dirty="0"/>
            <a:t>Uzņēmējiem</a:t>
          </a:r>
          <a:endParaRPr lang="en-US" dirty="0"/>
        </a:p>
      </dgm:t>
    </dgm:pt>
    <dgm:pt modelId="{F276783A-5558-4362-A039-4717C2DB4158}" type="sibTrans" cxnId="{7D4AA91C-05E1-43F6-9939-04E364F875BD}">
      <dgm:prSet/>
      <dgm:spPr/>
      <dgm:t>
        <a:bodyPr/>
        <a:lstStyle/>
        <a:p>
          <a:endParaRPr lang="en-US"/>
        </a:p>
      </dgm:t>
    </dgm:pt>
    <dgm:pt modelId="{EC28339D-5F3E-4814-ABF0-361D8DF1CDFA}" type="parTrans" cxnId="{7D4AA91C-05E1-43F6-9939-04E364F875BD}">
      <dgm:prSet/>
      <dgm:spPr/>
      <dgm:t>
        <a:bodyPr/>
        <a:lstStyle/>
        <a:p>
          <a:endParaRPr lang="en-US"/>
        </a:p>
      </dgm:t>
    </dgm:pt>
    <dgm:pt modelId="{66A6F789-3089-448F-9A1A-5C8BF199064D}">
      <dgm:prSet phldrT="[Text]"/>
      <dgm:spPr>
        <a:solidFill>
          <a:schemeClr val="accent2">
            <a:lumMod val="60000"/>
            <a:lumOff val="40000"/>
          </a:schemeClr>
        </a:solidFill>
      </dgm:spPr>
      <dgm:t>
        <a:bodyPr/>
        <a:lstStyle/>
        <a:p>
          <a:r>
            <a:rPr lang="lv-LV" dirty="0"/>
            <a:t>Valsts pārvaldei </a:t>
          </a:r>
          <a:endParaRPr lang="en-US" dirty="0"/>
        </a:p>
      </dgm:t>
    </dgm:pt>
    <dgm:pt modelId="{717D73B4-8EF2-48D8-BF30-A90D69058FA1}" type="sibTrans" cxnId="{7877BC5E-C3BD-49B4-9568-2E0CC2CABF92}">
      <dgm:prSet/>
      <dgm:spPr/>
      <dgm:t>
        <a:bodyPr/>
        <a:lstStyle/>
        <a:p>
          <a:endParaRPr lang="en-US"/>
        </a:p>
      </dgm:t>
    </dgm:pt>
    <dgm:pt modelId="{5450144F-A49A-4E26-94F0-1ABDE4D4434B}" type="parTrans" cxnId="{7877BC5E-C3BD-49B4-9568-2E0CC2CABF92}">
      <dgm:prSet/>
      <dgm:spPr/>
      <dgm:t>
        <a:bodyPr/>
        <a:lstStyle/>
        <a:p>
          <a:endParaRPr lang="en-US"/>
        </a:p>
      </dgm:t>
    </dgm:pt>
    <dgm:pt modelId="{57A67599-889D-4AD8-819E-4D57C335B641}" type="pres">
      <dgm:prSet presAssocID="{D92D52A7-6462-471F-84FF-422DC24F6515}" presName="Name0" presStyleCnt="0">
        <dgm:presLayoutVars>
          <dgm:dir/>
          <dgm:resizeHandles val="exact"/>
        </dgm:presLayoutVars>
      </dgm:prSet>
      <dgm:spPr/>
    </dgm:pt>
    <dgm:pt modelId="{40F2A35B-DE1B-43D8-A372-9ED0C4A47ADD}" type="pres">
      <dgm:prSet presAssocID="{54EF3A51-1458-46EC-9DF1-6A2B0A675AB1}" presName="node" presStyleLbl="node1" presStyleIdx="0" presStyleCnt="2">
        <dgm:presLayoutVars>
          <dgm:bulletEnabled val="1"/>
        </dgm:presLayoutVars>
      </dgm:prSet>
      <dgm:spPr/>
    </dgm:pt>
    <dgm:pt modelId="{F3886810-75ED-4E03-8D0D-B2A265EB3882}" type="pres">
      <dgm:prSet presAssocID="{4BC7F769-5226-46EC-864E-E5FE2804FB09}" presName="sibTrans" presStyleCnt="0"/>
      <dgm:spPr/>
    </dgm:pt>
    <dgm:pt modelId="{F47FAAD9-E7CC-498C-BD2D-B16A07834F16}" type="pres">
      <dgm:prSet presAssocID="{57D882FE-29B4-4ADC-91E6-9F7394E32DDE}" presName="node" presStyleLbl="node1" presStyleIdx="1" presStyleCnt="2">
        <dgm:presLayoutVars>
          <dgm:bulletEnabled val="1"/>
        </dgm:presLayoutVars>
      </dgm:prSet>
      <dgm:spPr/>
    </dgm:pt>
  </dgm:ptLst>
  <dgm:cxnLst>
    <dgm:cxn modelId="{CBDF9206-24FD-4B3A-B971-FD7A9A802F8B}" type="presOf" srcId="{D92D52A7-6462-471F-84FF-422DC24F6515}" destId="{57A67599-889D-4AD8-819E-4D57C335B641}" srcOrd="0" destOrd="0" presId="urn:microsoft.com/office/officeart/2005/8/layout/hList6"/>
    <dgm:cxn modelId="{7D4AA91C-05E1-43F6-9939-04E364F875BD}" srcId="{57D882FE-29B4-4ADC-91E6-9F7394E32DDE}" destId="{A9D1740F-FCDF-47AB-9459-36F3A81DA6AB}" srcOrd="1" destOrd="0" parTransId="{EC28339D-5F3E-4814-ABF0-361D8DF1CDFA}" sibTransId="{F276783A-5558-4362-A039-4717C2DB4158}"/>
    <dgm:cxn modelId="{7E3FE233-B7E8-4ECA-8805-E6E41BC9E547}" type="presOf" srcId="{AAA791B9-2B4D-4681-BD80-F68160F97278}" destId="{40F2A35B-DE1B-43D8-A372-9ED0C4A47ADD}" srcOrd="0" destOrd="2" presId="urn:microsoft.com/office/officeart/2005/8/layout/hList6"/>
    <dgm:cxn modelId="{EBB15A36-7ED9-43C9-95C6-2889D62B6D4A}" srcId="{D92D52A7-6462-471F-84FF-422DC24F6515}" destId="{57D882FE-29B4-4ADC-91E6-9F7394E32DDE}" srcOrd="1" destOrd="0" parTransId="{D289DB93-7936-473E-AB9C-7D0F51317E41}" sibTransId="{1AA9D9CA-83A7-414B-8A71-743924AF342C}"/>
    <dgm:cxn modelId="{D802095B-073E-4635-8A62-0E90CF5A2355}" type="presOf" srcId="{54EF3A51-1458-46EC-9DF1-6A2B0A675AB1}" destId="{40F2A35B-DE1B-43D8-A372-9ED0C4A47ADD}" srcOrd="0" destOrd="0" presId="urn:microsoft.com/office/officeart/2005/8/layout/hList6"/>
    <dgm:cxn modelId="{7877BC5E-C3BD-49B4-9568-2E0CC2CABF92}" srcId="{57D882FE-29B4-4ADC-91E6-9F7394E32DDE}" destId="{66A6F789-3089-448F-9A1A-5C8BF199064D}" srcOrd="2" destOrd="0" parTransId="{5450144F-A49A-4E26-94F0-1ABDE4D4434B}" sibTransId="{717D73B4-8EF2-48D8-BF30-A90D69058FA1}"/>
    <dgm:cxn modelId="{B75C9164-3F4F-4DC6-A290-7E9F83527670}" srcId="{D92D52A7-6462-471F-84FF-422DC24F6515}" destId="{54EF3A51-1458-46EC-9DF1-6A2B0A675AB1}" srcOrd="0" destOrd="0" parTransId="{EA909EFA-0E55-45D8-8910-764D6D37593F}" sibTransId="{4BC7F769-5226-46EC-864E-E5FE2804FB09}"/>
    <dgm:cxn modelId="{ACFEBF46-97BB-4CB0-80D9-58AFD1A121B8}" type="presOf" srcId="{57D882FE-29B4-4ADC-91E6-9F7394E32DDE}" destId="{F47FAAD9-E7CC-498C-BD2D-B16A07834F16}" srcOrd="0" destOrd="0" presId="urn:microsoft.com/office/officeart/2005/8/layout/hList6"/>
    <dgm:cxn modelId="{74FC0268-1AE9-4FA7-AA9A-9943AC344CFD}" srcId="{57D882FE-29B4-4ADC-91E6-9F7394E32DDE}" destId="{231FD423-AB6E-4E85-9DFF-533954476789}" srcOrd="0" destOrd="0" parTransId="{D14AE90E-8055-4067-9875-EFDAABAFA025}" sibTransId="{13FF5470-447E-4498-B0F2-9ABAD23CBB43}"/>
    <dgm:cxn modelId="{2A9E3776-898D-477F-989E-3A607246AF9A}" srcId="{54EF3A51-1458-46EC-9DF1-6A2B0A675AB1}" destId="{1ACC8EC8-76EC-488A-9268-72DA5A23A6EB}" srcOrd="0" destOrd="0" parTransId="{2A8FF750-B840-49A1-A2C4-2ABE7A08C94C}" sibTransId="{59F82AC0-BAFE-42E2-89E7-9F0E3259BA41}"/>
    <dgm:cxn modelId="{05A09F78-1885-461D-81A6-A46F1F0F80F1}" type="presOf" srcId="{A9D1740F-FCDF-47AB-9459-36F3A81DA6AB}" destId="{F47FAAD9-E7CC-498C-BD2D-B16A07834F16}" srcOrd="0" destOrd="2" presId="urn:microsoft.com/office/officeart/2005/8/layout/hList6"/>
    <dgm:cxn modelId="{8465AA8E-E7CF-4DD6-B1D0-1782B9DEF762}" type="presOf" srcId="{66A6F789-3089-448F-9A1A-5C8BF199064D}" destId="{F47FAAD9-E7CC-498C-BD2D-B16A07834F16}" srcOrd="0" destOrd="3" presId="urn:microsoft.com/office/officeart/2005/8/layout/hList6"/>
    <dgm:cxn modelId="{8359E2A1-1F46-4992-90AB-87E3543648B9}" srcId="{54EF3A51-1458-46EC-9DF1-6A2B0A675AB1}" destId="{AAA791B9-2B4D-4681-BD80-F68160F97278}" srcOrd="1" destOrd="0" parTransId="{DFE34DA0-819B-4BE5-9C56-67CE0533B927}" sibTransId="{F03CC0F2-7EB7-49D2-86EF-C9B50E13EF8F}"/>
    <dgm:cxn modelId="{A45B8EC9-4C7C-45FE-A1EB-833FF9A5B247}" type="presOf" srcId="{231FD423-AB6E-4E85-9DFF-533954476789}" destId="{F47FAAD9-E7CC-498C-BD2D-B16A07834F16}" srcOrd="0" destOrd="1" presId="urn:microsoft.com/office/officeart/2005/8/layout/hList6"/>
    <dgm:cxn modelId="{214B46F1-E5E8-4DBB-998D-6C54FCAEB239}" type="presOf" srcId="{1ACC8EC8-76EC-488A-9268-72DA5A23A6EB}" destId="{40F2A35B-DE1B-43D8-A372-9ED0C4A47ADD}" srcOrd="0" destOrd="1" presId="urn:microsoft.com/office/officeart/2005/8/layout/hList6"/>
    <dgm:cxn modelId="{458F9F61-BAA8-4BF5-A5EC-BBB48D43F625}" type="presParOf" srcId="{57A67599-889D-4AD8-819E-4D57C335B641}" destId="{40F2A35B-DE1B-43D8-A372-9ED0C4A47ADD}" srcOrd="0" destOrd="0" presId="urn:microsoft.com/office/officeart/2005/8/layout/hList6"/>
    <dgm:cxn modelId="{07B706F6-43EB-4041-BA5A-BA7A274B98D5}" type="presParOf" srcId="{57A67599-889D-4AD8-819E-4D57C335B641}" destId="{F3886810-75ED-4E03-8D0D-B2A265EB3882}" srcOrd="1" destOrd="0" presId="urn:microsoft.com/office/officeart/2005/8/layout/hList6"/>
    <dgm:cxn modelId="{DA3F1CDF-2935-402F-B0DA-C0AA67BEE5E1}" type="presParOf" srcId="{57A67599-889D-4AD8-819E-4D57C335B641}" destId="{F47FAAD9-E7CC-498C-BD2D-B16A07834F16}"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E210EE-A2EE-4295-86E4-EAAE581B96B2}" type="doc">
      <dgm:prSet loTypeId="urn:microsoft.com/office/officeart/2005/8/layout/hList6" loCatId="list" qsTypeId="urn:microsoft.com/office/officeart/2005/8/quickstyle/3d1" qsCatId="3D" csTypeId="urn:microsoft.com/office/officeart/2005/8/colors/accent2_3" csCatId="accent2" phldr="1"/>
      <dgm:spPr/>
      <dgm:t>
        <a:bodyPr/>
        <a:lstStyle/>
        <a:p>
          <a:endParaRPr lang="en-US"/>
        </a:p>
      </dgm:t>
    </dgm:pt>
    <dgm:pt modelId="{4A1F3917-56D2-4C5C-84A6-F3F607225ABC}">
      <dgm:prSet phldrT="[Text]" custT="1"/>
      <dgm:spPr/>
      <dgm:t>
        <a:bodyPr/>
        <a:lstStyle/>
        <a:p>
          <a:r>
            <a:rPr lang="lv-LV" sz="2000" b="1" dirty="0"/>
            <a:t>Atteikšanās no darba meklētāja statusa </a:t>
          </a:r>
          <a:r>
            <a:rPr lang="lv-LV" sz="2000" dirty="0"/>
            <a:t>– administrēšanā iesaistīti 198 NVA darbinieki un 2024.gadā patērētas 1164 stundas</a:t>
          </a:r>
          <a:endParaRPr lang="en-US" sz="2000" dirty="0"/>
        </a:p>
      </dgm:t>
    </dgm:pt>
    <dgm:pt modelId="{DE12B76A-DE28-4E03-A23E-78D8979594FA}" type="parTrans" cxnId="{663FA5A7-3A21-4128-AC83-7750E4EA44FB}">
      <dgm:prSet/>
      <dgm:spPr/>
      <dgm:t>
        <a:bodyPr/>
        <a:lstStyle/>
        <a:p>
          <a:endParaRPr lang="en-US"/>
        </a:p>
      </dgm:t>
    </dgm:pt>
    <dgm:pt modelId="{CB1BC71D-5BC3-483B-B6DB-DADEFA9BD72E}" type="sibTrans" cxnId="{663FA5A7-3A21-4128-AC83-7750E4EA44FB}">
      <dgm:prSet/>
      <dgm:spPr/>
      <dgm:t>
        <a:bodyPr/>
        <a:lstStyle/>
        <a:p>
          <a:endParaRPr lang="en-US"/>
        </a:p>
      </dgm:t>
    </dgm:pt>
    <dgm:pt modelId="{021140D6-8A04-4B10-A1EC-F1BCD6A3C38E}">
      <dgm:prSet custT="1"/>
      <dgm:spPr/>
      <dgm:t>
        <a:bodyPr/>
        <a:lstStyle/>
        <a:p>
          <a:r>
            <a:rPr lang="lv-LV" sz="2000" b="1" dirty="0"/>
            <a:t>ALTUM un LIAA programmas </a:t>
          </a:r>
          <a:r>
            <a:rPr lang="lv-LV" sz="2000" dirty="0"/>
            <a:t>- 3232 komersantiem tiks samazināts patērējamais laiks (1h) atskaišu sagatavošanai, jo dati tiks izgūti no CSP</a:t>
          </a:r>
        </a:p>
      </dgm:t>
    </dgm:pt>
    <dgm:pt modelId="{07F35BE0-3CBE-4E79-9E15-2EF185ECAA07}" type="parTrans" cxnId="{A18782F5-D74A-42D8-88AD-2B927FCB2486}">
      <dgm:prSet/>
      <dgm:spPr/>
      <dgm:t>
        <a:bodyPr/>
        <a:lstStyle/>
        <a:p>
          <a:endParaRPr lang="en-US"/>
        </a:p>
      </dgm:t>
    </dgm:pt>
    <dgm:pt modelId="{D9096470-965B-49B5-917B-FC48E215E2BF}" type="sibTrans" cxnId="{A18782F5-D74A-42D8-88AD-2B927FCB2486}">
      <dgm:prSet/>
      <dgm:spPr/>
      <dgm:t>
        <a:bodyPr/>
        <a:lstStyle/>
        <a:p>
          <a:endParaRPr lang="en-US"/>
        </a:p>
      </dgm:t>
    </dgm:pt>
    <dgm:pt modelId="{A33D6D51-2426-442B-89D3-5FD828B56489}">
      <dgm:prSet/>
      <dgm:spPr/>
      <dgm:t>
        <a:bodyPr/>
        <a:lstStyle/>
        <a:p>
          <a:r>
            <a:rPr lang="lv-LV" b="1" dirty="0"/>
            <a:t>Paziņošanas kārtība būvniecības procesam, lai uzlabotu privātmāju ēku energefektivitāti </a:t>
          </a:r>
          <a:r>
            <a:rPr lang="lv-LV" dirty="0"/>
            <a:t>– par 20 darbadienām īsāks process</a:t>
          </a:r>
        </a:p>
      </dgm:t>
    </dgm:pt>
    <dgm:pt modelId="{5B88FF78-496D-4F2B-881A-03496066CFFE}" type="parTrans" cxnId="{1CD019F2-5C8F-4CBE-B05D-6AC68BFDA099}">
      <dgm:prSet/>
      <dgm:spPr/>
      <dgm:t>
        <a:bodyPr/>
        <a:lstStyle/>
        <a:p>
          <a:endParaRPr lang="en-US"/>
        </a:p>
      </dgm:t>
    </dgm:pt>
    <dgm:pt modelId="{F351CC98-48BB-4536-AA18-C15F9961BB08}" type="sibTrans" cxnId="{1CD019F2-5C8F-4CBE-B05D-6AC68BFDA099}">
      <dgm:prSet/>
      <dgm:spPr/>
      <dgm:t>
        <a:bodyPr/>
        <a:lstStyle/>
        <a:p>
          <a:endParaRPr lang="en-US"/>
        </a:p>
      </dgm:t>
    </dgm:pt>
    <dgm:pt modelId="{537973E7-7634-42F8-97DF-8812B07B7AE8}">
      <dgm:prSet/>
      <dgm:spPr/>
      <dgm:t>
        <a:bodyPr/>
        <a:lstStyle/>
        <a:p>
          <a:r>
            <a:rPr lang="lv-LV" b="1"/>
            <a:t>Paziņošanas kārtība privātmāju un palīgēku </a:t>
          </a:r>
          <a:r>
            <a:rPr lang="lv-LV"/>
            <a:t>(līdz 60 kvm)būvniecībai un novietošanai – par 20 darbdienām īsāks process</a:t>
          </a:r>
          <a:endParaRPr lang="lv-LV" dirty="0"/>
        </a:p>
      </dgm:t>
    </dgm:pt>
    <dgm:pt modelId="{3335DB31-E552-4272-A7C0-C74E7859B16D}" type="sibTrans" cxnId="{25B904F6-D353-4011-BA09-974193323DAE}">
      <dgm:prSet/>
      <dgm:spPr/>
      <dgm:t>
        <a:bodyPr/>
        <a:lstStyle/>
        <a:p>
          <a:endParaRPr lang="en-US"/>
        </a:p>
      </dgm:t>
    </dgm:pt>
    <dgm:pt modelId="{C72336B2-2FC3-441F-81A6-502E32D6582D}" type="parTrans" cxnId="{25B904F6-D353-4011-BA09-974193323DAE}">
      <dgm:prSet/>
      <dgm:spPr/>
      <dgm:t>
        <a:bodyPr/>
        <a:lstStyle/>
        <a:p>
          <a:endParaRPr lang="en-US"/>
        </a:p>
      </dgm:t>
    </dgm:pt>
    <dgm:pt modelId="{94DF64E5-E4B5-4B17-8349-DCD2CD39463C}">
      <dgm:prSet custT="1"/>
      <dgm:spPr/>
      <dgm:t>
        <a:bodyPr/>
        <a:lstStyle/>
        <a:p>
          <a:r>
            <a:rPr lang="lv-LV" sz="1600" b="1" dirty="0"/>
            <a:t>Atteikšanās no iesniegumiem slimības pabalstu piešķiršanai </a:t>
          </a:r>
          <a:r>
            <a:rPr lang="lv-LV" sz="1600" dirty="0"/>
            <a:t>(2024.gadā 602,7 tūkst. iesniegumu):</a:t>
          </a:r>
        </a:p>
        <a:p>
          <a:r>
            <a:rPr lang="lv-LV" sz="1600" dirty="0"/>
            <a:t>Ietaupījums klientiem - 93 900 stundas gadā, ietaupījums iesniegumu apstrādei VSAA - 11 700 stundas gadā. </a:t>
          </a:r>
        </a:p>
      </dgm:t>
    </dgm:pt>
    <dgm:pt modelId="{79724E16-555E-46FF-B5E1-99AB283207F7}" type="parTrans" cxnId="{4A318195-0C44-4BD5-B017-D7E8BC6CD44A}">
      <dgm:prSet/>
      <dgm:spPr/>
      <dgm:t>
        <a:bodyPr/>
        <a:lstStyle/>
        <a:p>
          <a:endParaRPr lang="en-US"/>
        </a:p>
      </dgm:t>
    </dgm:pt>
    <dgm:pt modelId="{2A8C7344-CCC9-4DB7-A9D6-2ED7F59EC039}" type="sibTrans" cxnId="{4A318195-0C44-4BD5-B017-D7E8BC6CD44A}">
      <dgm:prSet/>
      <dgm:spPr/>
      <dgm:t>
        <a:bodyPr/>
        <a:lstStyle/>
        <a:p>
          <a:endParaRPr lang="en-US"/>
        </a:p>
      </dgm:t>
    </dgm:pt>
    <dgm:pt modelId="{0088096E-38A7-4847-B3F2-B778C482CB0E}" type="pres">
      <dgm:prSet presAssocID="{35E210EE-A2EE-4295-86E4-EAAE581B96B2}" presName="Name0" presStyleCnt="0">
        <dgm:presLayoutVars>
          <dgm:dir/>
          <dgm:resizeHandles val="exact"/>
        </dgm:presLayoutVars>
      </dgm:prSet>
      <dgm:spPr/>
    </dgm:pt>
    <dgm:pt modelId="{D3D222CB-F016-445B-A49C-534FC91EE1EB}" type="pres">
      <dgm:prSet presAssocID="{4A1F3917-56D2-4C5C-84A6-F3F607225ABC}" presName="node" presStyleLbl="node1" presStyleIdx="0" presStyleCnt="5" custLinFactX="-18573" custLinFactNeighborX="-100000" custLinFactNeighborY="16170">
        <dgm:presLayoutVars>
          <dgm:bulletEnabled val="1"/>
        </dgm:presLayoutVars>
      </dgm:prSet>
      <dgm:spPr/>
    </dgm:pt>
    <dgm:pt modelId="{1B7C9E50-041D-421E-B4F0-03667C97AE7E}" type="pres">
      <dgm:prSet presAssocID="{CB1BC71D-5BC3-483B-B6DB-DADEFA9BD72E}" presName="sibTrans" presStyleCnt="0"/>
      <dgm:spPr/>
    </dgm:pt>
    <dgm:pt modelId="{9371CC9E-1C79-45A4-B2ED-BF87A0A6CF95}" type="pres">
      <dgm:prSet presAssocID="{021140D6-8A04-4B10-A1EC-F1BCD6A3C38E}" presName="node" presStyleLbl="node1" presStyleIdx="1" presStyleCnt="5">
        <dgm:presLayoutVars>
          <dgm:bulletEnabled val="1"/>
        </dgm:presLayoutVars>
      </dgm:prSet>
      <dgm:spPr/>
    </dgm:pt>
    <dgm:pt modelId="{3A07B629-B233-420B-9969-830D1C9C6900}" type="pres">
      <dgm:prSet presAssocID="{D9096470-965B-49B5-917B-FC48E215E2BF}" presName="sibTrans" presStyleCnt="0"/>
      <dgm:spPr/>
    </dgm:pt>
    <dgm:pt modelId="{A68FB53C-7CD8-4E9E-A8A1-1C83E45967B2}" type="pres">
      <dgm:prSet presAssocID="{94DF64E5-E4B5-4B17-8349-DCD2CD39463C}" presName="node" presStyleLbl="node1" presStyleIdx="2" presStyleCnt="5">
        <dgm:presLayoutVars>
          <dgm:bulletEnabled val="1"/>
        </dgm:presLayoutVars>
      </dgm:prSet>
      <dgm:spPr/>
    </dgm:pt>
    <dgm:pt modelId="{6E170899-F922-4F95-9D4F-0FC3F8560B42}" type="pres">
      <dgm:prSet presAssocID="{2A8C7344-CCC9-4DB7-A9D6-2ED7F59EC039}" presName="sibTrans" presStyleCnt="0"/>
      <dgm:spPr/>
    </dgm:pt>
    <dgm:pt modelId="{1AF79EF9-C648-47CC-9E18-BDD9EEFA1CEC}" type="pres">
      <dgm:prSet presAssocID="{A33D6D51-2426-442B-89D3-5FD828B56489}" presName="node" presStyleLbl="node1" presStyleIdx="3" presStyleCnt="5">
        <dgm:presLayoutVars>
          <dgm:bulletEnabled val="1"/>
        </dgm:presLayoutVars>
      </dgm:prSet>
      <dgm:spPr/>
    </dgm:pt>
    <dgm:pt modelId="{A31DCF03-1EA4-44A1-A3F7-E8E97A6C3E9B}" type="pres">
      <dgm:prSet presAssocID="{F351CC98-48BB-4536-AA18-C15F9961BB08}" presName="sibTrans" presStyleCnt="0"/>
      <dgm:spPr/>
    </dgm:pt>
    <dgm:pt modelId="{8C597A24-1989-424A-8755-05BBBBA1EE4D}" type="pres">
      <dgm:prSet presAssocID="{537973E7-7634-42F8-97DF-8812B07B7AE8}" presName="node" presStyleLbl="node1" presStyleIdx="4" presStyleCnt="5">
        <dgm:presLayoutVars>
          <dgm:bulletEnabled val="1"/>
        </dgm:presLayoutVars>
      </dgm:prSet>
      <dgm:spPr/>
    </dgm:pt>
  </dgm:ptLst>
  <dgm:cxnLst>
    <dgm:cxn modelId="{5000C812-6C6C-4C21-8498-6B1B5017CCAE}" type="presOf" srcId="{4A1F3917-56D2-4C5C-84A6-F3F607225ABC}" destId="{D3D222CB-F016-445B-A49C-534FC91EE1EB}" srcOrd="0" destOrd="0" presId="urn:microsoft.com/office/officeart/2005/8/layout/hList6"/>
    <dgm:cxn modelId="{5155582C-6022-45B4-AFE3-AA51202536DD}" type="presOf" srcId="{35E210EE-A2EE-4295-86E4-EAAE581B96B2}" destId="{0088096E-38A7-4847-B3F2-B778C482CB0E}" srcOrd="0" destOrd="0" presId="urn:microsoft.com/office/officeart/2005/8/layout/hList6"/>
    <dgm:cxn modelId="{FDC6C773-FE62-4438-B644-3411133AB25E}" type="presOf" srcId="{021140D6-8A04-4B10-A1EC-F1BCD6A3C38E}" destId="{9371CC9E-1C79-45A4-B2ED-BF87A0A6CF95}" srcOrd="0" destOrd="0" presId="urn:microsoft.com/office/officeart/2005/8/layout/hList6"/>
    <dgm:cxn modelId="{4A318195-0C44-4BD5-B017-D7E8BC6CD44A}" srcId="{35E210EE-A2EE-4295-86E4-EAAE581B96B2}" destId="{94DF64E5-E4B5-4B17-8349-DCD2CD39463C}" srcOrd="2" destOrd="0" parTransId="{79724E16-555E-46FF-B5E1-99AB283207F7}" sibTransId="{2A8C7344-CCC9-4DB7-A9D6-2ED7F59EC039}"/>
    <dgm:cxn modelId="{663FA5A7-3A21-4128-AC83-7750E4EA44FB}" srcId="{35E210EE-A2EE-4295-86E4-EAAE581B96B2}" destId="{4A1F3917-56D2-4C5C-84A6-F3F607225ABC}" srcOrd="0" destOrd="0" parTransId="{DE12B76A-DE28-4E03-A23E-78D8979594FA}" sibTransId="{CB1BC71D-5BC3-483B-B6DB-DADEFA9BD72E}"/>
    <dgm:cxn modelId="{5F0948B1-09A0-492E-96D1-4F527A421DDE}" type="presOf" srcId="{A33D6D51-2426-442B-89D3-5FD828B56489}" destId="{1AF79EF9-C648-47CC-9E18-BDD9EEFA1CEC}" srcOrd="0" destOrd="0" presId="urn:microsoft.com/office/officeart/2005/8/layout/hList6"/>
    <dgm:cxn modelId="{0AB13CDC-168E-4B02-A607-D371DBDCEABC}" type="presOf" srcId="{94DF64E5-E4B5-4B17-8349-DCD2CD39463C}" destId="{A68FB53C-7CD8-4E9E-A8A1-1C83E45967B2}" srcOrd="0" destOrd="0" presId="urn:microsoft.com/office/officeart/2005/8/layout/hList6"/>
    <dgm:cxn modelId="{6FE251E9-4137-48F3-BD52-22EC9474E4D6}" type="presOf" srcId="{537973E7-7634-42F8-97DF-8812B07B7AE8}" destId="{8C597A24-1989-424A-8755-05BBBBA1EE4D}" srcOrd="0" destOrd="0" presId="urn:microsoft.com/office/officeart/2005/8/layout/hList6"/>
    <dgm:cxn modelId="{1CD019F2-5C8F-4CBE-B05D-6AC68BFDA099}" srcId="{35E210EE-A2EE-4295-86E4-EAAE581B96B2}" destId="{A33D6D51-2426-442B-89D3-5FD828B56489}" srcOrd="3" destOrd="0" parTransId="{5B88FF78-496D-4F2B-881A-03496066CFFE}" sibTransId="{F351CC98-48BB-4536-AA18-C15F9961BB08}"/>
    <dgm:cxn modelId="{A18782F5-D74A-42D8-88AD-2B927FCB2486}" srcId="{35E210EE-A2EE-4295-86E4-EAAE581B96B2}" destId="{021140D6-8A04-4B10-A1EC-F1BCD6A3C38E}" srcOrd="1" destOrd="0" parTransId="{07F35BE0-3CBE-4E79-9E15-2EF185ECAA07}" sibTransId="{D9096470-965B-49B5-917B-FC48E215E2BF}"/>
    <dgm:cxn modelId="{25B904F6-D353-4011-BA09-974193323DAE}" srcId="{35E210EE-A2EE-4295-86E4-EAAE581B96B2}" destId="{537973E7-7634-42F8-97DF-8812B07B7AE8}" srcOrd="4" destOrd="0" parTransId="{C72336B2-2FC3-441F-81A6-502E32D6582D}" sibTransId="{3335DB31-E552-4272-A7C0-C74E7859B16D}"/>
    <dgm:cxn modelId="{584CFF5A-34AD-4B4A-9815-7C5B8CE0D871}" type="presParOf" srcId="{0088096E-38A7-4847-B3F2-B778C482CB0E}" destId="{D3D222CB-F016-445B-A49C-534FC91EE1EB}" srcOrd="0" destOrd="0" presId="urn:microsoft.com/office/officeart/2005/8/layout/hList6"/>
    <dgm:cxn modelId="{1A9A1AD7-91BC-4811-BEF5-206C474B7719}" type="presParOf" srcId="{0088096E-38A7-4847-B3F2-B778C482CB0E}" destId="{1B7C9E50-041D-421E-B4F0-03667C97AE7E}" srcOrd="1" destOrd="0" presId="urn:microsoft.com/office/officeart/2005/8/layout/hList6"/>
    <dgm:cxn modelId="{95685E81-4747-4514-8408-137DDA839210}" type="presParOf" srcId="{0088096E-38A7-4847-B3F2-B778C482CB0E}" destId="{9371CC9E-1C79-45A4-B2ED-BF87A0A6CF95}" srcOrd="2" destOrd="0" presId="urn:microsoft.com/office/officeart/2005/8/layout/hList6"/>
    <dgm:cxn modelId="{D743EB01-943D-4330-B18C-6DF2C4D9B750}" type="presParOf" srcId="{0088096E-38A7-4847-B3F2-B778C482CB0E}" destId="{3A07B629-B233-420B-9969-830D1C9C6900}" srcOrd="3" destOrd="0" presId="urn:microsoft.com/office/officeart/2005/8/layout/hList6"/>
    <dgm:cxn modelId="{706996CA-9879-4A39-B960-4C58D701394B}" type="presParOf" srcId="{0088096E-38A7-4847-B3F2-B778C482CB0E}" destId="{A68FB53C-7CD8-4E9E-A8A1-1C83E45967B2}" srcOrd="4" destOrd="0" presId="urn:microsoft.com/office/officeart/2005/8/layout/hList6"/>
    <dgm:cxn modelId="{C2888B66-7B9C-4E20-806C-32BC0F394D7B}" type="presParOf" srcId="{0088096E-38A7-4847-B3F2-B778C482CB0E}" destId="{6E170899-F922-4F95-9D4F-0FC3F8560B42}" srcOrd="5" destOrd="0" presId="urn:microsoft.com/office/officeart/2005/8/layout/hList6"/>
    <dgm:cxn modelId="{B4ABFBF7-5191-46B8-BDE7-6A4DE94F38A5}" type="presParOf" srcId="{0088096E-38A7-4847-B3F2-B778C482CB0E}" destId="{1AF79EF9-C648-47CC-9E18-BDD9EEFA1CEC}" srcOrd="6" destOrd="0" presId="urn:microsoft.com/office/officeart/2005/8/layout/hList6"/>
    <dgm:cxn modelId="{201D914F-2B08-4F02-B92A-823567DF3323}" type="presParOf" srcId="{0088096E-38A7-4847-B3F2-B778C482CB0E}" destId="{A31DCF03-1EA4-44A1-A3F7-E8E97A6C3E9B}" srcOrd="7" destOrd="0" presId="urn:microsoft.com/office/officeart/2005/8/layout/hList6"/>
    <dgm:cxn modelId="{7A240E98-CCD0-469B-A17F-F48379216DAD}" type="presParOf" srcId="{0088096E-38A7-4847-B3F2-B778C482CB0E}" destId="{8C597A24-1989-424A-8755-05BBBBA1EE4D}" srcOrd="8"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E8B856D-D455-404E-B385-FCCDE179CE19}" type="doc">
      <dgm:prSet loTypeId="urn:microsoft.com/office/officeart/2005/8/layout/gear1" loCatId="process" qsTypeId="urn:microsoft.com/office/officeart/2005/8/quickstyle/simple1" qsCatId="simple" csTypeId="urn:microsoft.com/office/officeart/2005/8/colors/accent2_3" csCatId="accent2" phldr="1"/>
      <dgm:spPr/>
    </dgm:pt>
    <dgm:pt modelId="{CD10234E-C5F0-4BB8-9657-3CDF7460DD5A}">
      <dgm:prSet phldrT="[Text]" custT="1"/>
      <dgm:spPr/>
      <dgm:t>
        <a:bodyPr/>
        <a:lstStyle/>
        <a:p>
          <a:r>
            <a:rPr lang="lv-LV" sz="1200" b="1" dirty="0"/>
            <a:t>REGULĒJUMS</a:t>
          </a:r>
          <a:endParaRPr lang="en-US" sz="1200" b="1" dirty="0"/>
        </a:p>
      </dgm:t>
    </dgm:pt>
    <dgm:pt modelId="{96E9ADA0-3CCB-40CB-A412-EC972F38B58F}" type="parTrans" cxnId="{CA1249C4-4914-4D82-B73B-A62D1E981DB1}">
      <dgm:prSet/>
      <dgm:spPr/>
      <dgm:t>
        <a:bodyPr/>
        <a:lstStyle/>
        <a:p>
          <a:endParaRPr lang="en-US"/>
        </a:p>
      </dgm:t>
    </dgm:pt>
    <dgm:pt modelId="{B7D7434E-D7D7-4E43-991B-D2D342FDA37E}" type="sibTrans" cxnId="{CA1249C4-4914-4D82-B73B-A62D1E981DB1}">
      <dgm:prSet/>
      <dgm:spPr/>
      <dgm:t>
        <a:bodyPr/>
        <a:lstStyle/>
        <a:p>
          <a:endParaRPr lang="en-US"/>
        </a:p>
      </dgm:t>
    </dgm:pt>
    <dgm:pt modelId="{F7F1F113-2C31-4205-82B7-7D2AFEC118F5}">
      <dgm:prSet phldrT="[Text]" custT="1"/>
      <dgm:spPr/>
      <dgm:t>
        <a:bodyPr/>
        <a:lstStyle/>
        <a:p>
          <a:r>
            <a:rPr lang="lv-LV" sz="1100" b="1" dirty="0"/>
            <a:t>KĀRTĪBAS</a:t>
          </a:r>
          <a:endParaRPr lang="en-US" sz="1100" b="1" dirty="0"/>
        </a:p>
      </dgm:t>
    </dgm:pt>
    <dgm:pt modelId="{C8561F45-DDAE-4921-80E4-6F546166B2B0}" type="parTrans" cxnId="{0B8938B3-4907-4E80-95AC-5A65E3C5A482}">
      <dgm:prSet/>
      <dgm:spPr/>
      <dgm:t>
        <a:bodyPr/>
        <a:lstStyle/>
        <a:p>
          <a:endParaRPr lang="en-US"/>
        </a:p>
      </dgm:t>
    </dgm:pt>
    <dgm:pt modelId="{B8872FEE-DD75-4293-ABC9-353B1AB1B6E5}" type="sibTrans" cxnId="{0B8938B3-4907-4E80-95AC-5A65E3C5A482}">
      <dgm:prSet/>
      <dgm:spPr/>
      <dgm:t>
        <a:bodyPr/>
        <a:lstStyle/>
        <a:p>
          <a:endParaRPr lang="en-US"/>
        </a:p>
      </dgm:t>
    </dgm:pt>
    <dgm:pt modelId="{E687D7F9-F0C8-4D24-9629-F0D8C88777E8}">
      <dgm:prSet phldrT="[Text]" custT="1"/>
      <dgm:spPr/>
      <dgm:t>
        <a:bodyPr/>
        <a:lstStyle/>
        <a:p>
          <a:r>
            <a:rPr lang="lv-LV" sz="1200" b="1" dirty="0"/>
            <a:t>PRAKSE</a:t>
          </a:r>
          <a:endParaRPr lang="en-US" sz="1200" b="1" dirty="0"/>
        </a:p>
      </dgm:t>
    </dgm:pt>
    <dgm:pt modelId="{C79C2A6D-B8A7-4979-9670-952A3AB68475}" type="parTrans" cxnId="{8F1A11C5-66FB-4BBB-89E2-8F37F71E79D3}">
      <dgm:prSet/>
      <dgm:spPr/>
      <dgm:t>
        <a:bodyPr/>
        <a:lstStyle/>
        <a:p>
          <a:endParaRPr lang="en-US"/>
        </a:p>
      </dgm:t>
    </dgm:pt>
    <dgm:pt modelId="{272CFE99-782D-4318-BCB0-3514753CED0F}" type="sibTrans" cxnId="{8F1A11C5-66FB-4BBB-89E2-8F37F71E79D3}">
      <dgm:prSet/>
      <dgm:spPr/>
      <dgm:t>
        <a:bodyPr/>
        <a:lstStyle/>
        <a:p>
          <a:endParaRPr lang="en-US"/>
        </a:p>
      </dgm:t>
    </dgm:pt>
    <dgm:pt modelId="{1580C81C-7248-42C8-B427-E9F4DD990033}" type="pres">
      <dgm:prSet presAssocID="{3E8B856D-D455-404E-B385-FCCDE179CE19}" presName="composite" presStyleCnt="0">
        <dgm:presLayoutVars>
          <dgm:chMax val="3"/>
          <dgm:animLvl val="lvl"/>
          <dgm:resizeHandles val="exact"/>
        </dgm:presLayoutVars>
      </dgm:prSet>
      <dgm:spPr/>
    </dgm:pt>
    <dgm:pt modelId="{8334AA06-115A-4D1A-9488-AF8184A22690}" type="pres">
      <dgm:prSet presAssocID="{CD10234E-C5F0-4BB8-9657-3CDF7460DD5A}" presName="gear1" presStyleLbl="node1" presStyleIdx="0" presStyleCnt="3">
        <dgm:presLayoutVars>
          <dgm:chMax val="1"/>
          <dgm:bulletEnabled val="1"/>
        </dgm:presLayoutVars>
      </dgm:prSet>
      <dgm:spPr/>
    </dgm:pt>
    <dgm:pt modelId="{4A108933-7B3A-4DA4-8C67-4852F0A8605D}" type="pres">
      <dgm:prSet presAssocID="{CD10234E-C5F0-4BB8-9657-3CDF7460DD5A}" presName="gear1srcNode" presStyleLbl="node1" presStyleIdx="0" presStyleCnt="3"/>
      <dgm:spPr/>
    </dgm:pt>
    <dgm:pt modelId="{E246F1D1-443E-4D4D-AE8A-892DBEEDB014}" type="pres">
      <dgm:prSet presAssocID="{CD10234E-C5F0-4BB8-9657-3CDF7460DD5A}" presName="gear1dstNode" presStyleLbl="node1" presStyleIdx="0" presStyleCnt="3"/>
      <dgm:spPr/>
    </dgm:pt>
    <dgm:pt modelId="{E9C81522-CBE8-498B-929A-22295623448B}" type="pres">
      <dgm:prSet presAssocID="{F7F1F113-2C31-4205-82B7-7D2AFEC118F5}" presName="gear2" presStyleLbl="node1" presStyleIdx="1" presStyleCnt="3" custScaleX="117316" custScaleY="121037">
        <dgm:presLayoutVars>
          <dgm:chMax val="1"/>
          <dgm:bulletEnabled val="1"/>
        </dgm:presLayoutVars>
      </dgm:prSet>
      <dgm:spPr/>
    </dgm:pt>
    <dgm:pt modelId="{BE6A2647-7EAE-44D3-9941-ED4C62292341}" type="pres">
      <dgm:prSet presAssocID="{F7F1F113-2C31-4205-82B7-7D2AFEC118F5}" presName="gear2srcNode" presStyleLbl="node1" presStyleIdx="1" presStyleCnt="3"/>
      <dgm:spPr/>
    </dgm:pt>
    <dgm:pt modelId="{4CAB7541-61E7-4C5D-9906-2B65128AA1DD}" type="pres">
      <dgm:prSet presAssocID="{F7F1F113-2C31-4205-82B7-7D2AFEC118F5}" presName="gear2dstNode" presStyleLbl="node1" presStyleIdx="1" presStyleCnt="3"/>
      <dgm:spPr/>
    </dgm:pt>
    <dgm:pt modelId="{891B7A35-1D0D-4FB5-8AEF-00A058DCC4BB}" type="pres">
      <dgm:prSet presAssocID="{E687D7F9-F0C8-4D24-9629-F0D8C88777E8}" presName="gear3" presStyleLbl="node1" presStyleIdx="2" presStyleCnt="3" custScaleX="121986" custScaleY="122012" custLinFactNeighborY="2077"/>
      <dgm:spPr/>
    </dgm:pt>
    <dgm:pt modelId="{1FB130D3-ED9F-4AA7-8325-409615B7E8DC}" type="pres">
      <dgm:prSet presAssocID="{E687D7F9-F0C8-4D24-9629-F0D8C88777E8}" presName="gear3tx" presStyleLbl="node1" presStyleIdx="2" presStyleCnt="3">
        <dgm:presLayoutVars>
          <dgm:chMax val="1"/>
          <dgm:bulletEnabled val="1"/>
        </dgm:presLayoutVars>
      </dgm:prSet>
      <dgm:spPr/>
    </dgm:pt>
    <dgm:pt modelId="{660D7831-B557-4182-AD8B-7B72F40F3CBD}" type="pres">
      <dgm:prSet presAssocID="{E687D7F9-F0C8-4D24-9629-F0D8C88777E8}" presName="gear3srcNode" presStyleLbl="node1" presStyleIdx="2" presStyleCnt="3"/>
      <dgm:spPr/>
    </dgm:pt>
    <dgm:pt modelId="{B083D314-5C6C-4491-AD1D-2504B00E50E8}" type="pres">
      <dgm:prSet presAssocID="{E687D7F9-F0C8-4D24-9629-F0D8C88777E8}" presName="gear3dstNode" presStyleLbl="node1" presStyleIdx="2" presStyleCnt="3"/>
      <dgm:spPr/>
    </dgm:pt>
    <dgm:pt modelId="{86163CE3-79FF-40BF-B503-DBCB103B968D}" type="pres">
      <dgm:prSet presAssocID="{B7D7434E-D7D7-4E43-991B-D2D342FDA37E}" presName="connector1" presStyleLbl="sibTrans2D1" presStyleIdx="0" presStyleCnt="3"/>
      <dgm:spPr/>
    </dgm:pt>
    <dgm:pt modelId="{D1FF5A3C-10AA-4C05-8DE8-1F762D360CC2}" type="pres">
      <dgm:prSet presAssocID="{B8872FEE-DD75-4293-ABC9-353B1AB1B6E5}" presName="connector2" presStyleLbl="sibTrans2D1" presStyleIdx="1" presStyleCnt="3"/>
      <dgm:spPr/>
    </dgm:pt>
    <dgm:pt modelId="{3D342CB6-1EB7-45C5-B41C-3A28BF48005D}" type="pres">
      <dgm:prSet presAssocID="{272CFE99-782D-4318-BCB0-3514753CED0F}" presName="connector3" presStyleLbl="sibTrans2D1" presStyleIdx="2" presStyleCnt="3"/>
      <dgm:spPr/>
    </dgm:pt>
  </dgm:ptLst>
  <dgm:cxnLst>
    <dgm:cxn modelId="{86BF3106-164E-46C2-9910-E071EE316E57}" type="presOf" srcId="{272CFE99-782D-4318-BCB0-3514753CED0F}" destId="{3D342CB6-1EB7-45C5-B41C-3A28BF48005D}" srcOrd="0" destOrd="0" presId="urn:microsoft.com/office/officeart/2005/8/layout/gear1"/>
    <dgm:cxn modelId="{7C535621-65C4-4817-A2F2-EF549ED1484D}" type="presOf" srcId="{F7F1F113-2C31-4205-82B7-7D2AFEC118F5}" destId="{4CAB7541-61E7-4C5D-9906-2B65128AA1DD}" srcOrd="2" destOrd="0" presId="urn:microsoft.com/office/officeart/2005/8/layout/gear1"/>
    <dgm:cxn modelId="{5831AA26-0A02-467B-91A6-D20EBDA4A90E}" type="presOf" srcId="{F7F1F113-2C31-4205-82B7-7D2AFEC118F5}" destId="{BE6A2647-7EAE-44D3-9941-ED4C62292341}" srcOrd="1" destOrd="0" presId="urn:microsoft.com/office/officeart/2005/8/layout/gear1"/>
    <dgm:cxn modelId="{CD5C5839-1D62-49CD-AA5C-0F309C6097A2}" type="presOf" srcId="{E687D7F9-F0C8-4D24-9629-F0D8C88777E8}" destId="{660D7831-B557-4182-AD8B-7B72F40F3CBD}" srcOrd="2" destOrd="0" presId="urn:microsoft.com/office/officeart/2005/8/layout/gear1"/>
    <dgm:cxn modelId="{EE08FE4F-6E50-4E27-A610-C48197A4497D}" type="presOf" srcId="{E687D7F9-F0C8-4D24-9629-F0D8C88777E8}" destId="{B083D314-5C6C-4491-AD1D-2504B00E50E8}" srcOrd="3" destOrd="0" presId="urn:microsoft.com/office/officeart/2005/8/layout/gear1"/>
    <dgm:cxn modelId="{DB642251-243E-43F6-B4AD-BA1A742E82F2}" type="presOf" srcId="{F7F1F113-2C31-4205-82B7-7D2AFEC118F5}" destId="{E9C81522-CBE8-498B-929A-22295623448B}" srcOrd="0" destOrd="0" presId="urn:microsoft.com/office/officeart/2005/8/layout/gear1"/>
    <dgm:cxn modelId="{8D062793-1AA2-4D0C-824E-D4408598093D}" type="presOf" srcId="{CD10234E-C5F0-4BB8-9657-3CDF7460DD5A}" destId="{E246F1D1-443E-4D4D-AE8A-892DBEEDB014}" srcOrd="2" destOrd="0" presId="urn:microsoft.com/office/officeart/2005/8/layout/gear1"/>
    <dgm:cxn modelId="{2FA8949D-3F93-4319-B6DC-F64AAB380E40}" type="presOf" srcId="{CD10234E-C5F0-4BB8-9657-3CDF7460DD5A}" destId="{8334AA06-115A-4D1A-9488-AF8184A22690}" srcOrd="0" destOrd="0" presId="urn:microsoft.com/office/officeart/2005/8/layout/gear1"/>
    <dgm:cxn modelId="{238C9DA4-E47F-4C8A-B1B4-C077FF249C78}" type="presOf" srcId="{CD10234E-C5F0-4BB8-9657-3CDF7460DD5A}" destId="{4A108933-7B3A-4DA4-8C67-4852F0A8605D}" srcOrd="1" destOrd="0" presId="urn:microsoft.com/office/officeart/2005/8/layout/gear1"/>
    <dgm:cxn modelId="{6FC778A8-015B-4E3A-B23B-2D6AC0595F60}" type="presOf" srcId="{E687D7F9-F0C8-4D24-9629-F0D8C88777E8}" destId="{891B7A35-1D0D-4FB5-8AEF-00A058DCC4BB}" srcOrd="0" destOrd="0" presId="urn:microsoft.com/office/officeart/2005/8/layout/gear1"/>
    <dgm:cxn modelId="{75794CAA-4E42-405B-B69E-42BD6BD6107A}" type="presOf" srcId="{B7D7434E-D7D7-4E43-991B-D2D342FDA37E}" destId="{86163CE3-79FF-40BF-B503-DBCB103B968D}" srcOrd="0" destOrd="0" presId="urn:microsoft.com/office/officeart/2005/8/layout/gear1"/>
    <dgm:cxn modelId="{3E3D34AC-2E97-4E23-862E-F1C7E00C5E70}" type="presOf" srcId="{3E8B856D-D455-404E-B385-FCCDE179CE19}" destId="{1580C81C-7248-42C8-B427-E9F4DD990033}" srcOrd="0" destOrd="0" presId="urn:microsoft.com/office/officeart/2005/8/layout/gear1"/>
    <dgm:cxn modelId="{0B8938B3-4907-4E80-95AC-5A65E3C5A482}" srcId="{3E8B856D-D455-404E-B385-FCCDE179CE19}" destId="{F7F1F113-2C31-4205-82B7-7D2AFEC118F5}" srcOrd="1" destOrd="0" parTransId="{C8561F45-DDAE-4921-80E4-6F546166B2B0}" sibTransId="{B8872FEE-DD75-4293-ABC9-353B1AB1B6E5}"/>
    <dgm:cxn modelId="{CA1249C4-4914-4D82-B73B-A62D1E981DB1}" srcId="{3E8B856D-D455-404E-B385-FCCDE179CE19}" destId="{CD10234E-C5F0-4BB8-9657-3CDF7460DD5A}" srcOrd="0" destOrd="0" parTransId="{96E9ADA0-3CCB-40CB-A412-EC972F38B58F}" sibTransId="{B7D7434E-D7D7-4E43-991B-D2D342FDA37E}"/>
    <dgm:cxn modelId="{8F1A11C5-66FB-4BBB-89E2-8F37F71E79D3}" srcId="{3E8B856D-D455-404E-B385-FCCDE179CE19}" destId="{E687D7F9-F0C8-4D24-9629-F0D8C88777E8}" srcOrd="2" destOrd="0" parTransId="{C79C2A6D-B8A7-4979-9670-952A3AB68475}" sibTransId="{272CFE99-782D-4318-BCB0-3514753CED0F}"/>
    <dgm:cxn modelId="{DA5FACEC-3277-4445-8B9F-4DFACA411848}" type="presOf" srcId="{E687D7F9-F0C8-4D24-9629-F0D8C88777E8}" destId="{1FB130D3-ED9F-4AA7-8325-409615B7E8DC}" srcOrd="1" destOrd="0" presId="urn:microsoft.com/office/officeart/2005/8/layout/gear1"/>
    <dgm:cxn modelId="{186D8DFD-1482-4CFC-B07E-BBBA96A686FA}" type="presOf" srcId="{B8872FEE-DD75-4293-ABC9-353B1AB1B6E5}" destId="{D1FF5A3C-10AA-4C05-8DE8-1F762D360CC2}" srcOrd="0" destOrd="0" presId="urn:microsoft.com/office/officeart/2005/8/layout/gear1"/>
    <dgm:cxn modelId="{59163BBE-A1D8-45C5-95D8-E45FB4AA158E}" type="presParOf" srcId="{1580C81C-7248-42C8-B427-E9F4DD990033}" destId="{8334AA06-115A-4D1A-9488-AF8184A22690}" srcOrd="0" destOrd="0" presId="urn:microsoft.com/office/officeart/2005/8/layout/gear1"/>
    <dgm:cxn modelId="{3C10ACC2-6781-4069-B7E8-51109CEFD8E2}" type="presParOf" srcId="{1580C81C-7248-42C8-B427-E9F4DD990033}" destId="{4A108933-7B3A-4DA4-8C67-4852F0A8605D}" srcOrd="1" destOrd="0" presId="urn:microsoft.com/office/officeart/2005/8/layout/gear1"/>
    <dgm:cxn modelId="{78559D70-F65B-491F-9DF0-E523BA6125EA}" type="presParOf" srcId="{1580C81C-7248-42C8-B427-E9F4DD990033}" destId="{E246F1D1-443E-4D4D-AE8A-892DBEEDB014}" srcOrd="2" destOrd="0" presId="urn:microsoft.com/office/officeart/2005/8/layout/gear1"/>
    <dgm:cxn modelId="{C13327BE-271F-4E7D-999E-E589F8FBAA26}" type="presParOf" srcId="{1580C81C-7248-42C8-B427-E9F4DD990033}" destId="{E9C81522-CBE8-498B-929A-22295623448B}" srcOrd="3" destOrd="0" presId="urn:microsoft.com/office/officeart/2005/8/layout/gear1"/>
    <dgm:cxn modelId="{1CA326E4-C091-427C-B462-299FBBB284D1}" type="presParOf" srcId="{1580C81C-7248-42C8-B427-E9F4DD990033}" destId="{BE6A2647-7EAE-44D3-9941-ED4C62292341}" srcOrd="4" destOrd="0" presId="urn:microsoft.com/office/officeart/2005/8/layout/gear1"/>
    <dgm:cxn modelId="{7C646ED6-3341-4366-803C-DD0E5A00304C}" type="presParOf" srcId="{1580C81C-7248-42C8-B427-E9F4DD990033}" destId="{4CAB7541-61E7-4C5D-9906-2B65128AA1DD}" srcOrd="5" destOrd="0" presId="urn:microsoft.com/office/officeart/2005/8/layout/gear1"/>
    <dgm:cxn modelId="{1FDF7359-51D8-4AD3-A9BD-D604EFAD8316}" type="presParOf" srcId="{1580C81C-7248-42C8-B427-E9F4DD990033}" destId="{891B7A35-1D0D-4FB5-8AEF-00A058DCC4BB}" srcOrd="6" destOrd="0" presId="urn:microsoft.com/office/officeart/2005/8/layout/gear1"/>
    <dgm:cxn modelId="{B5B51B5B-6A4B-4699-88E3-16C4CB7BC749}" type="presParOf" srcId="{1580C81C-7248-42C8-B427-E9F4DD990033}" destId="{1FB130D3-ED9F-4AA7-8325-409615B7E8DC}" srcOrd="7" destOrd="0" presId="urn:microsoft.com/office/officeart/2005/8/layout/gear1"/>
    <dgm:cxn modelId="{2F1DC0CC-2FE4-4525-8922-5FC560F37FCD}" type="presParOf" srcId="{1580C81C-7248-42C8-B427-E9F4DD990033}" destId="{660D7831-B557-4182-AD8B-7B72F40F3CBD}" srcOrd="8" destOrd="0" presId="urn:microsoft.com/office/officeart/2005/8/layout/gear1"/>
    <dgm:cxn modelId="{BC71EA0E-8B46-4ED9-B693-BA2DE9D3E1DB}" type="presParOf" srcId="{1580C81C-7248-42C8-B427-E9F4DD990033}" destId="{B083D314-5C6C-4491-AD1D-2504B00E50E8}" srcOrd="9" destOrd="0" presId="urn:microsoft.com/office/officeart/2005/8/layout/gear1"/>
    <dgm:cxn modelId="{523CA0E9-9DE5-4E3C-B722-9E8C7E8381BB}" type="presParOf" srcId="{1580C81C-7248-42C8-B427-E9F4DD990033}" destId="{86163CE3-79FF-40BF-B503-DBCB103B968D}" srcOrd="10" destOrd="0" presId="urn:microsoft.com/office/officeart/2005/8/layout/gear1"/>
    <dgm:cxn modelId="{BAE61D5B-D433-4306-9634-1C64D1CC8310}" type="presParOf" srcId="{1580C81C-7248-42C8-B427-E9F4DD990033}" destId="{D1FF5A3C-10AA-4C05-8DE8-1F762D360CC2}" srcOrd="11" destOrd="0" presId="urn:microsoft.com/office/officeart/2005/8/layout/gear1"/>
    <dgm:cxn modelId="{AD25318B-C418-4D04-8022-C9C76378DFBA}" type="presParOf" srcId="{1580C81C-7248-42C8-B427-E9F4DD990033}" destId="{3D342CB6-1EB7-45C5-B41C-3A28BF48005D}"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6910547-6FDB-4C90-91F5-732C96997830}" type="doc">
      <dgm:prSet loTypeId="urn:microsoft.com/office/officeart/2005/8/layout/chevron1" loCatId="process" qsTypeId="urn:microsoft.com/office/officeart/2005/8/quickstyle/simple1" qsCatId="simple" csTypeId="urn:microsoft.com/office/officeart/2005/8/colors/accent2_3" csCatId="accent2" phldr="1"/>
      <dgm:spPr/>
    </dgm:pt>
    <dgm:pt modelId="{1A4F739B-EE11-4CC5-950E-EEECF3797583}">
      <dgm:prSet phldrT="[Text]"/>
      <dgm:spPr/>
      <dgm:t>
        <a:bodyPr/>
        <a:lstStyle/>
        <a:p>
          <a:r>
            <a:rPr lang="lv-LV" dirty="0"/>
            <a:t>Atbildīgās ministrijas</a:t>
          </a:r>
          <a:endParaRPr lang="en-US" dirty="0"/>
        </a:p>
      </dgm:t>
    </dgm:pt>
    <dgm:pt modelId="{C3B21F03-D560-4087-AF38-641F64D63290}" type="parTrans" cxnId="{B43D38ED-9F95-426B-BB58-0131BDC72317}">
      <dgm:prSet/>
      <dgm:spPr/>
      <dgm:t>
        <a:bodyPr/>
        <a:lstStyle/>
        <a:p>
          <a:endParaRPr lang="en-US"/>
        </a:p>
      </dgm:t>
    </dgm:pt>
    <dgm:pt modelId="{ADCC2EAB-F5F8-439A-B6EF-47BB92A22644}" type="sibTrans" cxnId="{B43D38ED-9F95-426B-BB58-0131BDC72317}">
      <dgm:prSet/>
      <dgm:spPr/>
      <dgm:t>
        <a:bodyPr/>
        <a:lstStyle/>
        <a:p>
          <a:endParaRPr lang="en-US"/>
        </a:p>
      </dgm:t>
    </dgm:pt>
    <dgm:pt modelId="{82EF0769-11DB-4A6E-B153-F81050686E89}">
      <dgm:prSet phldrT="[Text]"/>
      <dgm:spPr/>
      <dgm:t>
        <a:bodyPr/>
        <a:lstStyle/>
        <a:p>
          <a:r>
            <a:rPr lang="lv-LV" dirty="0"/>
            <a:t>Ministru kabinets</a:t>
          </a:r>
          <a:endParaRPr lang="en-US" dirty="0"/>
        </a:p>
      </dgm:t>
    </dgm:pt>
    <dgm:pt modelId="{A8715421-F265-4C69-BC86-4BC4065EFAD2}" type="parTrans" cxnId="{9295EE0E-1BBC-477C-A478-D628BE161191}">
      <dgm:prSet/>
      <dgm:spPr/>
      <dgm:t>
        <a:bodyPr/>
        <a:lstStyle/>
        <a:p>
          <a:endParaRPr lang="en-US"/>
        </a:p>
      </dgm:t>
    </dgm:pt>
    <dgm:pt modelId="{BF363A9A-482B-4126-B0A6-96FD9DA8E46E}" type="sibTrans" cxnId="{9295EE0E-1BBC-477C-A478-D628BE161191}">
      <dgm:prSet/>
      <dgm:spPr/>
      <dgm:t>
        <a:bodyPr/>
        <a:lstStyle/>
        <a:p>
          <a:endParaRPr lang="en-US"/>
        </a:p>
      </dgm:t>
    </dgm:pt>
    <dgm:pt modelId="{4C5CDCDB-CCF1-4E65-9B7F-961326D92E10}">
      <dgm:prSet phldrT="[Text]"/>
      <dgm:spPr/>
      <dgm:t>
        <a:bodyPr/>
        <a:lstStyle/>
        <a:p>
          <a:r>
            <a:rPr lang="lv-LV" dirty="0"/>
            <a:t>Saeima</a:t>
          </a:r>
          <a:endParaRPr lang="en-US" dirty="0"/>
        </a:p>
      </dgm:t>
    </dgm:pt>
    <dgm:pt modelId="{FD810001-8DDE-4155-8E72-CB8615B21677}" type="parTrans" cxnId="{3835C7E5-532B-419F-BDCA-F2318D2B73F6}">
      <dgm:prSet/>
      <dgm:spPr/>
      <dgm:t>
        <a:bodyPr/>
        <a:lstStyle/>
        <a:p>
          <a:endParaRPr lang="en-US"/>
        </a:p>
      </dgm:t>
    </dgm:pt>
    <dgm:pt modelId="{E71352A1-99C1-46AC-9B5F-E456BFB82C30}" type="sibTrans" cxnId="{3835C7E5-532B-419F-BDCA-F2318D2B73F6}">
      <dgm:prSet/>
      <dgm:spPr/>
      <dgm:t>
        <a:bodyPr/>
        <a:lstStyle/>
        <a:p>
          <a:endParaRPr lang="en-US"/>
        </a:p>
      </dgm:t>
    </dgm:pt>
    <dgm:pt modelId="{19661A5C-DD53-44C9-A374-42BE42873E3D}" type="pres">
      <dgm:prSet presAssocID="{06910547-6FDB-4C90-91F5-732C96997830}" presName="Name0" presStyleCnt="0">
        <dgm:presLayoutVars>
          <dgm:dir/>
          <dgm:animLvl val="lvl"/>
          <dgm:resizeHandles val="exact"/>
        </dgm:presLayoutVars>
      </dgm:prSet>
      <dgm:spPr/>
    </dgm:pt>
    <dgm:pt modelId="{E034B147-9BC4-40FD-893E-334473D6272D}" type="pres">
      <dgm:prSet presAssocID="{1A4F739B-EE11-4CC5-950E-EEECF3797583}" presName="parTxOnly" presStyleLbl="node1" presStyleIdx="0" presStyleCnt="3" custLinFactNeighborX="-821">
        <dgm:presLayoutVars>
          <dgm:chMax val="0"/>
          <dgm:chPref val="0"/>
          <dgm:bulletEnabled val="1"/>
        </dgm:presLayoutVars>
      </dgm:prSet>
      <dgm:spPr/>
    </dgm:pt>
    <dgm:pt modelId="{2DFA2628-AA06-4A20-8F09-EC89D6AC7216}" type="pres">
      <dgm:prSet presAssocID="{ADCC2EAB-F5F8-439A-B6EF-47BB92A22644}" presName="parTxOnlySpace" presStyleCnt="0"/>
      <dgm:spPr/>
    </dgm:pt>
    <dgm:pt modelId="{2447ED50-6082-491F-8B20-919EA8E8C700}" type="pres">
      <dgm:prSet presAssocID="{82EF0769-11DB-4A6E-B153-F81050686E89}" presName="parTxOnly" presStyleLbl="node1" presStyleIdx="1" presStyleCnt="3">
        <dgm:presLayoutVars>
          <dgm:chMax val="0"/>
          <dgm:chPref val="0"/>
          <dgm:bulletEnabled val="1"/>
        </dgm:presLayoutVars>
      </dgm:prSet>
      <dgm:spPr/>
    </dgm:pt>
    <dgm:pt modelId="{39FF6AC9-7993-4B5F-8F88-C015C296C9B8}" type="pres">
      <dgm:prSet presAssocID="{BF363A9A-482B-4126-B0A6-96FD9DA8E46E}" presName="parTxOnlySpace" presStyleCnt="0"/>
      <dgm:spPr/>
    </dgm:pt>
    <dgm:pt modelId="{EC2AE578-57E3-418B-91E2-63BBC0E3B41A}" type="pres">
      <dgm:prSet presAssocID="{4C5CDCDB-CCF1-4E65-9B7F-961326D92E10}" presName="parTxOnly" presStyleLbl="node1" presStyleIdx="2" presStyleCnt="3">
        <dgm:presLayoutVars>
          <dgm:chMax val="0"/>
          <dgm:chPref val="0"/>
          <dgm:bulletEnabled val="1"/>
        </dgm:presLayoutVars>
      </dgm:prSet>
      <dgm:spPr/>
    </dgm:pt>
  </dgm:ptLst>
  <dgm:cxnLst>
    <dgm:cxn modelId="{9295EE0E-1BBC-477C-A478-D628BE161191}" srcId="{06910547-6FDB-4C90-91F5-732C96997830}" destId="{82EF0769-11DB-4A6E-B153-F81050686E89}" srcOrd="1" destOrd="0" parTransId="{A8715421-F265-4C69-BC86-4BC4065EFAD2}" sibTransId="{BF363A9A-482B-4126-B0A6-96FD9DA8E46E}"/>
    <dgm:cxn modelId="{D6CAFB66-FE28-4BB7-B7E9-620EBC973E3D}" type="presOf" srcId="{06910547-6FDB-4C90-91F5-732C96997830}" destId="{19661A5C-DD53-44C9-A374-42BE42873E3D}" srcOrd="0" destOrd="0" presId="urn:microsoft.com/office/officeart/2005/8/layout/chevron1"/>
    <dgm:cxn modelId="{BD60D150-11C3-4EDC-B12E-BC8D5962FEEA}" type="presOf" srcId="{82EF0769-11DB-4A6E-B153-F81050686E89}" destId="{2447ED50-6082-491F-8B20-919EA8E8C700}" srcOrd="0" destOrd="0" presId="urn:microsoft.com/office/officeart/2005/8/layout/chevron1"/>
    <dgm:cxn modelId="{715EC277-2AD2-4909-804A-3C5BDCC3310D}" type="presOf" srcId="{1A4F739B-EE11-4CC5-950E-EEECF3797583}" destId="{E034B147-9BC4-40FD-893E-334473D6272D}" srcOrd="0" destOrd="0" presId="urn:microsoft.com/office/officeart/2005/8/layout/chevron1"/>
    <dgm:cxn modelId="{3835C7E5-532B-419F-BDCA-F2318D2B73F6}" srcId="{06910547-6FDB-4C90-91F5-732C96997830}" destId="{4C5CDCDB-CCF1-4E65-9B7F-961326D92E10}" srcOrd="2" destOrd="0" parTransId="{FD810001-8DDE-4155-8E72-CB8615B21677}" sibTransId="{E71352A1-99C1-46AC-9B5F-E456BFB82C30}"/>
    <dgm:cxn modelId="{B43D38ED-9F95-426B-BB58-0131BDC72317}" srcId="{06910547-6FDB-4C90-91F5-732C96997830}" destId="{1A4F739B-EE11-4CC5-950E-EEECF3797583}" srcOrd="0" destOrd="0" parTransId="{C3B21F03-D560-4087-AF38-641F64D63290}" sibTransId="{ADCC2EAB-F5F8-439A-B6EF-47BB92A22644}"/>
    <dgm:cxn modelId="{C3C532F1-FDE8-4AF8-BA8F-941C949D5C50}" type="presOf" srcId="{4C5CDCDB-CCF1-4E65-9B7F-961326D92E10}" destId="{EC2AE578-57E3-418B-91E2-63BBC0E3B41A}" srcOrd="0" destOrd="0" presId="urn:microsoft.com/office/officeart/2005/8/layout/chevron1"/>
    <dgm:cxn modelId="{614ED753-1669-4557-973C-7EE164A3234E}" type="presParOf" srcId="{19661A5C-DD53-44C9-A374-42BE42873E3D}" destId="{E034B147-9BC4-40FD-893E-334473D6272D}" srcOrd="0" destOrd="0" presId="urn:microsoft.com/office/officeart/2005/8/layout/chevron1"/>
    <dgm:cxn modelId="{39A114FC-BFF5-46D1-8AB0-624D89BE7B7F}" type="presParOf" srcId="{19661A5C-DD53-44C9-A374-42BE42873E3D}" destId="{2DFA2628-AA06-4A20-8F09-EC89D6AC7216}" srcOrd="1" destOrd="0" presId="urn:microsoft.com/office/officeart/2005/8/layout/chevron1"/>
    <dgm:cxn modelId="{18C4F9E0-5301-49BB-8407-2E99498BF1E0}" type="presParOf" srcId="{19661A5C-DD53-44C9-A374-42BE42873E3D}" destId="{2447ED50-6082-491F-8B20-919EA8E8C700}" srcOrd="2" destOrd="0" presId="urn:microsoft.com/office/officeart/2005/8/layout/chevron1"/>
    <dgm:cxn modelId="{6ED8EACE-4906-4764-BAB8-BAA791EF6AEC}" type="presParOf" srcId="{19661A5C-DD53-44C9-A374-42BE42873E3D}" destId="{39FF6AC9-7993-4B5F-8F88-C015C296C9B8}" srcOrd="3" destOrd="0" presId="urn:microsoft.com/office/officeart/2005/8/layout/chevron1"/>
    <dgm:cxn modelId="{34C5A85B-AF45-4692-A630-FCF0DA83413D}" type="presParOf" srcId="{19661A5C-DD53-44C9-A374-42BE42873E3D}" destId="{EC2AE578-57E3-418B-91E2-63BBC0E3B41A}" srcOrd="4" destOrd="0" presId="urn:microsoft.com/office/officeart/2005/8/layout/chevro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F2A35B-DE1B-43D8-A372-9ED0C4A47ADD}">
      <dsp:nvSpPr>
        <dsp:cNvPr id="0" name=""/>
        <dsp:cNvSpPr/>
      </dsp:nvSpPr>
      <dsp:spPr>
        <a:xfrm rot="16200000">
          <a:off x="-351036" y="355446"/>
          <a:ext cx="4953145" cy="4242251"/>
        </a:xfrm>
        <a:prstGeom prst="flowChartManualOperation">
          <a:avLst/>
        </a:prstGeom>
        <a:gradFill rotWithShape="0">
          <a:gsLst>
            <a:gs pos="0">
              <a:schemeClr val="accent2">
                <a:shade val="50000"/>
                <a:hueOff val="0"/>
                <a:satOff val="0"/>
                <a:lumOff val="0"/>
                <a:alphaOff val="0"/>
                <a:shade val="51000"/>
                <a:satMod val="130000"/>
              </a:schemeClr>
            </a:gs>
            <a:gs pos="80000">
              <a:schemeClr val="accent2">
                <a:shade val="50000"/>
                <a:hueOff val="0"/>
                <a:satOff val="0"/>
                <a:lumOff val="0"/>
                <a:alphaOff val="0"/>
                <a:shade val="93000"/>
                <a:satMod val="130000"/>
              </a:schemeClr>
            </a:gs>
            <a:gs pos="100000">
              <a:schemeClr val="accent2">
                <a:shade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0" tIns="0" rIns="177235" bIns="0" numCol="1" spcCol="1270" anchor="t" anchorCtr="0">
          <a:noAutofit/>
        </a:bodyPr>
        <a:lstStyle/>
        <a:p>
          <a:pPr marL="0" lvl="0" indent="0" algn="l" defTabSz="1244600">
            <a:lnSpc>
              <a:spcPct val="90000"/>
            </a:lnSpc>
            <a:spcBef>
              <a:spcPct val="0"/>
            </a:spcBef>
            <a:spcAft>
              <a:spcPct val="35000"/>
            </a:spcAft>
            <a:buNone/>
          </a:pPr>
          <a:r>
            <a:rPr lang="lv-LV" sz="2800" kern="1200" dirty="0"/>
            <a:t>Prioritāro īstermiņā īstenojamo  pasākumu identificēšana: </a:t>
          </a:r>
          <a:endParaRPr lang="en-US" sz="2800" kern="1200" dirty="0"/>
        </a:p>
        <a:p>
          <a:pPr marL="228600" lvl="1" indent="-228600" algn="l" defTabSz="977900">
            <a:lnSpc>
              <a:spcPct val="90000"/>
            </a:lnSpc>
            <a:spcBef>
              <a:spcPct val="0"/>
            </a:spcBef>
            <a:spcAft>
              <a:spcPct val="15000"/>
            </a:spcAft>
            <a:buChar char="•"/>
          </a:pPr>
          <a:r>
            <a:rPr lang="lv-LV" sz="2200" kern="1200" dirty="0"/>
            <a:t>Ministriju priekšlikumi</a:t>
          </a:r>
          <a:endParaRPr lang="en-US" sz="2200" kern="1200" dirty="0"/>
        </a:p>
        <a:p>
          <a:pPr marL="228600" lvl="1" indent="-228600" algn="l" defTabSz="977900">
            <a:lnSpc>
              <a:spcPct val="90000"/>
            </a:lnSpc>
            <a:spcBef>
              <a:spcPct val="0"/>
            </a:spcBef>
            <a:spcAft>
              <a:spcPct val="15000"/>
            </a:spcAft>
            <a:buChar char="•"/>
          </a:pPr>
          <a:r>
            <a:rPr lang="lv-LV" sz="2200" kern="1200" dirty="0"/>
            <a:t>Pilsonisko organizāciju, uzņēmēju un privātpersonu priekšlikumi</a:t>
          </a:r>
          <a:endParaRPr lang="en-US" sz="2200" kern="1200" dirty="0"/>
        </a:p>
      </dsp:txBody>
      <dsp:txXfrm rot="5400000">
        <a:off x="4411" y="990628"/>
        <a:ext cx="4242251" cy="2971887"/>
      </dsp:txXfrm>
    </dsp:sp>
    <dsp:sp modelId="{F47FAAD9-E7CC-498C-BD2D-B16A07834F16}">
      <dsp:nvSpPr>
        <dsp:cNvPr id="0" name=""/>
        <dsp:cNvSpPr/>
      </dsp:nvSpPr>
      <dsp:spPr>
        <a:xfrm rot="16200000">
          <a:off x="4209382" y="355446"/>
          <a:ext cx="4953145" cy="4242251"/>
        </a:xfrm>
        <a:prstGeom prst="flowChartManualOperation">
          <a:avLst/>
        </a:prstGeom>
        <a:solidFill>
          <a:schemeClr val="accent2">
            <a:lumMod val="60000"/>
            <a:lumOff val="4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77800" tIns="0" rIns="177235" bIns="0" numCol="1" spcCol="1270" anchor="t" anchorCtr="0">
          <a:noAutofit/>
        </a:bodyPr>
        <a:lstStyle/>
        <a:p>
          <a:pPr marL="0" lvl="0" indent="0" algn="l" defTabSz="1244600">
            <a:lnSpc>
              <a:spcPct val="90000"/>
            </a:lnSpc>
            <a:spcBef>
              <a:spcPct val="0"/>
            </a:spcBef>
            <a:spcAft>
              <a:spcPct val="35000"/>
            </a:spcAft>
            <a:buNone/>
          </a:pPr>
          <a:r>
            <a:rPr lang="lv-LV" sz="2800" kern="1200" dirty="0"/>
            <a:t>Pārējo saņemto priekšlikumu birokrātiskā sloga mazināšanai apkopošana un grupēšana:</a:t>
          </a:r>
          <a:endParaRPr lang="en-US" sz="2800" kern="1200" dirty="0"/>
        </a:p>
        <a:p>
          <a:pPr marL="228600" lvl="1" indent="-228600" algn="l" defTabSz="977900">
            <a:lnSpc>
              <a:spcPct val="90000"/>
            </a:lnSpc>
            <a:spcBef>
              <a:spcPct val="0"/>
            </a:spcBef>
            <a:spcAft>
              <a:spcPct val="15000"/>
            </a:spcAft>
            <a:buChar char="•"/>
          </a:pPr>
          <a:r>
            <a:rPr lang="lv-LV" sz="2200" kern="1200" dirty="0"/>
            <a:t>Iedzīvotājiem  </a:t>
          </a:r>
          <a:endParaRPr lang="en-US" sz="2200" kern="1200" dirty="0"/>
        </a:p>
        <a:p>
          <a:pPr marL="228600" lvl="1" indent="-228600" algn="l" defTabSz="977900">
            <a:lnSpc>
              <a:spcPct val="90000"/>
            </a:lnSpc>
            <a:spcBef>
              <a:spcPct val="0"/>
            </a:spcBef>
            <a:spcAft>
              <a:spcPct val="15000"/>
            </a:spcAft>
            <a:buChar char="•"/>
          </a:pPr>
          <a:r>
            <a:rPr lang="lv-LV" sz="2200" kern="1200" dirty="0"/>
            <a:t>Uzņēmējiem</a:t>
          </a:r>
          <a:endParaRPr lang="en-US" sz="2200" kern="1200" dirty="0"/>
        </a:p>
        <a:p>
          <a:pPr marL="228600" lvl="1" indent="-228600" algn="l" defTabSz="977900">
            <a:lnSpc>
              <a:spcPct val="90000"/>
            </a:lnSpc>
            <a:spcBef>
              <a:spcPct val="0"/>
            </a:spcBef>
            <a:spcAft>
              <a:spcPct val="15000"/>
            </a:spcAft>
            <a:buChar char="•"/>
          </a:pPr>
          <a:r>
            <a:rPr lang="lv-LV" sz="2200" kern="1200" dirty="0"/>
            <a:t>Valsts pārvaldei </a:t>
          </a:r>
          <a:endParaRPr lang="en-US" sz="2200" kern="1200" dirty="0"/>
        </a:p>
      </dsp:txBody>
      <dsp:txXfrm rot="5400000">
        <a:off x="4564829" y="990628"/>
        <a:ext cx="4242251" cy="29718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D222CB-F016-445B-A49C-534FC91EE1EB}">
      <dsp:nvSpPr>
        <dsp:cNvPr id="0" name=""/>
        <dsp:cNvSpPr/>
      </dsp:nvSpPr>
      <dsp:spPr>
        <a:xfrm rot="16200000">
          <a:off x="-1228923" y="1228923"/>
          <a:ext cx="4525963" cy="2068115"/>
        </a:xfrm>
        <a:prstGeom prst="flowChartManualOperation">
          <a:avLst/>
        </a:prstGeom>
        <a:gradFill rotWithShape="0">
          <a:gsLst>
            <a:gs pos="0">
              <a:schemeClr val="accent2">
                <a:shade val="80000"/>
                <a:hueOff val="0"/>
                <a:satOff val="0"/>
                <a:lumOff val="0"/>
                <a:alphaOff val="0"/>
                <a:shade val="51000"/>
                <a:satMod val="130000"/>
              </a:schemeClr>
            </a:gs>
            <a:gs pos="80000">
              <a:schemeClr val="accent2">
                <a:shade val="80000"/>
                <a:hueOff val="0"/>
                <a:satOff val="0"/>
                <a:lumOff val="0"/>
                <a:alphaOff val="0"/>
                <a:shade val="93000"/>
                <a:satMod val="130000"/>
              </a:schemeClr>
            </a:gs>
            <a:gs pos="100000">
              <a:schemeClr val="accent2">
                <a:shade val="8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lv-LV" sz="2000" b="1" kern="1200" dirty="0"/>
            <a:t>Atteikšanās no darba meklētāja statusa </a:t>
          </a:r>
          <a:r>
            <a:rPr lang="lv-LV" sz="2000" kern="1200" dirty="0"/>
            <a:t>– administrēšanā iesaistīti 198 NVA darbinieki un 2024.gadā patērētas 1164 stundas</a:t>
          </a:r>
          <a:endParaRPr lang="en-US" sz="2000" kern="1200" dirty="0"/>
        </a:p>
      </dsp:txBody>
      <dsp:txXfrm rot="5400000">
        <a:off x="1" y="905192"/>
        <a:ext cx="2068115" cy="2715577"/>
      </dsp:txXfrm>
    </dsp:sp>
    <dsp:sp modelId="{9371CC9E-1C79-45A4-B2ED-BF87A0A6CF95}">
      <dsp:nvSpPr>
        <dsp:cNvPr id="0" name=""/>
        <dsp:cNvSpPr/>
      </dsp:nvSpPr>
      <dsp:spPr>
        <a:xfrm rot="16200000">
          <a:off x="1000194" y="1228923"/>
          <a:ext cx="4525963" cy="2068115"/>
        </a:xfrm>
        <a:prstGeom prst="flowChartManualOperation">
          <a:avLst/>
        </a:prstGeom>
        <a:gradFill rotWithShape="0">
          <a:gsLst>
            <a:gs pos="0">
              <a:schemeClr val="accent2">
                <a:shade val="80000"/>
                <a:hueOff val="-8968"/>
                <a:satOff val="-1006"/>
                <a:lumOff val="6420"/>
                <a:alphaOff val="0"/>
                <a:shade val="51000"/>
                <a:satMod val="130000"/>
              </a:schemeClr>
            </a:gs>
            <a:gs pos="80000">
              <a:schemeClr val="accent2">
                <a:shade val="80000"/>
                <a:hueOff val="-8968"/>
                <a:satOff val="-1006"/>
                <a:lumOff val="6420"/>
                <a:alphaOff val="0"/>
                <a:shade val="93000"/>
                <a:satMod val="130000"/>
              </a:schemeClr>
            </a:gs>
            <a:gs pos="100000">
              <a:schemeClr val="accent2">
                <a:shade val="80000"/>
                <a:hueOff val="-8968"/>
                <a:satOff val="-1006"/>
                <a:lumOff val="642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000" bIns="0" numCol="1" spcCol="1270" anchor="ctr" anchorCtr="0">
          <a:noAutofit/>
        </a:bodyPr>
        <a:lstStyle/>
        <a:p>
          <a:pPr marL="0" lvl="0" indent="0" algn="ctr" defTabSz="889000">
            <a:lnSpc>
              <a:spcPct val="90000"/>
            </a:lnSpc>
            <a:spcBef>
              <a:spcPct val="0"/>
            </a:spcBef>
            <a:spcAft>
              <a:spcPct val="35000"/>
            </a:spcAft>
            <a:buNone/>
          </a:pPr>
          <a:r>
            <a:rPr lang="lv-LV" sz="2000" b="1" kern="1200" dirty="0"/>
            <a:t>ALTUM un LIAA programmas </a:t>
          </a:r>
          <a:r>
            <a:rPr lang="lv-LV" sz="2000" kern="1200" dirty="0"/>
            <a:t>- 3232 komersantiem tiks samazināts patērējamais laiks (1h) atskaišu sagatavošanai, jo dati tiks izgūti no CSP</a:t>
          </a:r>
        </a:p>
      </dsp:txBody>
      <dsp:txXfrm rot="5400000">
        <a:off x="2229118" y="905192"/>
        <a:ext cx="2068115" cy="2715577"/>
      </dsp:txXfrm>
    </dsp:sp>
    <dsp:sp modelId="{A68FB53C-7CD8-4E9E-A8A1-1C83E45967B2}">
      <dsp:nvSpPr>
        <dsp:cNvPr id="0" name=""/>
        <dsp:cNvSpPr/>
      </dsp:nvSpPr>
      <dsp:spPr>
        <a:xfrm rot="16200000">
          <a:off x="3223418" y="1228923"/>
          <a:ext cx="4525963" cy="2068115"/>
        </a:xfrm>
        <a:prstGeom prst="flowChartManualOperation">
          <a:avLst/>
        </a:prstGeom>
        <a:gradFill rotWithShape="0">
          <a:gsLst>
            <a:gs pos="0">
              <a:schemeClr val="accent2">
                <a:shade val="80000"/>
                <a:hueOff val="-17936"/>
                <a:satOff val="-2012"/>
                <a:lumOff val="12840"/>
                <a:alphaOff val="0"/>
                <a:shade val="51000"/>
                <a:satMod val="130000"/>
              </a:schemeClr>
            </a:gs>
            <a:gs pos="80000">
              <a:schemeClr val="accent2">
                <a:shade val="80000"/>
                <a:hueOff val="-17936"/>
                <a:satOff val="-2012"/>
                <a:lumOff val="12840"/>
                <a:alphaOff val="0"/>
                <a:shade val="93000"/>
                <a:satMod val="130000"/>
              </a:schemeClr>
            </a:gs>
            <a:gs pos="100000">
              <a:schemeClr val="accent2">
                <a:shade val="80000"/>
                <a:hueOff val="-17936"/>
                <a:satOff val="-2012"/>
                <a:lumOff val="1284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1600" tIns="0" rIns="101600" bIns="0" numCol="1" spcCol="1270" anchor="ctr" anchorCtr="0">
          <a:noAutofit/>
        </a:bodyPr>
        <a:lstStyle/>
        <a:p>
          <a:pPr marL="0" lvl="0" indent="0" algn="ctr" defTabSz="711200">
            <a:lnSpc>
              <a:spcPct val="90000"/>
            </a:lnSpc>
            <a:spcBef>
              <a:spcPct val="0"/>
            </a:spcBef>
            <a:spcAft>
              <a:spcPct val="35000"/>
            </a:spcAft>
            <a:buNone/>
          </a:pPr>
          <a:r>
            <a:rPr lang="lv-LV" sz="1600" b="1" kern="1200" dirty="0"/>
            <a:t>Atteikšanās no iesniegumiem slimības pabalstu piešķiršanai </a:t>
          </a:r>
          <a:r>
            <a:rPr lang="lv-LV" sz="1600" kern="1200" dirty="0"/>
            <a:t>(2024.gadā 602,7 tūkst. iesniegumu):</a:t>
          </a:r>
        </a:p>
        <a:p>
          <a:pPr marL="0" lvl="0" indent="0" algn="ctr" defTabSz="711200">
            <a:lnSpc>
              <a:spcPct val="90000"/>
            </a:lnSpc>
            <a:spcBef>
              <a:spcPct val="0"/>
            </a:spcBef>
            <a:spcAft>
              <a:spcPct val="35000"/>
            </a:spcAft>
            <a:buNone/>
          </a:pPr>
          <a:r>
            <a:rPr lang="lv-LV" sz="1600" kern="1200" dirty="0"/>
            <a:t>Ietaupījums klientiem - 93 900 stundas gadā, ietaupījums iesniegumu apstrādei VSAA - 11 700 stundas gadā. </a:t>
          </a:r>
        </a:p>
      </dsp:txBody>
      <dsp:txXfrm rot="5400000">
        <a:off x="4452342" y="905192"/>
        <a:ext cx="2068115" cy="2715577"/>
      </dsp:txXfrm>
    </dsp:sp>
    <dsp:sp modelId="{1AF79EF9-C648-47CC-9E18-BDD9EEFA1CEC}">
      <dsp:nvSpPr>
        <dsp:cNvPr id="0" name=""/>
        <dsp:cNvSpPr/>
      </dsp:nvSpPr>
      <dsp:spPr>
        <a:xfrm rot="16200000">
          <a:off x="5446642" y="1228923"/>
          <a:ext cx="4525963" cy="2068115"/>
        </a:xfrm>
        <a:prstGeom prst="flowChartManualOperation">
          <a:avLst/>
        </a:prstGeom>
        <a:gradFill rotWithShape="0">
          <a:gsLst>
            <a:gs pos="0">
              <a:schemeClr val="accent2">
                <a:shade val="80000"/>
                <a:hueOff val="-26904"/>
                <a:satOff val="-3018"/>
                <a:lumOff val="19260"/>
                <a:alphaOff val="0"/>
                <a:shade val="51000"/>
                <a:satMod val="130000"/>
              </a:schemeClr>
            </a:gs>
            <a:gs pos="80000">
              <a:schemeClr val="accent2">
                <a:shade val="80000"/>
                <a:hueOff val="-26904"/>
                <a:satOff val="-3018"/>
                <a:lumOff val="19260"/>
                <a:alphaOff val="0"/>
                <a:shade val="93000"/>
                <a:satMod val="130000"/>
              </a:schemeClr>
            </a:gs>
            <a:gs pos="100000">
              <a:schemeClr val="accent2">
                <a:shade val="80000"/>
                <a:hueOff val="-26904"/>
                <a:satOff val="-3018"/>
                <a:lumOff val="1926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465" bIns="0" numCol="1" spcCol="1270" anchor="ctr" anchorCtr="0">
          <a:noAutofit/>
        </a:bodyPr>
        <a:lstStyle/>
        <a:p>
          <a:pPr marL="0" lvl="0" indent="0" algn="ctr" defTabSz="889000">
            <a:lnSpc>
              <a:spcPct val="90000"/>
            </a:lnSpc>
            <a:spcBef>
              <a:spcPct val="0"/>
            </a:spcBef>
            <a:spcAft>
              <a:spcPct val="35000"/>
            </a:spcAft>
            <a:buNone/>
          </a:pPr>
          <a:r>
            <a:rPr lang="lv-LV" sz="2000" b="1" kern="1200" dirty="0"/>
            <a:t>Paziņošanas kārtība būvniecības procesam, lai uzlabotu privātmāju ēku energefektivitāti </a:t>
          </a:r>
          <a:r>
            <a:rPr lang="lv-LV" sz="2000" kern="1200" dirty="0"/>
            <a:t>– par 20 darbadienām īsāks process</a:t>
          </a:r>
        </a:p>
      </dsp:txBody>
      <dsp:txXfrm rot="5400000">
        <a:off x="6675566" y="905192"/>
        <a:ext cx="2068115" cy="2715577"/>
      </dsp:txXfrm>
    </dsp:sp>
    <dsp:sp modelId="{8C597A24-1989-424A-8755-05BBBBA1EE4D}">
      <dsp:nvSpPr>
        <dsp:cNvPr id="0" name=""/>
        <dsp:cNvSpPr/>
      </dsp:nvSpPr>
      <dsp:spPr>
        <a:xfrm rot="16200000">
          <a:off x="7669867" y="1228923"/>
          <a:ext cx="4525963" cy="2068115"/>
        </a:xfrm>
        <a:prstGeom prst="flowChartManualOperation">
          <a:avLst/>
        </a:prstGeom>
        <a:gradFill rotWithShape="0">
          <a:gsLst>
            <a:gs pos="0">
              <a:schemeClr val="accent2">
                <a:shade val="80000"/>
                <a:hueOff val="-35872"/>
                <a:satOff val="-4024"/>
                <a:lumOff val="25680"/>
                <a:alphaOff val="0"/>
                <a:shade val="51000"/>
                <a:satMod val="130000"/>
              </a:schemeClr>
            </a:gs>
            <a:gs pos="80000">
              <a:schemeClr val="accent2">
                <a:shade val="80000"/>
                <a:hueOff val="-35872"/>
                <a:satOff val="-4024"/>
                <a:lumOff val="25680"/>
                <a:alphaOff val="0"/>
                <a:shade val="93000"/>
                <a:satMod val="130000"/>
              </a:schemeClr>
            </a:gs>
            <a:gs pos="100000">
              <a:schemeClr val="accent2">
                <a:shade val="80000"/>
                <a:hueOff val="-35872"/>
                <a:satOff val="-4024"/>
                <a:lumOff val="2568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7000" tIns="0" rIns="127465" bIns="0" numCol="1" spcCol="1270" anchor="ctr" anchorCtr="0">
          <a:noAutofit/>
        </a:bodyPr>
        <a:lstStyle/>
        <a:p>
          <a:pPr marL="0" lvl="0" indent="0" algn="ctr" defTabSz="889000">
            <a:lnSpc>
              <a:spcPct val="90000"/>
            </a:lnSpc>
            <a:spcBef>
              <a:spcPct val="0"/>
            </a:spcBef>
            <a:spcAft>
              <a:spcPct val="35000"/>
            </a:spcAft>
            <a:buNone/>
          </a:pPr>
          <a:r>
            <a:rPr lang="lv-LV" sz="2000" b="1" kern="1200"/>
            <a:t>Paziņošanas kārtība privātmāju un palīgēku </a:t>
          </a:r>
          <a:r>
            <a:rPr lang="lv-LV" sz="2000" kern="1200"/>
            <a:t>(līdz 60 kvm)būvniecībai un novietošanai – par 20 darbdienām īsāks process</a:t>
          </a:r>
          <a:endParaRPr lang="lv-LV" sz="2000" kern="1200" dirty="0"/>
        </a:p>
      </dsp:txBody>
      <dsp:txXfrm rot="5400000">
        <a:off x="8898791" y="905192"/>
        <a:ext cx="2068115" cy="27155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34AA06-115A-4D1A-9488-AF8184A22690}">
      <dsp:nvSpPr>
        <dsp:cNvPr id="0" name=""/>
        <dsp:cNvSpPr/>
      </dsp:nvSpPr>
      <dsp:spPr>
        <a:xfrm>
          <a:off x="1715238" y="1946605"/>
          <a:ext cx="2096402" cy="2096402"/>
        </a:xfrm>
        <a:prstGeom prst="gear9">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lv-LV" sz="1200" b="1" kern="1200" dirty="0"/>
            <a:t>REGULĒJUMS</a:t>
          </a:r>
          <a:endParaRPr lang="en-US" sz="1200" b="1" kern="1200" dirty="0"/>
        </a:p>
      </dsp:txBody>
      <dsp:txXfrm>
        <a:off x="2136708" y="2437677"/>
        <a:ext cx="1253462" cy="1077594"/>
      </dsp:txXfrm>
    </dsp:sp>
    <dsp:sp modelId="{E9C81522-CBE8-498B-929A-22295623448B}">
      <dsp:nvSpPr>
        <dsp:cNvPr id="0" name=""/>
        <dsp:cNvSpPr/>
      </dsp:nvSpPr>
      <dsp:spPr>
        <a:xfrm>
          <a:off x="363508" y="1290721"/>
          <a:ext cx="1788665" cy="1845397"/>
        </a:xfrm>
        <a:prstGeom prst="gear6">
          <a:avLst/>
        </a:prstGeom>
        <a:solidFill>
          <a:schemeClr val="accent2">
            <a:shade val="80000"/>
            <a:hueOff val="-17936"/>
            <a:satOff val="-2012"/>
            <a:lumOff val="128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488950">
            <a:lnSpc>
              <a:spcPct val="90000"/>
            </a:lnSpc>
            <a:spcBef>
              <a:spcPct val="0"/>
            </a:spcBef>
            <a:spcAft>
              <a:spcPct val="35000"/>
            </a:spcAft>
            <a:buNone/>
          </a:pPr>
          <a:r>
            <a:rPr lang="lv-LV" sz="1100" b="1" kern="1200" dirty="0"/>
            <a:t>KĀRTĪBAS</a:t>
          </a:r>
          <a:endParaRPr lang="en-US" sz="1100" b="1" kern="1200" dirty="0"/>
        </a:p>
      </dsp:txBody>
      <dsp:txXfrm>
        <a:off x="813810" y="1752114"/>
        <a:ext cx="888061" cy="922611"/>
      </dsp:txXfrm>
    </dsp:sp>
    <dsp:sp modelId="{891B7A35-1D0D-4FB5-8AEF-00A058DCC4BB}">
      <dsp:nvSpPr>
        <dsp:cNvPr id="0" name=""/>
        <dsp:cNvSpPr/>
      </dsp:nvSpPr>
      <dsp:spPr>
        <a:xfrm rot="20700000">
          <a:off x="1185328" y="272751"/>
          <a:ext cx="1822147" cy="1822820"/>
        </a:xfrm>
        <a:prstGeom prst="gear6">
          <a:avLst/>
        </a:prstGeom>
        <a:solidFill>
          <a:schemeClr val="accent2">
            <a:shade val="80000"/>
            <a:hueOff val="-35872"/>
            <a:satOff val="-4024"/>
            <a:lumOff val="2568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lv-LV" sz="1200" b="1" kern="1200" dirty="0"/>
            <a:t>PRAKSE</a:t>
          </a:r>
          <a:endParaRPr lang="en-US" sz="1200" b="1" kern="1200" dirty="0"/>
        </a:p>
      </dsp:txBody>
      <dsp:txXfrm rot="-20700000">
        <a:off x="1584938" y="672589"/>
        <a:ext cx="1022926" cy="1023144"/>
      </dsp:txXfrm>
    </dsp:sp>
    <dsp:sp modelId="{86163CE3-79FF-40BF-B503-DBCB103B968D}">
      <dsp:nvSpPr>
        <dsp:cNvPr id="0" name=""/>
        <dsp:cNvSpPr/>
      </dsp:nvSpPr>
      <dsp:spPr>
        <a:xfrm>
          <a:off x="1549885" y="1632617"/>
          <a:ext cx="2683394" cy="2683394"/>
        </a:xfrm>
        <a:prstGeom prst="circularArrow">
          <a:avLst>
            <a:gd name="adj1" fmla="val 4688"/>
            <a:gd name="adj2" fmla="val 299029"/>
            <a:gd name="adj3" fmla="val 2506429"/>
            <a:gd name="adj4" fmla="val 15882412"/>
            <a:gd name="adj5" fmla="val 5469"/>
          </a:avLst>
        </a:prstGeom>
        <a:solidFill>
          <a:schemeClr val="accent2">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1FF5A3C-10AA-4C05-8DE8-1F762D360CC2}">
      <dsp:nvSpPr>
        <dsp:cNvPr id="0" name=""/>
        <dsp:cNvSpPr/>
      </dsp:nvSpPr>
      <dsp:spPr>
        <a:xfrm>
          <a:off x="225499" y="1115386"/>
          <a:ext cx="1949653" cy="1949653"/>
        </a:xfrm>
        <a:prstGeom prst="leftCircularArrow">
          <a:avLst>
            <a:gd name="adj1" fmla="val 6452"/>
            <a:gd name="adj2" fmla="val 429999"/>
            <a:gd name="adj3" fmla="val 10489124"/>
            <a:gd name="adj4" fmla="val 14837806"/>
            <a:gd name="adj5" fmla="val 7527"/>
          </a:avLst>
        </a:prstGeom>
        <a:solidFill>
          <a:schemeClr val="accent2">
            <a:shade val="90000"/>
            <a:hueOff val="-17925"/>
            <a:satOff val="-2104"/>
            <a:lumOff val="11505"/>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D342CB6-1EB7-45C5-B41C-3A28BF48005D}">
      <dsp:nvSpPr>
        <dsp:cNvPr id="0" name=""/>
        <dsp:cNvSpPr/>
      </dsp:nvSpPr>
      <dsp:spPr>
        <a:xfrm>
          <a:off x="1003932" y="73667"/>
          <a:ext cx="2102119" cy="2102119"/>
        </a:xfrm>
        <a:prstGeom prst="circularArrow">
          <a:avLst>
            <a:gd name="adj1" fmla="val 5984"/>
            <a:gd name="adj2" fmla="val 394124"/>
            <a:gd name="adj3" fmla="val 13313824"/>
            <a:gd name="adj4" fmla="val 10508221"/>
            <a:gd name="adj5" fmla="val 6981"/>
          </a:avLst>
        </a:prstGeom>
        <a:solidFill>
          <a:schemeClr val="accent2">
            <a:shade val="90000"/>
            <a:hueOff val="-35851"/>
            <a:satOff val="-4207"/>
            <a:lumOff val="23011"/>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34B147-9BC4-40FD-893E-334473D6272D}">
      <dsp:nvSpPr>
        <dsp:cNvPr id="0" name=""/>
        <dsp:cNvSpPr/>
      </dsp:nvSpPr>
      <dsp:spPr>
        <a:xfrm>
          <a:off x="0" y="222798"/>
          <a:ext cx="3433424" cy="1373369"/>
        </a:xfrm>
        <a:prstGeom prst="chevron">
          <a:avLst/>
        </a:prstGeom>
        <a:solidFill>
          <a:schemeClr val="accent2">
            <a:shade val="8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45339" rIns="45339" bIns="45339" numCol="1" spcCol="1270" anchor="ctr" anchorCtr="0">
          <a:noAutofit/>
        </a:bodyPr>
        <a:lstStyle/>
        <a:p>
          <a:pPr marL="0" lvl="0" indent="0" algn="ctr" defTabSz="1511300">
            <a:lnSpc>
              <a:spcPct val="90000"/>
            </a:lnSpc>
            <a:spcBef>
              <a:spcPct val="0"/>
            </a:spcBef>
            <a:spcAft>
              <a:spcPct val="35000"/>
            </a:spcAft>
            <a:buNone/>
          </a:pPr>
          <a:r>
            <a:rPr lang="lv-LV" sz="3400" kern="1200" dirty="0"/>
            <a:t>Atbildīgās ministrijas</a:t>
          </a:r>
          <a:endParaRPr lang="en-US" sz="3400" kern="1200" dirty="0"/>
        </a:p>
      </dsp:txBody>
      <dsp:txXfrm>
        <a:off x="686685" y="222798"/>
        <a:ext cx="2060055" cy="1373369"/>
      </dsp:txXfrm>
    </dsp:sp>
    <dsp:sp modelId="{2447ED50-6082-491F-8B20-919EA8E8C700}">
      <dsp:nvSpPr>
        <dsp:cNvPr id="0" name=""/>
        <dsp:cNvSpPr/>
      </dsp:nvSpPr>
      <dsp:spPr>
        <a:xfrm>
          <a:off x="3092900" y="222798"/>
          <a:ext cx="3433424" cy="1373369"/>
        </a:xfrm>
        <a:prstGeom prst="chevron">
          <a:avLst/>
        </a:prstGeom>
        <a:solidFill>
          <a:schemeClr val="accent2">
            <a:shade val="80000"/>
            <a:hueOff val="-17936"/>
            <a:satOff val="-2012"/>
            <a:lumOff val="1284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45339" rIns="45339" bIns="45339" numCol="1" spcCol="1270" anchor="ctr" anchorCtr="0">
          <a:noAutofit/>
        </a:bodyPr>
        <a:lstStyle/>
        <a:p>
          <a:pPr marL="0" lvl="0" indent="0" algn="ctr" defTabSz="1511300">
            <a:lnSpc>
              <a:spcPct val="90000"/>
            </a:lnSpc>
            <a:spcBef>
              <a:spcPct val="0"/>
            </a:spcBef>
            <a:spcAft>
              <a:spcPct val="35000"/>
            </a:spcAft>
            <a:buNone/>
          </a:pPr>
          <a:r>
            <a:rPr lang="lv-LV" sz="3400" kern="1200" dirty="0"/>
            <a:t>Ministru kabinets</a:t>
          </a:r>
          <a:endParaRPr lang="en-US" sz="3400" kern="1200" dirty="0"/>
        </a:p>
      </dsp:txBody>
      <dsp:txXfrm>
        <a:off x="3779585" y="222798"/>
        <a:ext cx="2060055" cy="1373369"/>
      </dsp:txXfrm>
    </dsp:sp>
    <dsp:sp modelId="{EC2AE578-57E3-418B-91E2-63BBC0E3B41A}">
      <dsp:nvSpPr>
        <dsp:cNvPr id="0" name=""/>
        <dsp:cNvSpPr/>
      </dsp:nvSpPr>
      <dsp:spPr>
        <a:xfrm>
          <a:off x="6182982" y="222798"/>
          <a:ext cx="3433424" cy="1373369"/>
        </a:xfrm>
        <a:prstGeom prst="chevron">
          <a:avLst/>
        </a:prstGeom>
        <a:solidFill>
          <a:schemeClr val="accent2">
            <a:shade val="80000"/>
            <a:hueOff val="-35872"/>
            <a:satOff val="-4024"/>
            <a:lumOff val="2568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6017" tIns="45339" rIns="45339" bIns="45339" numCol="1" spcCol="1270" anchor="ctr" anchorCtr="0">
          <a:noAutofit/>
        </a:bodyPr>
        <a:lstStyle/>
        <a:p>
          <a:pPr marL="0" lvl="0" indent="0" algn="ctr" defTabSz="1511300">
            <a:lnSpc>
              <a:spcPct val="90000"/>
            </a:lnSpc>
            <a:spcBef>
              <a:spcPct val="0"/>
            </a:spcBef>
            <a:spcAft>
              <a:spcPct val="35000"/>
            </a:spcAft>
            <a:buNone/>
          </a:pPr>
          <a:r>
            <a:rPr lang="lv-LV" sz="3400" kern="1200" dirty="0"/>
            <a:t>Saeima</a:t>
          </a:r>
          <a:endParaRPr lang="en-US" sz="3400" kern="1200" dirty="0"/>
        </a:p>
      </dsp:txBody>
      <dsp:txXfrm>
        <a:off x="6869667" y="222798"/>
        <a:ext cx="2060055" cy="1373369"/>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4EB34AC-6512-43A6-8DCE-11C2FFA07D4A}"/>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939575" eaLnBrk="1" fontAlgn="auto" hangingPunct="1">
              <a:spcBef>
                <a:spcPts val="0"/>
              </a:spcBef>
              <a:spcAft>
                <a:spcPts val="0"/>
              </a:spcAft>
              <a:defRPr sz="1200">
                <a:latin typeface="+mn-lt"/>
                <a:cs typeface="+mn-cs"/>
              </a:defRPr>
            </a:lvl1pPr>
          </a:lstStyle>
          <a:p>
            <a:pPr>
              <a:defRPr/>
            </a:pPr>
            <a:endParaRPr lang="lv-LV"/>
          </a:p>
        </p:txBody>
      </p:sp>
      <p:sp>
        <p:nvSpPr>
          <p:cNvPr id="3" name="Date Placeholder 2">
            <a:extLst>
              <a:ext uri="{FF2B5EF4-FFF2-40B4-BE49-F238E27FC236}">
                <a16:creationId xmlns:a16="http://schemas.microsoft.com/office/drawing/2014/main" id="{9EEA9640-ED32-4495-BB94-38676C7A6D5A}"/>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939575" eaLnBrk="1" fontAlgn="auto" hangingPunct="1">
              <a:spcBef>
                <a:spcPts val="0"/>
              </a:spcBef>
              <a:spcAft>
                <a:spcPts val="0"/>
              </a:spcAft>
              <a:defRPr sz="1200">
                <a:latin typeface="+mn-lt"/>
                <a:cs typeface="+mn-cs"/>
              </a:defRPr>
            </a:lvl1pPr>
          </a:lstStyle>
          <a:p>
            <a:pPr>
              <a:defRPr/>
            </a:pPr>
            <a:fld id="{0A24763D-B0EA-48C6-860E-9F02AB256D9D}" type="datetimeFigureOut">
              <a:rPr lang="lv-LV"/>
              <a:pPr>
                <a:defRPr/>
              </a:pPr>
              <a:t>22.04.2025</a:t>
            </a:fld>
            <a:endParaRPr lang="lv-LV"/>
          </a:p>
        </p:txBody>
      </p:sp>
      <p:sp>
        <p:nvSpPr>
          <p:cNvPr id="4" name="Slide Image Placeholder 3">
            <a:extLst>
              <a:ext uri="{FF2B5EF4-FFF2-40B4-BE49-F238E27FC236}">
                <a16:creationId xmlns:a16="http://schemas.microsoft.com/office/drawing/2014/main" id="{839D5D9F-4EE7-4547-AEB7-B3339CEA5692}"/>
              </a:ext>
            </a:extLst>
          </p:cNvPr>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lv-LV" noProof="0"/>
          </a:p>
        </p:txBody>
      </p:sp>
      <p:sp>
        <p:nvSpPr>
          <p:cNvPr id="5" name="Notes Placeholder 4">
            <a:extLst>
              <a:ext uri="{FF2B5EF4-FFF2-40B4-BE49-F238E27FC236}">
                <a16:creationId xmlns:a16="http://schemas.microsoft.com/office/drawing/2014/main" id="{5B2B5694-76AE-41BE-955B-10FFEF92CD92}"/>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lv-LV" noProof="0"/>
          </a:p>
        </p:txBody>
      </p:sp>
      <p:sp>
        <p:nvSpPr>
          <p:cNvPr id="6" name="Footer Placeholder 5">
            <a:extLst>
              <a:ext uri="{FF2B5EF4-FFF2-40B4-BE49-F238E27FC236}">
                <a16:creationId xmlns:a16="http://schemas.microsoft.com/office/drawing/2014/main" id="{38585575-028B-4DF8-9263-0D17AF126B2A}"/>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939575" eaLnBrk="1" fontAlgn="auto" hangingPunct="1">
              <a:spcBef>
                <a:spcPts val="0"/>
              </a:spcBef>
              <a:spcAft>
                <a:spcPts val="0"/>
              </a:spcAft>
              <a:defRPr sz="1200">
                <a:latin typeface="+mn-lt"/>
                <a:cs typeface="+mn-cs"/>
              </a:defRPr>
            </a:lvl1pPr>
          </a:lstStyle>
          <a:p>
            <a:pPr>
              <a:defRPr/>
            </a:pPr>
            <a:endParaRPr lang="lv-LV"/>
          </a:p>
        </p:txBody>
      </p:sp>
      <p:sp>
        <p:nvSpPr>
          <p:cNvPr id="7" name="Slide Number Placeholder 6">
            <a:extLst>
              <a:ext uri="{FF2B5EF4-FFF2-40B4-BE49-F238E27FC236}">
                <a16:creationId xmlns:a16="http://schemas.microsoft.com/office/drawing/2014/main" id="{180FF224-1665-4C1C-A07C-9DBC936E20D7}"/>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E452597D-DB51-4C3B-98D9-75EBE5F96656}" type="slidenum">
              <a:rPr lang="lv-LV" altLang="lv-LV"/>
              <a:pPr>
                <a:defRPr/>
              </a:pPr>
              <a:t>‹#›</a:t>
            </a:fld>
            <a:endParaRPr lang="lv-LV" altLang="lv-LV"/>
          </a:p>
        </p:txBody>
      </p:sp>
    </p:spTree>
  </p:cSld>
  <p:clrMap bg1="lt1" tx1="dk1" bg2="lt2" tx2="dk2" accent1="accent1" accent2="accent2" accent3="accent3" accent4="accent4" accent5="accent5" accent6="accent6" hlink="hlink" folHlink="folHlink"/>
  <p:notesStyle>
    <a:lvl1pPr algn="l" defTabSz="938213" rtl="0" eaLnBrk="0" fontAlgn="base" hangingPunct="0">
      <a:spcBef>
        <a:spcPct val="30000"/>
      </a:spcBef>
      <a:spcAft>
        <a:spcPct val="0"/>
      </a:spcAft>
      <a:defRPr sz="1200" kern="1200">
        <a:solidFill>
          <a:schemeClr val="tx1"/>
        </a:solidFill>
        <a:latin typeface="+mn-lt"/>
        <a:ea typeface="+mn-ea"/>
        <a:cs typeface="+mn-cs"/>
      </a:defRPr>
    </a:lvl1pPr>
    <a:lvl2pPr marL="468313" algn="l" defTabSz="938213" rtl="0" eaLnBrk="0" fontAlgn="base" hangingPunct="0">
      <a:spcBef>
        <a:spcPct val="30000"/>
      </a:spcBef>
      <a:spcAft>
        <a:spcPct val="0"/>
      </a:spcAft>
      <a:defRPr sz="1200" kern="1200">
        <a:solidFill>
          <a:schemeClr val="tx1"/>
        </a:solidFill>
        <a:latin typeface="+mn-lt"/>
        <a:ea typeface="+mn-ea"/>
        <a:cs typeface="+mn-cs"/>
      </a:defRPr>
    </a:lvl2pPr>
    <a:lvl3pPr marL="938213" algn="l" defTabSz="938213" rtl="0" eaLnBrk="0" fontAlgn="base" hangingPunct="0">
      <a:spcBef>
        <a:spcPct val="30000"/>
      </a:spcBef>
      <a:spcAft>
        <a:spcPct val="0"/>
      </a:spcAft>
      <a:defRPr sz="1200" kern="1200">
        <a:solidFill>
          <a:schemeClr val="tx1"/>
        </a:solidFill>
        <a:latin typeface="+mn-lt"/>
        <a:ea typeface="+mn-ea"/>
        <a:cs typeface="+mn-cs"/>
      </a:defRPr>
    </a:lvl3pPr>
    <a:lvl4pPr marL="1408113" algn="l" defTabSz="938213" rtl="0" eaLnBrk="0" fontAlgn="base" hangingPunct="0">
      <a:spcBef>
        <a:spcPct val="30000"/>
      </a:spcBef>
      <a:spcAft>
        <a:spcPct val="0"/>
      </a:spcAft>
      <a:defRPr sz="1200" kern="1200">
        <a:solidFill>
          <a:schemeClr val="tx1"/>
        </a:solidFill>
        <a:latin typeface="+mn-lt"/>
        <a:ea typeface="+mn-ea"/>
        <a:cs typeface="+mn-cs"/>
      </a:defRPr>
    </a:lvl4pPr>
    <a:lvl5pPr marL="1878013" algn="l" defTabSz="938213" rtl="0" eaLnBrk="0" fontAlgn="base" hangingPunct="0">
      <a:spcBef>
        <a:spcPct val="30000"/>
      </a:spcBef>
      <a:spcAft>
        <a:spcPct val="0"/>
      </a:spcAft>
      <a:defRPr sz="1200" kern="1200">
        <a:solidFill>
          <a:schemeClr val="tx1"/>
        </a:solidFill>
        <a:latin typeface="+mn-lt"/>
        <a:ea typeface="+mn-ea"/>
        <a:cs typeface="+mn-cs"/>
      </a:defRPr>
    </a:lvl5pPr>
    <a:lvl6pPr marL="2348940" algn="l" defTabSz="939575" rtl="0" eaLnBrk="1" latinLnBrk="0" hangingPunct="1">
      <a:defRPr sz="1200" kern="1200">
        <a:solidFill>
          <a:schemeClr val="tx1"/>
        </a:solidFill>
        <a:latin typeface="+mn-lt"/>
        <a:ea typeface="+mn-ea"/>
        <a:cs typeface="+mn-cs"/>
      </a:defRPr>
    </a:lvl6pPr>
    <a:lvl7pPr marL="2818729" algn="l" defTabSz="939575" rtl="0" eaLnBrk="1" latinLnBrk="0" hangingPunct="1">
      <a:defRPr sz="1200" kern="1200">
        <a:solidFill>
          <a:schemeClr val="tx1"/>
        </a:solidFill>
        <a:latin typeface="+mn-lt"/>
        <a:ea typeface="+mn-ea"/>
        <a:cs typeface="+mn-cs"/>
      </a:defRPr>
    </a:lvl7pPr>
    <a:lvl8pPr marL="3288515" algn="l" defTabSz="939575" rtl="0" eaLnBrk="1" latinLnBrk="0" hangingPunct="1">
      <a:defRPr sz="1200" kern="1200">
        <a:solidFill>
          <a:schemeClr val="tx1"/>
        </a:solidFill>
        <a:latin typeface="+mn-lt"/>
        <a:ea typeface="+mn-ea"/>
        <a:cs typeface="+mn-cs"/>
      </a:defRPr>
    </a:lvl8pPr>
    <a:lvl9pPr marL="3758305" algn="l" defTabSz="939575"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v-LV" b="1" dirty="0"/>
              <a:t>Atteikšanās no darba meklētāja statusa </a:t>
            </a:r>
            <a:r>
              <a:rPr lang="lv-LV" dirty="0"/>
              <a:t>– administrēšanā iesaistīti 198 NVA darbinieki un 2024.gadā patērētas 1164 stundas</a:t>
            </a:r>
          </a:p>
          <a:p>
            <a:r>
              <a:rPr lang="lv-LV" b="1" dirty="0"/>
              <a:t>ALTUM un LIAA programmas </a:t>
            </a:r>
            <a:r>
              <a:rPr lang="lv-LV" dirty="0"/>
              <a:t>- 3232 komersantiem tiks samazināts patērējamais laiks (1h) atskaišu sagatavošanai, jo dati tiks izgūti no CSP</a:t>
            </a:r>
          </a:p>
          <a:p>
            <a:r>
              <a:rPr lang="lv-LV" b="1" dirty="0"/>
              <a:t>Atteikšanās no iesniegumiem slimības pabalstu piešķiršanai </a:t>
            </a:r>
            <a:r>
              <a:rPr lang="lv-LV" dirty="0"/>
              <a:t>(2024.gadā 602,7 tūkst. iesniegumu):Ietaupījums klientiem iesniegumu sagatavošanai un iesniegšanai, ieskaitot laiku ceļā - 93 900 stundas gadā, Laika ietaupījums iesniegumu apstrādei VSAA - 11 700 stundas gadā. </a:t>
            </a:r>
          </a:p>
          <a:p>
            <a:r>
              <a:rPr lang="lv-LV" b="1" dirty="0"/>
              <a:t>Paziņošanas kārtība būvniecības procesam, lai uzlabotu privātmāju ēku energefektivitāti </a:t>
            </a:r>
            <a:r>
              <a:rPr lang="lv-LV" dirty="0"/>
              <a:t>– par 20 darbadienām īsāks process</a:t>
            </a:r>
          </a:p>
          <a:p>
            <a:r>
              <a:rPr lang="lv-LV" b="1" dirty="0"/>
              <a:t>Privātmāju būvniecības administratīvais process  </a:t>
            </a:r>
            <a:r>
              <a:rPr lang="lv-LV" dirty="0"/>
              <a:t>(līdz 150 kvm.) piemērot paziņošanas kārtību – par 40 darbadienām īsāks process</a:t>
            </a:r>
          </a:p>
          <a:p>
            <a:r>
              <a:rPr lang="lv-LV" b="1" dirty="0"/>
              <a:t>Mazēku </a:t>
            </a:r>
            <a:r>
              <a:rPr lang="lv-LV" dirty="0"/>
              <a:t>(līdz 25 kvm) </a:t>
            </a:r>
            <a:r>
              <a:rPr lang="lv-LV" b="1" dirty="0"/>
              <a:t>būvniecība </a:t>
            </a:r>
            <a:r>
              <a:rPr lang="lv-LV" dirty="0"/>
              <a:t>bez būvniecības ieceres dokumentācijas – par 3 h mazāk vienai lietai</a:t>
            </a:r>
          </a:p>
          <a:p>
            <a:r>
              <a:rPr lang="lv-LV" b="1" dirty="0"/>
              <a:t>Paziņošanas kārtība privātmāju un palīgēku </a:t>
            </a:r>
            <a:r>
              <a:rPr lang="lv-LV" dirty="0"/>
              <a:t>(līdz 60 kvm)būvniecībai un novietošanai – par 20 darbdienām īsāks process</a:t>
            </a:r>
          </a:p>
          <a:p>
            <a:endParaRPr lang="en-US" dirty="0"/>
          </a:p>
        </p:txBody>
      </p:sp>
      <p:sp>
        <p:nvSpPr>
          <p:cNvPr id="4" name="Slide Number Placeholder 3"/>
          <p:cNvSpPr>
            <a:spLocks noGrp="1"/>
          </p:cNvSpPr>
          <p:nvPr>
            <p:ph type="sldNum" sz="quarter" idx="5"/>
          </p:nvPr>
        </p:nvSpPr>
        <p:spPr/>
        <p:txBody>
          <a:bodyPr/>
          <a:lstStyle/>
          <a:p>
            <a:pPr>
              <a:defRPr/>
            </a:pPr>
            <a:fld id="{E452597D-DB51-4C3B-98D9-75EBE5F96656}" type="slidenum">
              <a:rPr lang="lv-LV" altLang="lv-LV" smtClean="0"/>
              <a:pPr>
                <a:defRPr/>
              </a:pPr>
              <a:t>10</a:t>
            </a:fld>
            <a:endParaRPr lang="lv-LV" altLang="lv-LV"/>
          </a:p>
        </p:txBody>
      </p:sp>
    </p:spTree>
    <p:extLst>
      <p:ext uri="{BB962C8B-B14F-4D97-AF65-F5344CB8AC3E}">
        <p14:creationId xmlns:p14="http://schemas.microsoft.com/office/powerpoint/2010/main" val="39209593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8DEFE8BD-714E-4666-96C9-8ACD91315F92}"/>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576639" y="0"/>
            <a:ext cx="5038725" cy="41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a:extLst>
              <a:ext uri="{FF2B5EF4-FFF2-40B4-BE49-F238E27FC236}">
                <a16:creationId xmlns:a16="http://schemas.microsoft.com/office/drawing/2014/main" id="{0A18F217-1BE8-4529-B104-38E3E7FE3E3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id="{3FA6B968-FA3F-4D74-91BA-13F3E3BB1255}"/>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2979652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05553D3C-6AA1-416D-B580-AF1F6A27069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288" y="0"/>
            <a:ext cx="2347912"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3"/>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73FED9E8-4B40-4E31-92AB-85F4D92F6982}"/>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54D2DAA8-9A09-498C-B8D7-7F2F0333B7BA}" type="slidenum">
              <a:rPr lang="en-US" altLang="lv-LV"/>
              <a:pPr>
                <a:defRPr/>
              </a:pPr>
              <a:t>‹#›</a:t>
            </a:fld>
            <a:endParaRPr lang="en-US" altLang="lv-LV"/>
          </a:p>
        </p:txBody>
      </p:sp>
    </p:spTree>
    <p:extLst>
      <p:ext uri="{BB962C8B-B14F-4D97-AF65-F5344CB8AC3E}">
        <p14:creationId xmlns:p14="http://schemas.microsoft.com/office/powerpoint/2010/main" val="2262468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6" name="Picture 6">
            <a:extLst>
              <a:ext uri="{FF2B5EF4-FFF2-40B4-BE49-F238E27FC236}">
                <a16:creationId xmlns:a16="http://schemas.microsoft.com/office/drawing/2014/main" id="{774B0CB5-6DA0-4988-AB41-7A1FFD0AEE1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288" y="0"/>
            <a:ext cx="2347912"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3"/>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76" indent="0">
              <a:buNone/>
              <a:defRPr sz="1700">
                <a:solidFill>
                  <a:schemeClr val="tx1">
                    <a:tint val="75000"/>
                  </a:schemeClr>
                </a:solidFill>
              </a:defRPr>
            </a:lvl2pPr>
            <a:lvl3pPr marL="939551" indent="0">
              <a:buNone/>
              <a:defRPr sz="1600">
                <a:solidFill>
                  <a:schemeClr val="tx1">
                    <a:tint val="75000"/>
                  </a:schemeClr>
                </a:solidFill>
              </a:defRPr>
            </a:lvl3pPr>
            <a:lvl4pPr marL="1409330" indent="0">
              <a:buNone/>
              <a:defRPr sz="1400">
                <a:solidFill>
                  <a:schemeClr val="tx1">
                    <a:tint val="75000"/>
                  </a:schemeClr>
                </a:solidFill>
              </a:defRPr>
            </a:lvl4pPr>
            <a:lvl5pPr marL="1879105" indent="0">
              <a:buNone/>
              <a:defRPr sz="1400">
                <a:solidFill>
                  <a:schemeClr val="tx1">
                    <a:tint val="75000"/>
                  </a:schemeClr>
                </a:solidFill>
              </a:defRPr>
            </a:lvl5pPr>
            <a:lvl6pPr marL="2348881" indent="0">
              <a:buNone/>
              <a:defRPr sz="1400">
                <a:solidFill>
                  <a:schemeClr val="tx1">
                    <a:tint val="75000"/>
                  </a:schemeClr>
                </a:solidFill>
              </a:defRPr>
            </a:lvl6pPr>
            <a:lvl7pPr marL="2818659" indent="0">
              <a:buNone/>
              <a:defRPr sz="1400">
                <a:solidFill>
                  <a:schemeClr val="tx1">
                    <a:tint val="75000"/>
                  </a:schemeClr>
                </a:solidFill>
              </a:defRPr>
            </a:lvl7pPr>
            <a:lvl8pPr marL="3288432" indent="0">
              <a:buNone/>
              <a:defRPr sz="1400">
                <a:solidFill>
                  <a:schemeClr val="tx1">
                    <a:tint val="75000"/>
                  </a:schemeClr>
                </a:solidFill>
              </a:defRPr>
            </a:lvl8pPr>
            <a:lvl9pPr marL="3758211"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5F28EBBE-4D5C-4DC7-8CEC-3317C777BC65}"/>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FD0175AA-A029-475B-AD2A-5BC49B41409F}" type="slidenum">
              <a:rPr lang="en-US" altLang="lv-LV"/>
              <a:pPr>
                <a:defRPr/>
              </a:pPr>
              <a:t>‹#›</a:t>
            </a:fld>
            <a:endParaRPr lang="en-US" altLang="lv-LV"/>
          </a:p>
        </p:txBody>
      </p:sp>
    </p:spTree>
    <p:extLst>
      <p:ext uri="{BB962C8B-B14F-4D97-AF65-F5344CB8AC3E}">
        <p14:creationId xmlns:p14="http://schemas.microsoft.com/office/powerpoint/2010/main" val="541064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9B3D771-D096-4E98-8981-C9C9ABDFCBA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288" y="0"/>
            <a:ext cx="2347912"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20000" y="1752603"/>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498780A0-1831-466A-B13C-75A9D510B569}"/>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901F303F-2182-4517-A82E-15A36A95D6D7}" type="slidenum">
              <a:rPr lang="en-US" altLang="lv-LV"/>
              <a:pPr>
                <a:defRPr/>
              </a:pPr>
              <a:t>‹#›</a:t>
            </a:fld>
            <a:endParaRPr lang="en-US" altLang="lv-LV"/>
          </a:p>
        </p:txBody>
      </p:sp>
    </p:spTree>
    <p:extLst>
      <p:ext uri="{BB962C8B-B14F-4D97-AF65-F5344CB8AC3E}">
        <p14:creationId xmlns:p14="http://schemas.microsoft.com/office/powerpoint/2010/main" val="636923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9" name="Picture 6">
            <a:extLst>
              <a:ext uri="{FF2B5EF4-FFF2-40B4-BE49-F238E27FC236}">
                <a16:creationId xmlns:a16="http://schemas.microsoft.com/office/drawing/2014/main" id="{6D23C93F-08DF-424E-AA34-84933451D20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288" y="0"/>
            <a:ext cx="2347912"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3"/>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3"/>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6"/>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6"/>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a:extLst>
              <a:ext uri="{FF2B5EF4-FFF2-40B4-BE49-F238E27FC236}">
                <a16:creationId xmlns:a16="http://schemas.microsoft.com/office/drawing/2014/main" id="{08689F50-E9E3-4E8A-8B9D-C25EA71CE183}"/>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86D925F0-185A-4AFA-A830-08C40EC0F396}" type="slidenum">
              <a:rPr lang="en-US" altLang="lv-LV"/>
              <a:pPr>
                <a:defRPr/>
              </a:pPr>
              <a:t>‹#›</a:t>
            </a:fld>
            <a:endParaRPr lang="en-US" altLang="lv-LV"/>
          </a:p>
        </p:txBody>
      </p:sp>
    </p:spTree>
    <p:extLst>
      <p:ext uri="{BB962C8B-B14F-4D97-AF65-F5344CB8AC3E}">
        <p14:creationId xmlns:p14="http://schemas.microsoft.com/office/powerpoint/2010/main" val="3645014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88150B6D-2291-4CB5-A892-1C6CB16ED0B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288" y="0"/>
            <a:ext cx="2347912"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4"/>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022AB0BF-6526-4762-BF17-3329B7E586B1}"/>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9280CA39-8363-4238-8A6C-289794FD7C19}" type="slidenum">
              <a:rPr lang="en-US" altLang="lv-LV"/>
              <a:pPr>
                <a:defRPr/>
              </a:pPr>
              <a:t>‹#›</a:t>
            </a:fld>
            <a:endParaRPr lang="en-US" altLang="lv-LV"/>
          </a:p>
        </p:txBody>
      </p:sp>
    </p:spTree>
    <p:extLst>
      <p:ext uri="{BB962C8B-B14F-4D97-AF65-F5344CB8AC3E}">
        <p14:creationId xmlns:p14="http://schemas.microsoft.com/office/powerpoint/2010/main" val="3344378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C6A9D3B8-D467-4D43-9A18-098175733B8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288" y="0"/>
            <a:ext cx="2347912"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440270F3-5677-455E-8777-2E377DB96CB9}"/>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DAAD8B4C-92A1-4FC6-8FC3-2621F7B9D468}" type="slidenum">
              <a:rPr lang="en-US" altLang="lv-LV"/>
              <a:pPr>
                <a:defRPr/>
              </a:pPr>
              <a:t>‹#›</a:t>
            </a:fld>
            <a:endParaRPr lang="en-US" altLang="lv-LV"/>
          </a:p>
        </p:txBody>
      </p:sp>
    </p:spTree>
    <p:extLst>
      <p:ext uri="{BB962C8B-B14F-4D97-AF65-F5344CB8AC3E}">
        <p14:creationId xmlns:p14="http://schemas.microsoft.com/office/powerpoint/2010/main" val="33681370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BBF07883-64EE-4429-8AC1-A41E12C8825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288" y="0"/>
            <a:ext cx="2347912"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1" y="272978"/>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7426037"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54401" y="1435122"/>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76" indent="0">
              <a:buNone/>
              <a:defRPr sz="1200"/>
            </a:lvl2pPr>
            <a:lvl3pPr marL="939551" indent="0">
              <a:buNone/>
              <a:defRPr sz="1000"/>
            </a:lvl3pPr>
            <a:lvl4pPr marL="1409330" indent="0">
              <a:buNone/>
              <a:defRPr sz="1000"/>
            </a:lvl4pPr>
            <a:lvl5pPr marL="1879105" indent="0">
              <a:buNone/>
              <a:defRPr sz="1000"/>
            </a:lvl5pPr>
            <a:lvl6pPr marL="2348881" indent="0">
              <a:buNone/>
              <a:defRPr sz="1000"/>
            </a:lvl6pPr>
            <a:lvl7pPr marL="2818659" indent="0">
              <a:buNone/>
              <a:defRPr sz="1000"/>
            </a:lvl7pPr>
            <a:lvl8pPr marL="3288432" indent="0">
              <a:buNone/>
              <a:defRPr sz="1000"/>
            </a:lvl8pPr>
            <a:lvl9pPr marL="3758211"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68200588-C43C-40F8-BF89-3D3970F28481}"/>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7D818410-96FB-4EA1-8EF4-DDECF642EF49}" type="slidenum">
              <a:rPr lang="en-US" altLang="lv-LV"/>
              <a:pPr>
                <a:defRPr/>
              </a:pPr>
              <a:t>‹#›</a:t>
            </a:fld>
            <a:endParaRPr lang="en-US" altLang="lv-LV"/>
          </a:p>
        </p:txBody>
      </p:sp>
    </p:spTree>
    <p:extLst>
      <p:ext uri="{BB962C8B-B14F-4D97-AF65-F5344CB8AC3E}">
        <p14:creationId xmlns:p14="http://schemas.microsoft.com/office/powerpoint/2010/main" val="17894225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AEB8309B-F46C-486E-803B-9507D2F9D60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a:extLst>
              <a:ext uri="{FF2B5EF4-FFF2-40B4-BE49-F238E27FC236}">
                <a16:creationId xmlns:a16="http://schemas.microsoft.com/office/drawing/2014/main" id="{987B9E51-F3FC-440B-BE8D-7DC12105FC9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576639" y="0"/>
            <a:ext cx="5038725" cy="41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2956163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110187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7EE33B-0826-6B7C-134E-AA1812CB90E8}"/>
              </a:ext>
            </a:extLst>
          </p:cNvPr>
          <p:cNvSpPr>
            <a:spLocks noGrp="1"/>
          </p:cNvSpPr>
          <p:nvPr>
            <p:ph type="title"/>
          </p:nvPr>
        </p:nvSpPr>
        <p:spPr/>
        <p:txBody>
          <a:bodyPr/>
          <a:lstStyle/>
          <a:p>
            <a:r>
              <a:rPr lang="en-US"/>
              <a:t>Click to edit Master title style</a:t>
            </a:r>
            <a:endParaRPr lang="lv-LV"/>
          </a:p>
        </p:txBody>
      </p:sp>
      <p:sp>
        <p:nvSpPr>
          <p:cNvPr id="3" name="Content Placeholder 2">
            <a:extLst>
              <a:ext uri="{FF2B5EF4-FFF2-40B4-BE49-F238E27FC236}">
                <a16:creationId xmlns:a16="http://schemas.microsoft.com/office/drawing/2014/main" id="{FED7C90B-0AEF-7855-5E96-B9D52856573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4" name="Date Placeholder 3">
            <a:extLst>
              <a:ext uri="{FF2B5EF4-FFF2-40B4-BE49-F238E27FC236}">
                <a16:creationId xmlns:a16="http://schemas.microsoft.com/office/drawing/2014/main" id="{DC0FD0C1-6DAF-5062-9D63-4E09F59F31C9}"/>
              </a:ext>
            </a:extLst>
          </p:cNvPr>
          <p:cNvSpPr>
            <a:spLocks noGrp="1"/>
          </p:cNvSpPr>
          <p:nvPr>
            <p:ph type="dt" sz="half" idx="10"/>
          </p:nvPr>
        </p:nvSpPr>
        <p:spPr/>
        <p:txBody>
          <a:bodyPr/>
          <a:lstStyle/>
          <a:p>
            <a:fld id="{4D4EF358-59C8-40D9-8233-90811C51E953}" type="datetimeFigureOut">
              <a:rPr lang="lv-LV" smtClean="0"/>
              <a:t>22.04.2025</a:t>
            </a:fld>
            <a:endParaRPr lang="lv-LV"/>
          </a:p>
        </p:txBody>
      </p:sp>
      <p:sp>
        <p:nvSpPr>
          <p:cNvPr id="5" name="Footer Placeholder 4">
            <a:extLst>
              <a:ext uri="{FF2B5EF4-FFF2-40B4-BE49-F238E27FC236}">
                <a16:creationId xmlns:a16="http://schemas.microsoft.com/office/drawing/2014/main" id="{A8F2ECAE-25A6-99A2-DB30-15A6F508E0EB}"/>
              </a:ext>
            </a:extLst>
          </p:cNvPr>
          <p:cNvSpPr>
            <a:spLocks noGrp="1"/>
          </p:cNvSpPr>
          <p:nvPr>
            <p:ph type="ftr" sz="quarter" idx="11"/>
          </p:nvPr>
        </p:nvSpPr>
        <p:spPr/>
        <p:txBody>
          <a:bodyPr/>
          <a:lstStyle/>
          <a:p>
            <a:endParaRPr lang="lv-LV"/>
          </a:p>
        </p:txBody>
      </p:sp>
      <p:sp>
        <p:nvSpPr>
          <p:cNvPr id="6" name="Slide Number Placeholder 5">
            <a:extLst>
              <a:ext uri="{FF2B5EF4-FFF2-40B4-BE49-F238E27FC236}">
                <a16:creationId xmlns:a16="http://schemas.microsoft.com/office/drawing/2014/main" id="{558C20FD-7670-7784-678C-FB5A4850C9C1}"/>
              </a:ext>
            </a:extLst>
          </p:cNvPr>
          <p:cNvSpPr>
            <a:spLocks noGrp="1"/>
          </p:cNvSpPr>
          <p:nvPr>
            <p:ph type="sldNum" sz="quarter" idx="12"/>
          </p:nvPr>
        </p:nvSpPr>
        <p:spPr/>
        <p:txBody>
          <a:bodyPr/>
          <a:lstStyle/>
          <a:p>
            <a:fld id="{74928D8E-0A6B-4C70-8A13-27CA618D7CF6}" type="slidenum">
              <a:rPr lang="lv-LV" smtClean="0"/>
              <a:t>‹#›</a:t>
            </a:fld>
            <a:endParaRPr lang="lv-LV"/>
          </a:p>
        </p:txBody>
      </p:sp>
    </p:spTree>
    <p:extLst>
      <p:ext uri="{BB962C8B-B14F-4D97-AF65-F5344CB8AC3E}">
        <p14:creationId xmlns:p14="http://schemas.microsoft.com/office/powerpoint/2010/main" val="395809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8E33E137-F81F-4D71-8E07-4ED1EB4E879F}"/>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a:extLst>
              <a:ext uri="{FF2B5EF4-FFF2-40B4-BE49-F238E27FC236}">
                <a16:creationId xmlns:a16="http://schemas.microsoft.com/office/drawing/2014/main" id="{8DA64C1F-7C34-4770-AD6A-4C488F66D8EC}"/>
              </a:ext>
            </a:extLst>
          </p:cNvPr>
          <p:cNvSpPr>
            <a:spLocks noGrp="1"/>
          </p:cNvSpPr>
          <p:nvPr>
            <p:ph type="body" idx="1"/>
          </p:nvPr>
        </p:nvSpPr>
        <p:spPr bwMode="auto">
          <a:xfrm>
            <a:off x="609600" y="1600202"/>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a:extLst>
              <a:ext uri="{FF2B5EF4-FFF2-40B4-BE49-F238E27FC236}">
                <a16:creationId xmlns:a16="http://schemas.microsoft.com/office/drawing/2014/main" id="{44DA6BC4-FF04-4620-AE55-64F9E2B322BB}"/>
              </a:ext>
            </a:extLst>
          </p:cNvPr>
          <p:cNvSpPr>
            <a:spLocks noGrp="1"/>
          </p:cNvSpPr>
          <p:nvPr>
            <p:ph type="dt" sz="half" idx="2"/>
          </p:nvPr>
        </p:nvSpPr>
        <p:spPr>
          <a:xfrm>
            <a:off x="609600" y="6356352"/>
            <a:ext cx="2844800" cy="365125"/>
          </a:xfrm>
          <a:prstGeom prst="rect">
            <a:avLst/>
          </a:prstGeom>
        </p:spPr>
        <p:txBody>
          <a:bodyPr vert="horz" lIns="93957" tIns="46979" rIns="93957" bIns="46979" rtlCol="0" anchor="ctr"/>
          <a:lstStyle>
            <a:lvl1pPr algn="l" defTabSz="939551" eaLnBrk="1" fontAlgn="auto" hangingPunct="1">
              <a:spcBef>
                <a:spcPts val="0"/>
              </a:spcBef>
              <a:spcAft>
                <a:spcPts val="0"/>
              </a:spcAft>
              <a:defRPr sz="1200">
                <a:solidFill>
                  <a:schemeClr val="tx1">
                    <a:tint val="75000"/>
                  </a:schemeClr>
                </a:solidFill>
                <a:latin typeface="+mn-lt"/>
                <a:cs typeface="+mn-cs"/>
              </a:defRPr>
            </a:lvl1pPr>
          </a:lstStyle>
          <a:p>
            <a:pPr>
              <a:defRPr/>
            </a:pPr>
            <a:fld id="{EF6E56D1-B846-4CC9-A7FA-C0BEA063CBE2}" type="datetime1">
              <a:rPr lang="en-US"/>
              <a:pPr>
                <a:defRPr/>
              </a:pPr>
              <a:t>4/22/2025</a:t>
            </a:fld>
            <a:endParaRPr lang="en-US"/>
          </a:p>
        </p:txBody>
      </p:sp>
      <p:sp>
        <p:nvSpPr>
          <p:cNvPr id="5" name="Footer Placeholder 4">
            <a:extLst>
              <a:ext uri="{FF2B5EF4-FFF2-40B4-BE49-F238E27FC236}">
                <a16:creationId xmlns:a16="http://schemas.microsoft.com/office/drawing/2014/main" id="{4A63A00D-1B15-4932-B1F2-FBA3FC568ABA}"/>
              </a:ext>
            </a:extLst>
          </p:cNvPr>
          <p:cNvSpPr>
            <a:spLocks noGrp="1"/>
          </p:cNvSpPr>
          <p:nvPr>
            <p:ph type="ftr" sz="quarter" idx="3"/>
          </p:nvPr>
        </p:nvSpPr>
        <p:spPr>
          <a:xfrm>
            <a:off x="4165600" y="6356352"/>
            <a:ext cx="3860800" cy="365125"/>
          </a:xfrm>
          <a:prstGeom prst="rect">
            <a:avLst/>
          </a:prstGeom>
        </p:spPr>
        <p:txBody>
          <a:bodyPr vert="horz" lIns="93957" tIns="46979" rIns="93957" bIns="46979" rtlCol="0" anchor="ctr"/>
          <a:lstStyle>
            <a:lvl1pPr algn="ctr" defTabSz="939551"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4B0569EF-C948-4011-A91F-1E722AC3F5B1}"/>
              </a:ext>
            </a:extLst>
          </p:cNvPr>
          <p:cNvSpPr>
            <a:spLocks noGrp="1"/>
          </p:cNvSpPr>
          <p:nvPr>
            <p:ph type="sldNum" sz="quarter" idx="4"/>
          </p:nvPr>
        </p:nvSpPr>
        <p:spPr>
          <a:xfrm>
            <a:off x="8737600" y="6356352"/>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a:solidFill>
                  <a:srgbClr val="898989"/>
                </a:solidFill>
              </a:defRPr>
            </a:lvl1pPr>
          </a:lstStyle>
          <a:p>
            <a:pPr>
              <a:defRPr/>
            </a:pPr>
            <a:fld id="{51922446-443C-43EF-9C1C-14B9F4416CD6}" type="slidenum">
              <a:rPr lang="en-US" altLang="lv-LV"/>
              <a:pPr>
                <a:defRPr/>
              </a:pPr>
              <a:t>‹#›</a:t>
            </a:fld>
            <a:endParaRPr lang="en-US" altLang="lv-LV"/>
          </a:p>
        </p:txBody>
      </p:sp>
    </p:spTree>
  </p:cSld>
  <p:clrMap bg1="lt1" tx1="dk1" bg2="lt2" tx2="dk2" accent1="accent1" accent2="accent2" accent3="accent3" accent4="accent4" accent5="accent5" accent6="accent6" hlink="hlink" folHlink="folHlink"/>
  <p:sldLayoutIdLst>
    <p:sldLayoutId id="2147484207" r:id="rId1"/>
    <p:sldLayoutId id="2147484208" r:id="rId2"/>
    <p:sldLayoutId id="2147484209" r:id="rId3"/>
    <p:sldLayoutId id="2147484210" r:id="rId4"/>
    <p:sldLayoutId id="2147484211" r:id="rId5"/>
    <p:sldLayoutId id="2147484212" r:id="rId6"/>
    <p:sldLayoutId id="2147484213" r:id="rId7"/>
    <p:sldLayoutId id="2147484214" r:id="rId8"/>
    <p:sldLayoutId id="2147484215" r:id="rId9"/>
    <p:sldLayoutId id="2147484219" r:id="rId10"/>
    <p:sldLayoutId id="2147484220" r:id="rId11"/>
  </p:sldLayoutIdLst>
  <p:hf hdr="0" ftr="0" dt="0"/>
  <p:txStyles>
    <p:titleStyle>
      <a:lvl1pPr algn="ctr" defTabSz="938190" rtl="0" eaLnBrk="0" fontAlgn="base" hangingPunct="0">
        <a:spcBef>
          <a:spcPct val="0"/>
        </a:spcBef>
        <a:spcAft>
          <a:spcPct val="0"/>
        </a:spcAft>
        <a:defRPr sz="4500" kern="1200">
          <a:solidFill>
            <a:schemeClr val="tx1"/>
          </a:solidFill>
          <a:latin typeface="+mj-lt"/>
          <a:ea typeface="+mj-ea"/>
          <a:cs typeface="+mj-cs"/>
        </a:defRPr>
      </a:lvl1pPr>
      <a:lvl2pPr algn="ctr" defTabSz="938190" rtl="0" eaLnBrk="0" fontAlgn="base" hangingPunct="0">
        <a:spcBef>
          <a:spcPct val="0"/>
        </a:spcBef>
        <a:spcAft>
          <a:spcPct val="0"/>
        </a:spcAft>
        <a:defRPr sz="4500">
          <a:solidFill>
            <a:schemeClr val="tx1"/>
          </a:solidFill>
          <a:latin typeface="Times New Roman" pitchFamily="18" charset="0"/>
        </a:defRPr>
      </a:lvl2pPr>
      <a:lvl3pPr algn="ctr" defTabSz="938190" rtl="0" eaLnBrk="0" fontAlgn="base" hangingPunct="0">
        <a:spcBef>
          <a:spcPct val="0"/>
        </a:spcBef>
        <a:spcAft>
          <a:spcPct val="0"/>
        </a:spcAft>
        <a:defRPr sz="4500">
          <a:solidFill>
            <a:schemeClr val="tx1"/>
          </a:solidFill>
          <a:latin typeface="Times New Roman" pitchFamily="18" charset="0"/>
        </a:defRPr>
      </a:lvl3pPr>
      <a:lvl4pPr algn="ctr" defTabSz="938190" rtl="0" eaLnBrk="0" fontAlgn="base" hangingPunct="0">
        <a:spcBef>
          <a:spcPct val="0"/>
        </a:spcBef>
        <a:spcAft>
          <a:spcPct val="0"/>
        </a:spcAft>
        <a:defRPr sz="4500">
          <a:solidFill>
            <a:schemeClr val="tx1"/>
          </a:solidFill>
          <a:latin typeface="Times New Roman" pitchFamily="18" charset="0"/>
        </a:defRPr>
      </a:lvl4pPr>
      <a:lvl5pPr algn="ctr" defTabSz="938190" rtl="0" eaLnBrk="0" fontAlgn="base" hangingPunct="0">
        <a:spcBef>
          <a:spcPct val="0"/>
        </a:spcBef>
        <a:spcAft>
          <a:spcPct val="0"/>
        </a:spcAft>
        <a:defRPr sz="4500">
          <a:solidFill>
            <a:schemeClr val="tx1"/>
          </a:solidFill>
          <a:latin typeface="Times New Roman" pitchFamily="18" charset="0"/>
        </a:defRPr>
      </a:lvl5pPr>
      <a:lvl6pPr marL="457189" algn="ctr" defTabSz="938190" rtl="0" eaLnBrk="1" fontAlgn="base" hangingPunct="1">
        <a:spcBef>
          <a:spcPct val="0"/>
        </a:spcBef>
        <a:spcAft>
          <a:spcPct val="0"/>
        </a:spcAft>
        <a:defRPr sz="4500">
          <a:solidFill>
            <a:schemeClr val="tx1"/>
          </a:solidFill>
          <a:latin typeface="Times New Roman" pitchFamily="18" charset="0"/>
        </a:defRPr>
      </a:lvl6pPr>
      <a:lvl7pPr marL="914377" algn="ctr" defTabSz="938190" rtl="0" eaLnBrk="1" fontAlgn="base" hangingPunct="1">
        <a:spcBef>
          <a:spcPct val="0"/>
        </a:spcBef>
        <a:spcAft>
          <a:spcPct val="0"/>
        </a:spcAft>
        <a:defRPr sz="4500">
          <a:solidFill>
            <a:schemeClr val="tx1"/>
          </a:solidFill>
          <a:latin typeface="Times New Roman" pitchFamily="18" charset="0"/>
        </a:defRPr>
      </a:lvl7pPr>
      <a:lvl8pPr marL="1371566" algn="ctr" defTabSz="938190" rtl="0" eaLnBrk="1" fontAlgn="base" hangingPunct="1">
        <a:spcBef>
          <a:spcPct val="0"/>
        </a:spcBef>
        <a:spcAft>
          <a:spcPct val="0"/>
        </a:spcAft>
        <a:defRPr sz="4500">
          <a:solidFill>
            <a:schemeClr val="tx1"/>
          </a:solidFill>
          <a:latin typeface="Times New Roman" pitchFamily="18" charset="0"/>
        </a:defRPr>
      </a:lvl8pPr>
      <a:lvl9pPr marL="1828754" algn="ctr" defTabSz="938190" rtl="0" eaLnBrk="1" fontAlgn="base" hangingPunct="1">
        <a:spcBef>
          <a:spcPct val="0"/>
        </a:spcBef>
        <a:spcAft>
          <a:spcPct val="0"/>
        </a:spcAft>
        <a:defRPr sz="4500">
          <a:solidFill>
            <a:schemeClr val="tx1"/>
          </a:solidFill>
          <a:latin typeface="Times New Roman" pitchFamily="18" charset="0"/>
        </a:defRPr>
      </a:lvl9pPr>
    </p:titleStyle>
    <p:bodyStyle>
      <a:lvl1pPr marL="350830" indent="-350830" algn="l" defTabSz="938190"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1981" indent="-292093" algn="l" defTabSz="938190"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33" indent="-233357" algn="l" defTabSz="938190"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22" indent="-233357" algn="l" defTabSz="938190"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10" indent="-233357" algn="l" defTabSz="938190"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770" indent="-234887" algn="l" defTabSz="939551"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546" indent="-234887" algn="l" defTabSz="939551"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324" indent="-234887" algn="l" defTabSz="939551"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098" indent="-234887" algn="l" defTabSz="939551"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51" rtl="0" eaLnBrk="1" latinLnBrk="0" hangingPunct="1">
        <a:defRPr sz="1700" kern="1200">
          <a:solidFill>
            <a:schemeClr val="tx1"/>
          </a:solidFill>
          <a:latin typeface="+mn-lt"/>
          <a:ea typeface="+mn-ea"/>
          <a:cs typeface="+mn-cs"/>
        </a:defRPr>
      </a:lvl1pPr>
      <a:lvl2pPr marL="469776" algn="l" defTabSz="939551" rtl="0" eaLnBrk="1" latinLnBrk="0" hangingPunct="1">
        <a:defRPr sz="1700" kern="1200">
          <a:solidFill>
            <a:schemeClr val="tx1"/>
          </a:solidFill>
          <a:latin typeface="+mn-lt"/>
          <a:ea typeface="+mn-ea"/>
          <a:cs typeface="+mn-cs"/>
        </a:defRPr>
      </a:lvl2pPr>
      <a:lvl3pPr marL="939551" algn="l" defTabSz="939551" rtl="0" eaLnBrk="1" latinLnBrk="0" hangingPunct="1">
        <a:defRPr sz="1700" kern="1200">
          <a:solidFill>
            <a:schemeClr val="tx1"/>
          </a:solidFill>
          <a:latin typeface="+mn-lt"/>
          <a:ea typeface="+mn-ea"/>
          <a:cs typeface="+mn-cs"/>
        </a:defRPr>
      </a:lvl3pPr>
      <a:lvl4pPr marL="1409330" algn="l" defTabSz="939551" rtl="0" eaLnBrk="1" latinLnBrk="0" hangingPunct="1">
        <a:defRPr sz="1700" kern="1200">
          <a:solidFill>
            <a:schemeClr val="tx1"/>
          </a:solidFill>
          <a:latin typeface="+mn-lt"/>
          <a:ea typeface="+mn-ea"/>
          <a:cs typeface="+mn-cs"/>
        </a:defRPr>
      </a:lvl4pPr>
      <a:lvl5pPr marL="1879105" algn="l" defTabSz="939551" rtl="0" eaLnBrk="1" latinLnBrk="0" hangingPunct="1">
        <a:defRPr sz="1700" kern="1200">
          <a:solidFill>
            <a:schemeClr val="tx1"/>
          </a:solidFill>
          <a:latin typeface="+mn-lt"/>
          <a:ea typeface="+mn-ea"/>
          <a:cs typeface="+mn-cs"/>
        </a:defRPr>
      </a:lvl5pPr>
      <a:lvl6pPr marL="2348881" algn="l" defTabSz="939551" rtl="0" eaLnBrk="1" latinLnBrk="0" hangingPunct="1">
        <a:defRPr sz="1700" kern="1200">
          <a:solidFill>
            <a:schemeClr val="tx1"/>
          </a:solidFill>
          <a:latin typeface="+mn-lt"/>
          <a:ea typeface="+mn-ea"/>
          <a:cs typeface="+mn-cs"/>
        </a:defRPr>
      </a:lvl6pPr>
      <a:lvl7pPr marL="2818659" algn="l" defTabSz="939551" rtl="0" eaLnBrk="1" latinLnBrk="0" hangingPunct="1">
        <a:defRPr sz="1700" kern="1200">
          <a:solidFill>
            <a:schemeClr val="tx1"/>
          </a:solidFill>
          <a:latin typeface="+mn-lt"/>
          <a:ea typeface="+mn-ea"/>
          <a:cs typeface="+mn-cs"/>
        </a:defRPr>
      </a:lvl7pPr>
      <a:lvl8pPr marL="3288432" algn="l" defTabSz="939551" rtl="0" eaLnBrk="1" latinLnBrk="0" hangingPunct="1">
        <a:defRPr sz="1700" kern="1200">
          <a:solidFill>
            <a:schemeClr val="tx1"/>
          </a:solidFill>
          <a:latin typeface="+mn-lt"/>
          <a:ea typeface="+mn-ea"/>
          <a:cs typeface="+mn-cs"/>
        </a:defRPr>
      </a:lvl8pPr>
      <a:lvl9pPr marL="3758211" algn="l" defTabSz="939551"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5.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hyperlink" Target="https://www.mk.gov.lv/lv/inovacijas-laboratorija" TargetMode="Externa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2FA5C2F7-0350-838B-3EAD-0CEF0691807E}"/>
              </a:ext>
            </a:extLst>
          </p:cNvPr>
          <p:cNvSpPr>
            <a:spLocks noGrp="1"/>
          </p:cNvSpPr>
          <p:nvPr>
            <p:ph type="title"/>
          </p:nvPr>
        </p:nvSpPr>
        <p:spPr>
          <a:xfrm>
            <a:off x="914400" y="3077497"/>
            <a:ext cx="10363200" cy="1671484"/>
          </a:xfrm>
        </p:spPr>
        <p:txBody>
          <a:bodyPr>
            <a:noAutofit/>
          </a:bodyPr>
          <a:lstStyle/>
          <a:p>
            <a:br>
              <a:rPr lang="lv-LV" sz="2400" b="1" i="0" dirty="0">
                <a:effectLst/>
              </a:rPr>
            </a:br>
            <a:r>
              <a:rPr lang="lv-LV" sz="2400" b="1" i="0" dirty="0">
                <a:effectLst/>
              </a:rPr>
              <a:t>Birokrātijas mazināšanas pasākumi</a:t>
            </a:r>
            <a:endParaRPr lang="lv-LV" sz="4000" dirty="0">
              <a:cs typeface="Arial" panose="020B0604020202020204" pitchFamily="34" charset="0"/>
            </a:endParaRPr>
          </a:p>
        </p:txBody>
      </p:sp>
      <p:sp>
        <p:nvSpPr>
          <p:cNvPr id="9" name="Text Placeholder 8">
            <a:extLst>
              <a:ext uri="{FF2B5EF4-FFF2-40B4-BE49-F238E27FC236}">
                <a16:creationId xmlns:a16="http://schemas.microsoft.com/office/drawing/2014/main" id="{F931D18B-5B76-5192-27DC-A8E5277A3F13}"/>
              </a:ext>
            </a:extLst>
          </p:cNvPr>
          <p:cNvSpPr>
            <a:spLocks noGrp="1"/>
          </p:cNvSpPr>
          <p:nvPr>
            <p:ph type="body" sz="quarter" idx="11"/>
          </p:nvPr>
        </p:nvSpPr>
        <p:spPr>
          <a:xfrm>
            <a:off x="914400" y="5291091"/>
            <a:ext cx="10363200" cy="1109709"/>
          </a:xfrm>
        </p:spPr>
        <p:txBody>
          <a:bodyPr>
            <a:normAutofit/>
          </a:bodyPr>
          <a:lstStyle/>
          <a:p>
            <a:r>
              <a:rPr lang="lv-LV" sz="2000" dirty="0">
                <a:cs typeface="Arial" panose="020B0604020202020204" pitchFamily="34" charset="0"/>
              </a:rPr>
              <a:t>22.04.2025. </a:t>
            </a:r>
          </a:p>
        </p:txBody>
      </p:sp>
      <p:sp>
        <p:nvSpPr>
          <p:cNvPr id="6" name="Slide Number Placeholder 5">
            <a:extLst>
              <a:ext uri="{FF2B5EF4-FFF2-40B4-BE49-F238E27FC236}">
                <a16:creationId xmlns:a16="http://schemas.microsoft.com/office/drawing/2014/main" id="{AD3B08D9-9F94-D9CA-0127-F644830980F2}"/>
              </a:ext>
            </a:extLst>
          </p:cNvPr>
          <p:cNvSpPr>
            <a:spLocks noGrp="1"/>
          </p:cNvSpPr>
          <p:nvPr>
            <p:ph type="sldNum" sz="quarter" idx="4294967295"/>
          </p:nvPr>
        </p:nvSpPr>
        <p:spPr>
          <a:xfrm>
            <a:off x="11785600" y="6324600"/>
            <a:ext cx="406400" cy="304800"/>
          </a:xfrm>
        </p:spPr>
        <p:txBody>
          <a:bodyPr/>
          <a:lstStyle/>
          <a:p>
            <a:pPr>
              <a:defRPr/>
            </a:pPr>
            <a:fld id="{54D2DAA8-9A09-498C-B8D7-7F2F0333B7BA}" type="slidenum">
              <a:rPr lang="en-US" altLang="lv-LV" smtClean="0"/>
              <a:pPr>
                <a:defRPr/>
              </a:pPr>
              <a:t>1</a:t>
            </a:fld>
            <a:endParaRPr lang="en-US" altLang="lv-LV"/>
          </a:p>
        </p:txBody>
      </p:sp>
    </p:spTree>
    <p:extLst>
      <p:ext uri="{BB962C8B-B14F-4D97-AF65-F5344CB8AC3E}">
        <p14:creationId xmlns:p14="http://schemas.microsoft.com/office/powerpoint/2010/main" val="4458834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F5ACD-BE48-434C-0122-0BC803AFD7F5}"/>
              </a:ext>
            </a:extLst>
          </p:cNvPr>
          <p:cNvSpPr>
            <a:spLocks noGrp="1"/>
          </p:cNvSpPr>
          <p:nvPr>
            <p:ph type="title"/>
          </p:nvPr>
        </p:nvSpPr>
        <p:spPr/>
        <p:txBody>
          <a:bodyPr/>
          <a:lstStyle/>
          <a:p>
            <a:pPr algn="ctr"/>
            <a:r>
              <a:rPr lang="lv-LV" dirty="0"/>
              <a:t>Līdz šim paveiktais...</a:t>
            </a:r>
            <a:endParaRPr lang="en-US" dirty="0"/>
          </a:p>
        </p:txBody>
      </p:sp>
      <p:graphicFrame>
        <p:nvGraphicFramePr>
          <p:cNvPr id="7" name="Content Placeholder 6">
            <a:extLst>
              <a:ext uri="{FF2B5EF4-FFF2-40B4-BE49-F238E27FC236}">
                <a16:creationId xmlns:a16="http://schemas.microsoft.com/office/drawing/2014/main" id="{D30BB7E7-E4F5-0F43-59C1-B26459FFE54D}"/>
              </a:ext>
            </a:extLst>
          </p:cNvPr>
          <p:cNvGraphicFramePr>
            <a:graphicFrameLocks noGrp="1"/>
          </p:cNvGraphicFramePr>
          <p:nvPr>
            <p:ph idx="1"/>
            <p:extLst>
              <p:ext uri="{D42A27DB-BD31-4B8C-83A1-F6EECF244321}">
                <p14:modId xmlns:p14="http://schemas.microsoft.com/office/powerpoint/2010/main" val="2241069274"/>
              </p:ext>
            </p:extLst>
          </p:nvPr>
        </p:nvGraphicFramePr>
        <p:xfrm>
          <a:off x="2770909" y="1173018"/>
          <a:ext cx="8811491" cy="4953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Slide Number Placeholder 5">
            <a:extLst>
              <a:ext uri="{FF2B5EF4-FFF2-40B4-BE49-F238E27FC236}">
                <a16:creationId xmlns:a16="http://schemas.microsoft.com/office/drawing/2014/main" id="{023D87E9-8DE8-C80B-0CA1-7E06C5107EA6}"/>
              </a:ext>
            </a:extLst>
          </p:cNvPr>
          <p:cNvSpPr>
            <a:spLocks noGrp="1"/>
          </p:cNvSpPr>
          <p:nvPr>
            <p:ph type="sldNum" sz="quarter" idx="13"/>
          </p:nvPr>
        </p:nvSpPr>
        <p:spPr/>
        <p:txBody>
          <a:bodyPr/>
          <a:lstStyle/>
          <a:p>
            <a:pPr>
              <a:defRPr/>
            </a:pPr>
            <a:fld id="{54D2DAA8-9A09-498C-B8D7-7F2F0333B7BA}" type="slidenum">
              <a:rPr lang="en-US" altLang="lv-LV" smtClean="0"/>
              <a:pPr>
                <a:defRPr/>
              </a:pPr>
              <a:t>2</a:t>
            </a:fld>
            <a:endParaRPr lang="en-US" altLang="lv-LV"/>
          </a:p>
        </p:txBody>
      </p:sp>
      <p:sp>
        <p:nvSpPr>
          <p:cNvPr id="3" name="TextBox 2">
            <a:extLst>
              <a:ext uri="{FF2B5EF4-FFF2-40B4-BE49-F238E27FC236}">
                <a16:creationId xmlns:a16="http://schemas.microsoft.com/office/drawing/2014/main" id="{769FEAC5-C6A7-161C-A025-C32AEFCB3892}"/>
              </a:ext>
            </a:extLst>
          </p:cNvPr>
          <p:cNvSpPr txBox="1"/>
          <p:nvPr/>
        </p:nvSpPr>
        <p:spPr>
          <a:xfrm>
            <a:off x="3186545" y="4841220"/>
            <a:ext cx="2327564" cy="523220"/>
          </a:xfrm>
          <a:prstGeom prst="rect">
            <a:avLst/>
          </a:prstGeom>
          <a:noFill/>
        </p:spPr>
        <p:txBody>
          <a:bodyPr wrap="square" rtlCol="0">
            <a:spAutoFit/>
          </a:bodyPr>
          <a:lstStyle/>
          <a:p>
            <a:r>
              <a:rPr lang="lv-LV" sz="2800" dirty="0">
                <a:solidFill>
                  <a:schemeClr val="bg1"/>
                </a:solidFill>
              </a:rPr>
              <a:t>= 21 pasākums</a:t>
            </a:r>
            <a:endParaRPr lang="en-US" sz="2800" dirty="0">
              <a:solidFill>
                <a:schemeClr val="bg1"/>
              </a:solidFill>
            </a:endParaRPr>
          </a:p>
        </p:txBody>
      </p:sp>
      <p:sp>
        <p:nvSpPr>
          <p:cNvPr id="4" name="TextBox 3">
            <a:extLst>
              <a:ext uri="{FF2B5EF4-FFF2-40B4-BE49-F238E27FC236}">
                <a16:creationId xmlns:a16="http://schemas.microsoft.com/office/drawing/2014/main" id="{C234797A-D026-BE6B-6A19-C3C1A26FAA9A}"/>
              </a:ext>
            </a:extLst>
          </p:cNvPr>
          <p:cNvSpPr txBox="1"/>
          <p:nvPr/>
        </p:nvSpPr>
        <p:spPr>
          <a:xfrm>
            <a:off x="7652326" y="4831984"/>
            <a:ext cx="3194744" cy="523220"/>
          </a:xfrm>
          <a:prstGeom prst="rect">
            <a:avLst/>
          </a:prstGeom>
          <a:noFill/>
        </p:spPr>
        <p:txBody>
          <a:bodyPr wrap="square" rtlCol="0">
            <a:spAutoFit/>
          </a:bodyPr>
          <a:lstStyle/>
          <a:p>
            <a:r>
              <a:rPr lang="lv-LV" sz="2800" dirty="0">
                <a:solidFill>
                  <a:schemeClr val="bg1"/>
                </a:solidFill>
              </a:rPr>
              <a:t>= 186 priekšlikumi</a:t>
            </a:r>
            <a:endParaRPr lang="en-US" sz="2800" dirty="0">
              <a:solidFill>
                <a:schemeClr val="bg1"/>
              </a:solidFill>
            </a:endParaRPr>
          </a:p>
        </p:txBody>
      </p:sp>
    </p:spTree>
    <p:extLst>
      <p:ext uri="{BB962C8B-B14F-4D97-AF65-F5344CB8AC3E}">
        <p14:creationId xmlns:p14="http://schemas.microsoft.com/office/powerpoint/2010/main" val="2457761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345E9-0FE5-E2D7-8846-6EC2F4C2EAB6}"/>
              </a:ext>
            </a:extLst>
          </p:cNvPr>
          <p:cNvSpPr>
            <a:spLocks noGrp="1"/>
          </p:cNvSpPr>
          <p:nvPr>
            <p:ph type="title"/>
          </p:nvPr>
        </p:nvSpPr>
        <p:spPr/>
        <p:txBody>
          <a:bodyPr/>
          <a:lstStyle/>
          <a:p>
            <a:pPr algn="ctr"/>
            <a:r>
              <a:rPr lang="lv-LV" dirty="0"/>
              <a:t>Būtiskākie pārmaiņu principi, kas ietverti prioritārajos pasākumos...</a:t>
            </a:r>
            <a:endParaRPr lang="en-US" dirty="0"/>
          </a:p>
        </p:txBody>
      </p:sp>
      <p:sp>
        <p:nvSpPr>
          <p:cNvPr id="3" name="Content Placeholder 2">
            <a:extLst>
              <a:ext uri="{FF2B5EF4-FFF2-40B4-BE49-F238E27FC236}">
                <a16:creationId xmlns:a16="http://schemas.microsoft.com/office/drawing/2014/main" id="{4D71660D-9101-4409-C68A-EE5FD4912FAB}"/>
              </a:ext>
            </a:extLst>
          </p:cNvPr>
          <p:cNvSpPr>
            <a:spLocks noGrp="1"/>
          </p:cNvSpPr>
          <p:nvPr>
            <p:ph idx="1"/>
          </p:nvPr>
        </p:nvSpPr>
        <p:spPr>
          <a:xfrm>
            <a:off x="5103885" y="1478477"/>
            <a:ext cx="7128387" cy="4830097"/>
          </a:xfrm>
        </p:spPr>
        <p:txBody>
          <a:bodyPr>
            <a:normAutofit lnSpcReduction="10000"/>
          </a:bodyPr>
          <a:lstStyle/>
          <a:p>
            <a:pPr marL="342900" indent="-342900">
              <a:buFont typeface="Arial" panose="020B0604020202020204" pitchFamily="34" charset="0"/>
              <a:buChar char="•"/>
            </a:pPr>
            <a:r>
              <a:rPr lang="lv-LV" dirty="0"/>
              <a:t>Pakalpojuma saņēmējam </a:t>
            </a:r>
            <a:r>
              <a:rPr lang="lv-LV" b="1" dirty="0"/>
              <a:t>nav jāiesaistās informācijas apritē starp valsts iestādēm</a:t>
            </a:r>
          </a:p>
          <a:p>
            <a:pPr marL="342900" indent="-342900">
              <a:buFont typeface="Arial" panose="020B0604020202020204" pitchFamily="34" charset="0"/>
              <a:buChar char="•"/>
            </a:pPr>
            <a:endParaRPr lang="lv-LV" dirty="0"/>
          </a:p>
          <a:p>
            <a:pPr marL="342900" indent="-342900">
              <a:buFont typeface="Arial" panose="020B0604020202020204" pitchFamily="34" charset="0"/>
              <a:buChar char="•"/>
            </a:pPr>
            <a:r>
              <a:rPr lang="lv-LV" dirty="0"/>
              <a:t>Valsts iestādes </a:t>
            </a:r>
            <a:r>
              <a:rPr lang="lv-LV" b="1" dirty="0"/>
              <a:t>jebkuru informāciju pieprasa tikai vienu reizi</a:t>
            </a:r>
            <a:r>
              <a:rPr lang="lv-LV" dirty="0"/>
              <a:t>, pēc tam to izplatot savā starpā</a:t>
            </a:r>
          </a:p>
          <a:p>
            <a:pPr marL="342900" indent="-342900">
              <a:buFont typeface="Arial" panose="020B0604020202020204" pitchFamily="34" charset="0"/>
              <a:buChar char="•"/>
            </a:pPr>
            <a:endParaRPr lang="lv-LV" dirty="0"/>
          </a:p>
          <a:p>
            <a:pPr marL="342900" indent="-342900">
              <a:buFont typeface="Arial" panose="020B0604020202020204" pitchFamily="34" charset="0"/>
              <a:buChar char="•"/>
            </a:pPr>
            <a:r>
              <a:rPr lang="lv-LV" dirty="0"/>
              <a:t>Saziņa starp privātpersonām un valsts iestādēm tiek maksimāli </a:t>
            </a:r>
            <a:r>
              <a:rPr lang="lv-LV" b="1" dirty="0"/>
              <a:t>digitalizēta, saturs vienkāršots, process paātrināts</a:t>
            </a:r>
          </a:p>
          <a:p>
            <a:endParaRPr lang="lv-LV" dirty="0"/>
          </a:p>
          <a:p>
            <a:pPr marL="342900" indent="-342900">
              <a:buFont typeface="Arial" panose="020B0604020202020204" pitchFamily="34" charset="0"/>
              <a:buChar char="•"/>
            </a:pPr>
            <a:r>
              <a:rPr lang="lv-LV" dirty="0"/>
              <a:t>Elektroniskie pakapojumi </a:t>
            </a:r>
            <a:r>
              <a:rPr lang="lv-LV" b="1" dirty="0"/>
              <a:t>netiek dublēti papīra formātā</a:t>
            </a:r>
          </a:p>
          <a:p>
            <a:pPr marL="342900" indent="-342900">
              <a:buFont typeface="Arial" panose="020B0604020202020204" pitchFamily="34" charset="0"/>
              <a:buChar char="•"/>
            </a:pPr>
            <a:endParaRPr lang="lv-LV" b="1" dirty="0"/>
          </a:p>
          <a:p>
            <a:pPr marL="342900" indent="-342900">
              <a:buFont typeface="Arial" panose="020B0604020202020204" pitchFamily="34" charset="0"/>
              <a:buChar char="•"/>
            </a:pPr>
            <a:r>
              <a:rPr lang="lv-LV" b="1" dirty="0"/>
              <a:t>Atskaišu un pārbaužu </a:t>
            </a:r>
            <a:r>
              <a:rPr lang="lv-LV" dirty="0"/>
              <a:t>apjoma samazināšana</a:t>
            </a:r>
          </a:p>
          <a:p>
            <a:pPr marL="342900" indent="-342900">
              <a:buFont typeface="Arial" panose="020B0604020202020204" pitchFamily="34" charset="0"/>
              <a:buChar char="•"/>
            </a:pPr>
            <a:endParaRPr lang="lv-LV" dirty="0"/>
          </a:p>
          <a:p>
            <a:pPr marL="342900" indent="-342900">
              <a:buFont typeface="Arial" panose="020B0604020202020204" pitchFamily="34" charset="0"/>
              <a:buChar char="•"/>
            </a:pPr>
            <a:endParaRPr lang="lv-LV" b="1" dirty="0"/>
          </a:p>
          <a:p>
            <a:pPr marL="342900" indent="-342900">
              <a:buFont typeface="Arial" panose="020B0604020202020204" pitchFamily="34" charset="0"/>
              <a:buChar char="•"/>
            </a:pPr>
            <a:endParaRPr lang="lv-LV" dirty="0"/>
          </a:p>
          <a:p>
            <a:pPr marL="342900" indent="-342900">
              <a:buFont typeface="Arial" panose="020B0604020202020204" pitchFamily="34" charset="0"/>
              <a:buChar char="•"/>
            </a:pPr>
            <a:endParaRPr lang="lv-LV" dirty="0"/>
          </a:p>
          <a:p>
            <a:pPr marL="342900" indent="-342900">
              <a:buFont typeface="Arial" panose="020B0604020202020204" pitchFamily="34" charset="0"/>
              <a:buChar char="•"/>
            </a:pPr>
            <a:endParaRPr lang="lv-LV" dirty="0"/>
          </a:p>
        </p:txBody>
      </p:sp>
      <p:sp>
        <p:nvSpPr>
          <p:cNvPr id="6" name="Slide Number Placeholder 5">
            <a:extLst>
              <a:ext uri="{FF2B5EF4-FFF2-40B4-BE49-F238E27FC236}">
                <a16:creationId xmlns:a16="http://schemas.microsoft.com/office/drawing/2014/main" id="{59453610-D35F-FB6D-4509-1A9AF0782D83}"/>
              </a:ext>
            </a:extLst>
          </p:cNvPr>
          <p:cNvSpPr>
            <a:spLocks noGrp="1"/>
          </p:cNvSpPr>
          <p:nvPr>
            <p:ph type="sldNum" sz="quarter" idx="13"/>
          </p:nvPr>
        </p:nvSpPr>
        <p:spPr/>
        <p:txBody>
          <a:bodyPr/>
          <a:lstStyle/>
          <a:p>
            <a:pPr>
              <a:defRPr/>
            </a:pPr>
            <a:fld id="{54D2DAA8-9A09-498C-B8D7-7F2F0333B7BA}" type="slidenum">
              <a:rPr lang="en-US" altLang="lv-LV" smtClean="0"/>
              <a:pPr>
                <a:defRPr/>
              </a:pPr>
              <a:t>3</a:t>
            </a:fld>
            <a:endParaRPr lang="en-US" altLang="lv-LV"/>
          </a:p>
        </p:txBody>
      </p:sp>
      <p:pic>
        <p:nvPicPr>
          <p:cNvPr id="4" name="Object 16" descr="preencoded.png">
            <a:extLst>
              <a:ext uri="{FF2B5EF4-FFF2-40B4-BE49-F238E27FC236}">
                <a16:creationId xmlns:a16="http://schemas.microsoft.com/office/drawing/2014/main" id="{C7789D6D-8529-0F69-B24B-B7D95240785E}"/>
              </a:ext>
            </a:extLst>
          </p:cNvPr>
          <p:cNvPicPr>
            <a:picLocks noChangeAspect="1"/>
          </p:cNvPicPr>
          <p:nvPr/>
        </p:nvPicPr>
        <p:blipFill>
          <a:blip r:embed="rId2"/>
          <a:srcRect/>
          <a:stretch/>
        </p:blipFill>
        <p:spPr>
          <a:xfrm>
            <a:off x="2178437" y="3429000"/>
            <a:ext cx="914162" cy="914162"/>
          </a:xfrm>
          <a:prstGeom prst="rect">
            <a:avLst/>
          </a:prstGeom>
        </p:spPr>
      </p:pic>
      <p:pic>
        <p:nvPicPr>
          <p:cNvPr id="7" name="Object 6" descr="preencoded.png">
            <a:extLst>
              <a:ext uri="{FF2B5EF4-FFF2-40B4-BE49-F238E27FC236}">
                <a16:creationId xmlns:a16="http://schemas.microsoft.com/office/drawing/2014/main" id="{268A33EE-AD39-E75B-8963-FACFFA04F0D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35630" y="3095366"/>
            <a:ext cx="1799775" cy="1628368"/>
          </a:xfrm>
          <a:prstGeom prst="rect">
            <a:avLst/>
          </a:prstGeom>
        </p:spPr>
      </p:pic>
      <p:pic>
        <p:nvPicPr>
          <p:cNvPr id="8" name="Object 5"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43157" y="2135220"/>
            <a:ext cx="3984719" cy="3501722"/>
          </a:xfrm>
          <a:prstGeom prst="rect">
            <a:avLst/>
          </a:prstGeom>
        </p:spPr>
      </p:pic>
      <p:pic>
        <p:nvPicPr>
          <p:cNvPr id="9" name="Object 4" descr="preencoded.png">
            <a:extLst>
              <a:ext uri="{FF2B5EF4-FFF2-40B4-BE49-F238E27FC236}">
                <a16:creationId xmlns:a16="http://schemas.microsoft.com/office/drawing/2014/main" id="{7B96A6EF-062E-7D77-C901-44338D23125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1412156"/>
            <a:ext cx="5291485" cy="4994787"/>
          </a:xfrm>
          <a:prstGeom prst="rect">
            <a:avLst/>
          </a:prstGeom>
        </p:spPr>
      </p:pic>
      <p:sp>
        <p:nvSpPr>
          <p:cNvPr id="10" name="TextBox 9">
            <a:extLst>
              <a:ext uri="{FF2B5EF4-FFF2-40B4-BE49-F238E27FC236}">
                <a16:creationId xmlns:a16="http://schemas.microsoft.com/office/drawing/2014/main" id="{0D5D1956-1A71-58A9-7663-695CE450C219}"/>
              </a:ext>
            </a:extLst>
          </p:cNvPr>
          <p:cNvSpPr txBox="1"/>
          <p:nvPr/>
        </p:nvSpPr>
        <p:spPr>
          <a:xfrm>
            <a:off x="1966451" y="4247535"/>
            <a:ext cx="1568953" cy="307777"/>
          </a:xfrm>
          <a:prstGeom prst="rect">
            <a:avLst/>
          </a:prstGeom>
          <a:noFill/>
        </p:spPr>
        <p:txBody>
          <a:bodyPr wrap="square" rtlCol="0">
            <a:spAutoFit/>
          </a:bodyPr>
          <a:lstStyle/>
          <a:p>
            <a:r>
              <a:rPr lang="lv-LV" sz="1400" b="1" dirty="0"/>
              <a:t>IEDZĪVOTĀJS</a:t>
            </a:r>
            <a:endParaRPr lang="en-US" sz="1400" b="1" dirty="0"/>
          </a:p>
        </p:txBody>
      </p:sp>
      <p:sp>
        <p:nvSpPr>
          <p:cNvPr id="12" name="TextBox 11">
            <a:extLst>
              <a:ext uri="{FF2B5EF4-FFF2-40B4-BE49-F238E27FC236}">
                <a16:creationId xmlns:a16="http://schemas.microsoft.com/office/drawing/2014/main" id="{8AFFE619-D445-7026-D089-23B751E5A4DE}"/>
              </a:ext>
            </a:extLst>
          </p:cNvPr>
          <p:cNvSpPr txBox="1"/>
          <p:nvPr/>
        </p:nvSpPr>
        <p:spPr>
          <a:xfrm>
            <a:off x="1502505" y="4984725"/>
            <a:ext cx="2496843" cy="353943"/>
          </a:xfrm>
          <a:prstGeom prst="rect">
            <a:avLst/>
          </a:prstGeom>
          <a:noFill/>
        </p:spPr>
        <p:txBody>
          <a:bodyPr wrap="square" rtlCol="0">
            <a:spAutoFit/>
          </a:bodyPr>
          <a:lstStyle/>
          <a:p>
            <a:r>
              <a:rPr lang="lv-LV" dirty="0"/>
              <a:t>PUBLISKĀ PĀRVALDE</a:t>
            </a:r>
            <a:endParaRPr lang="en-US" dirty="0"/>
          </a:p>
        </p:txBody>
      </p:sp>
      <p:sp>
        <p:nvSpPr>
          <p:cNvPr id="13" name="TextBox 12">
            <a:extLst>
              <a:ext uri="{FF2B5EF4-FFF2-40B4-BE49-F238E27FC236}">
                <a16:creationId xmlns:a16="http://schemas.microsoft.com/office/drawing/2014/main" id="{E7EF34C7-EC4A-9A53-8E48-BB242E43744D}"/>
              </a:ext>
            </a:extLst>
          </p:cNvPr>
          <p:cNvSpPr txBox="1"/>
          <p:nvPr/>
        </p:nvSpPr>
        <p:spPr>
          <a:xfrm>
            <a:off x="1502505" y="5889523"/>
            <a:ext cx="2391069" cy="353943"/>
          </a:xfrm>
          <a:prstGeom prst="rect">
            <a:avLst/>
          </a:prstGeom>
          <a:noFill/>
        </p:spPr>
        <p:txBody>
          <a:bodyPr wrap="square" rtlCol="0">
            <a:spAutoFit/>
          </a:bodyPr>
          <a:lstStyle/>
          <a:p>
            <a:pPr algn="ctr"/>
            <a:r>
              <a:rPr lang="lv-LV" dirty="0"/>
              <a:t>EKONOMIKA</a:t>
            </a:r>
            <a:endParaRPr lang="en-US" dirty="0"/>
          </a:p>
        </p:txBody>
      </p:sp>
      <p:sp>
        <p:nvSpPr>
          <p:cNvPr id="14" name="TextBox 13">
            <a:extLst>
              <a:ext uri="{FF2B5EF4-FFF2-40B4-BE49-F238E27FC236}">
                <a16:creationId xmlns:a16="http://schemas.microsoft.com/office/drawing/2014/main" id="{43FB756F-CA68-EC7C-4B68-732753782D80}"/>
              </a:ext>
            </a:extLst>
          </p:cNvPr>
          <p:cNvSpPr txBox="1"/>
          <p:nvPr/>
        </p:nvSpPr>
        <p:spPr>
          <a:xfrm>
            <a:off x="6900517" y="6239809"/>
            <a:ext cx="5840361" cy="461665"/>
          </a:xfrm>
          <a:prstGeom prst="rect">
            <a:avLst/>
          </a:prstGeom>
          <a:noFill/>
        </p:spPr>
        <p:txBody>
          <a:bodyPr wrap="square" rtlCol="0">
            <a:spAutoFit/>
          </a:bodyPr>
          <a:lstStyle/>
          <a:p>
            <a:r>
              <a:rPr lang="lv-LV" sz="2400" b="1" dirty="0">
                <a:solidFill>
                  <a:schemeClr val="accent2">
                    <a:lumMod val="75000"/>
                  </a:schemeClr>
                </a:solidFill>
              </a:rPr>
              <a:t>Uz lietotāju orientēta pieeja!</a:t>
            </a:r>
            <a:endParaRPr lang="en-US" sz="2400" b="1" dirty="0">
              <a:solidFill>
                <a:schemeClr val="accent2">
                  <a:lumMod val="75000"/>
                </a:schemeClr>
              </a:solidFill>
            </a:endParaRPr>
          </a:p>
        </p:txBody>
      </p:sp>
    </p:spTree>
    <p:extLst>
      <p:ext uri="{BB962C8B-B14F-4D97-AF65-F5344CB8AC3E}">
        <p14:creationId xmlns:p14="http://schemas.microsoft.com/office/powerpoint/2010/main" val="247662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E5815FE-E40B-7893-4850-368C874FB607}"/>
              </a:ext>
            </a:extLst>
          </p:cNvPr>
          <p:cNvSpPr>
            <a:spLocks noGrp="1"/>
          </p:cNvSpPr>
          <p:nvPr>
            <p:ph type="sldNum" sz="quarter" idx="13"/>
          </p:nvPr>
        </p:nvSpPr>
        <p:spPr/>
        <p:txBody>
          <a:bodyPr/>
          <a:lstStyle/>
          <a:p>
            <a:pPr>
              <a:defRPr/>
            </a:pPr>
            <a:fld id="{54D2DAA8-9A09-498C-B8D7-7F2F0333B7BA}" type="slidenum">
              <a:rPr lang="en-US" altLang="lv-LV" smtClean="0"/>
              <a:pPr>
                <a:defRPr/>
              </a:pPr>
              <a:t>4</a:t>
            </a:fld>
            <a:endParaRPr lang="en-US" altLang="lv-LV"/>
          </a:p>
        </p:txBody>
      </p:sp>
      <p:pic>
        <p:nvPicPr>
          <p:cNvPr id="2049" name="Picture 1">
            <a:extLst>
              <a:ext uri="{FF2B5EF4-FFF2-40B4-BE49-F238E27FC236}">
                <a16:creationId xmlns:a16="http://schemas.microsoft.com/office/drawing/2014/main" id="{C543253D-3FD0-ECD9-A024-B28C9680EA2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588774" y="381000"/>
            <a:ext cx="4654821" cy="297765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a:extLst>
              <a:ext uri="{FF2B5EF4-FFF2-40B4-BE49-F238E27FC236}">
                <a16:creationId xmlns:a16="http://schemas.microsoft.com/office/drawing/2014/main" id="{80F41F3E-4C4D-2AC4-00BD-A3CF51C676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491" y="3757852"/>
            <a:ext cx="3735746" cy="2084438"/>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a:extLst>
              <a:ext uri="{FF2B5EF4-FFF2-40B4-BE49-F238E27FC236}">
                <a16:creationId xmlns:a16="http://schemas.microsoft.com/office/drawing/2014/main" id="{544F9494-0BED-B3FC-08F0-651021C20C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6576" y="3757852"/>
            <a:ext cx="3749366" cy="208443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E7FCCB6-FCE3-31A7-EA67-63D666C96F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58282" y="3749949"/>
            <a:ext cx="3671453" cy="2084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22388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DCEAFF42-33C5-6AF5-5EBE-303787A345FC}"/>
              </a:ext>
            </a:extLst>
          </p:cNvPr>
          <p:cNvSpPr>
            <a:spLocks noGrp="1"/>
          </p:cNvSpPr>
          <p:nvPr>
            <p:ph type="sldNum" sz="quarter" idx="13"/>
          </p:nvPr>
        </p:nvSpPr>
        <p:spPr/>
        <p:txBody>
          <a:bodyPr/>
          <a:lstStyle/>
          <a:p>
            <a:pPr>
              <a:defRPr/>
            </a:pPr>
            <a:fld id="{54D2DAA8-9A09-498C-B8D7-7F2F0333B7BA}" type="slidenum">
              <a:rPr lang="en-US" altLang="lv-LV" smtClean="0"/>
              <a:pPr>
                <a:defRPr/>
              </a:pPr>
              <a:t>5</a:t>
            </a:fld>
            <a:endParaRPr lang="en-US" altLang="lv-LV"/>
          </a:p>
        </p:txBody>
      </p:sp>
      <p:pic>
        <p:nvPicPr>
          <p:cNvPr id="3073" name="Picture 1">
            <a:extLst>
              <a:ext uri="{FF2B5EF4-FFF2-40B4-BE49-F238E27FC236}">
                <a16:creationId xmlns:a16="http://schemas.microsoft.com/office/drawing/2014/main" id="{749EC933-0651-BB6A-F92E-96976A8A1F2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135226" y="113877"/>
            <a:ext cx="4007038" cy="225826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a:extLst>
              <a:ext uri="{FF2B5EF4-FFF2-40B4-BE49-F238E27FC236}">
                <a16:creationId xmlns:a16="http://schemas.microsoft.com/office/drawing/2014/main" id="{4BE80C54-AD41-6B17-A827-E1C417E7012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13954" y="2557462"/>
            <a:ext cx="3120668" cy="1743076"/>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a:extLst>
              <a:ext uri="{FF2B5EF4-FFF2-40B4-BE49-F238E27FC236}">
                <a16:creationId xmlns:a16="http://schemas.microsoft.com/office/drawing/2014/main" id="{6F694F18-6787-9031-0478-ED6D554501A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4966" y="4733924"/>
            <a:ext cx="3173535" cy="174307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5C06C34C-8A39-191A-63DC-E89E4446BE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94152" y="2553775"/>
            <a:ext cx="3068317" cy="1750450"/>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a:extLst>
              <a:ext uri="{FF2B5EF4-FFF2-40B4-BE49-F238E27FC236}">
                <a16:creationId xmlns:a16="http://schemas.microsoft.com/office/drawing/2014/main" id="{2B9A1020-F8CB-63FA-0F71-5ECFDE1BA86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15116" y="4747843"/>
            <a:ext cx="3120668" cy="1729157"/>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05003DF0-684C-97C2-760A-39F8A078804D}"/>
              </a:ext>
            </a:extLst>
          </p:cNvPr>
          <p:cNvPicPr>
            <a:picLocks noChangeAspect="1"/>
          </p:cNvPicPr>
          <p:nvPr/>
        </p:nvPicPr>
        <p:blipFill>
          <a:blip r:embed="rId7"/>
          <a:stretch>
            <a:fillRect/>
          </a:stretch>
        </p:blipFill>
        <p:spPr>
          <a:xfrm>
            <a:off x="355622" y="2557462"/>
            <a:ext cx="3098802" cy="1743076"/>
          </a:xfrm>
          <a:prstGeom prst="rect">
            <a:avLst/>
          </a:prstGeom>
        </p:spPr>
      </p:pic>
      <p:pic>
        <p:nvPicPr>
          <p:cNvPr id="1028" name="Picture 4">
            <a:extLst>
              <a:ext uri="{FF2B5EF4-FFF2-40B4-BE49-F238E27FC236}">
                <a16:creationId xmlns:a16="http://schemas.microsoft.com/office/drawing/2014/main" id="{9DAD0C35-6047-003E-C5E0-3F7DBFB261F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3499" y="4747843"/>
            <a:ext cx="3183216" cy="1790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6645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28EAE304-ABF0-835B-1A55-B47ED131A1C5}"/>
              </a:ext>
            </a:extLst>
          </p:cNvPr>
          <p:cNvSpPr>
            <a:spLocks noGrp="1"/>
          </p:cNvSpPr>
          <p:nvPr>
            <p:ph type="sldNum" sz="quarter" idx="13"/>
          </p:nvPr>
        </p:nvSpPr>
        <p:spPr/>
        <p:txBody>
          <a:bodyPr/>
          <a:lstStyle/>
          <a:p>
            <a:pPr>
              <a:defRPr/>
            </a:pPr>
            <a:fld id="{54D2DAA8-9A09-498C-B8D7-7F2F0333B7BA}" type="slidenum">
              <a:rPr lang="en-US" altLang="lv-LV" smtClean="0"/>
              <a:pPr>
                <a:defRPr/>
              </a:pPr>
              <a:t>6</a:t>
            </a:fld>
            <a:endParaRPr lang="en-US" altLang="lv-LV"/>
          </a:p>
        </p:txBody>
      </p:sp>
      <p:pic>
        <p:nvPicPr>
          <p:cNvPr id="1026" name="Picture 2">
            <a:extLst>
              <a:ext uri="{FF2B5EF4-FFF2-40B4-BE49-F238E27FC236}">
                <a16:creationId xmlns:a16="http://schemas.microsoft.com/office/drawing/2014/main" id="{162FEDDF-FCDE-BE9F-6E41-347A196F4A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1182" y="0"/>
            <a:ext cx="4359965" cy="24524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92D8D6F7-BA04-32A5-42F0-054FE20853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035" y="3173896"/>
            <a:ext cx="3828405" cy="215347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4CFE55E4-9459-A18F-B943-FEB3AF92999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72481" y="3173896"/>
            <a:ext cx="3721650" cy="209342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F27F601D-44C7-9803-67AD-B7BB957912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70350" y="3173896"/>
            <a:ext cx="3721649" cy="20934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9962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D8715C2-4AF3-5179-91AF-57E0E4FBFF10}"/>
              </a:ext>
            </a:extLst>
          </p:cNvPr>
          <p:cNvSpPr>
            <a:spLocks noGrp="1"/>
          </p:cNvSpPr>
          <p:nvPr>
            <p:ph type="sldNum" sz="quarter" idx="13"/>
          </p:nvPr>
        </p:nvSpPr>
        <p:spPr/>
        <p:txBody>
          <a:bodyPr/>
          <a:lstStyle/>
          <a:p>
            <a:pPr>
              <a:defRPr/>
            </a:pPr>
            <a:fld id="{54D2DAA8-9A09-498C-B8D7-7F2F0333B7BA}" type="slidenum">
              <a:rPr lang="en-US" altLang="lv-LV" smtClean="0"/>
              <a:pPr>
                <a:defRPr/>
              </a:pPr>
              <a:t>7</a:t>
            </a:fld>
            <a:endParaRPr lang="en-US" altLang="lv-LV"/>
          </a:p>
        </p:txBody>
      </p:sp>
      <p:pic>
        <p:nvPicPr>
          <p:cNvPr id="2052" name="Picture 4">
            <a:extLst>
              <a:ext uri="{FF2B5EF4-FFF2-40B4-BE49-F238E27FC236}">
                <a16:creationId xmlns:a16="http://schemas.microsoft.com/office/drawing/2014/main" id="{3CB16E8C-C69B-F5ED-05AA-1AE3EF3841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7113" y="0"/>
            <a:ext cx="4717774" cy="265374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E81ADE4A-6311-E73F-3205-BE8C25C447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782" y="3428999"/>
            <a:ext cx="3716496" cy="209052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A648FF15-8D62-D1DB-B771-0FCA5743018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92362" y="3428999"/>
            <a:ext cx="3716496" cy="209052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225EFCDF-04BD-AF56-AA7A-50E37F6D35C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684594" y="3415748"/>
            <a:ext cx="3507406" cy="19729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23080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ADF6610-FF07-0A0F-73AD-052623835E8F}"/>
              </a:ext>
            </a:extLst>
          </p:cNvPr>
          <p:cNvSpPr>
            <a:spLocks noGrp="1"/>
          </p:cNvSpPr>
          <p:nvPr>
            <p:ph type="sldNum" sz="quarter" idx="13"/>
          </p:nvPr>
        </p:nvSpPr>
        <p:spPr/>
        <p:txBody>
          <a:bodyPr/>
          <a:lstStyle/>
          <a:p>
            <a:pPr>
              <a:defRPr/>
            </a:pPr>
            <a:fld id="{54D2DAA8-9A09-498C-B8D7-7F2F0333B7BA}" type="slidenum">
              <a:rPr lang="en-US" altLang="lv-LV" smtClean="0"/>
              <a:pPr>
                <a:defRPr/>
              </a:pPr>
              <a:t>8</a:t>
            </a:fld>
            <a:endParaRPr lang="en-US" altLang="lv-LV"/>
          </a:p>
        </p:txBody>
      </p:sp>
      <p:pic>
        <p:nvPicPr>
          <p:cNvPr id="3074" name="Picture 2">
            <a:extLst>
              <a:ext uri="{FF2B5EF4-FFF2-40B4-BE49-F238E27FC236}">
                <a16:creationId xmlns:a16="http://schemas.microsoft.com/office/drawing/2014/main" id="{BFD9B562-DC72-F073-D284-DE8C16BB85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74435" y="0"/>
            <a:ext cx="3763617" cy="211703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F2F10338-5536-3B41-7E89-DFB1AB8C92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3094" y="2330726"/>
            <a:ext cx="3569252" cy="200770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34E69D58-547F-A517-EA5A-2C11ECC0456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16147" y="2333211"/>
            <a:ext cx="3569252" cy="2007704"/>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a:extLst>
              <a:ext uri="{FF2B5EF4-FFF2-40B4-BE49-F238E27FC236}">
                <a16:creationId xmlns:a16="http://schemas.microsoft.com/office/drawing/2014/main" id="{DCE3FEE2-AE2F-0575-AE9E-896CE78001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53094" y="4740965"/>
            <a:ext cx="3569252" cy="2007704"/>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a:extLst>
              <a:ext uri="{FF2B5EF4-FFF2-40B4-BE49-F238E27FC236}">
                <a16:creationId xmlns:a16="http://schemas.microsoft.com/office/drawing/2014/main" id="{E5746BA8-D4CD-B4CB-E9AB-D45F99FB2D0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16147" y="4740965"/>
            <a:ext cx="3569252" cy="20077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71286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D2B56-9FA7-FF58-C357-DF8CAC44EA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A7FA5A-95F7-22F4-AC3B-16A711C8DBC4}"/>
              </a:ext>
            </a:extLst>
          </p:cNvPr>
          <p:cNvSpPr>
            <a:spLocks noGrp="1"/>
          </p:cNvSpPr>
          <p:nvPr>
            <p:ph type="title"/>
          </p:nvPr>
        </p:nvSpPr>
        <p:spPr/>
        <p:txBody>
          <a:bodyPr>
            <a:normAutofit fontScale="90000"/>
          </a:bodyPr>
          <a:lstStyle/>
          <a:p>
            <a:pPr algn="ctr"/>
            <a:r>
              <a:rPr lang="lv-LV" sz="2700" dirty="0"/>
              <a:t>Prioritāro pasākumu ietekme: </a:t>
            </a:r>
            <a:br>
              <a:rPr lang="lv-LV" sz="2700" dirty="0"/>
            </a:br>
            <a:r>
              <a:rPr lang="lv-LV" sz="2700" dirty="0"/>
              <a:t>sākotnējās aplēses un piemēri </a:t>
            </a:r>
            <a:br>
              <a:rPr lang="lv-LV" dirty="0"/>
            </a:br>
            <a:endParaRPr lang="en-US" dirty="0"/>
          </a:p>
        </p:txBody>
      </p:sp>
      <p:graphicFrame>
        <p:nvGraphicFramePr>
          <p:cNvPr id="10" name="Content Placeholder 9">
            <a:extLst>
              <a:ext uri="{FF2B5EF4-FFF2-40B4-BE49-F238E27FC236}">
                <a16:creationId xmlns:a16="http://schemas.microsoft.com/office/drawing/2014/main" id="{E245C3F3-C562-DE56-1518-ECCF46A0771B}"/>
              </a:ext>
            </a:extLst>
          </p:cNvPr>
          <p:cNvGraphicFramePr>
            <a:graphicFrameLocks noGrp="1"/>
          </p:cNvGraphicFramePr>
          <p:nvPr>
            <p:ph sz="half" idx="1"/>
            <p:extLst>
              <p:ext uri="{D42A27DB-BD31-4B8C-83A1-F6EECF244321}">
                <p14:modId xmlns:p14="http://schemas.microsoft.com/office/powerpoint/2010/main" val="4115666384"/>
              </p:ext>
            </p:extLst>
          </p:nvPr>
        </p:nvGraphicFramePr>
        <p:xfrm>
          <a:off x="304796" y="2137332"/>
          <a:ext cx="4454013" cy="3452528"/>
        </p:xfrm>
        <a:graphic>
          <a:graphicData uri="http://schemas.openxmlformats.org/drawingml/2006/table">
            <a:tbl>
              <a:tblPr firstRow="1" bandRow="1">
                <a:tableStyleId>{21E4AEA4-8DFA-4A89-87EB-49C32662AFE0}</a:tableStyleId>
              </a:tblPr>
              <a:tblGrid>
                <a:gridCol w="1986118">
                  <a:extLst>
                    <a:ext uri="{9D8B030D-6E8A-4147-A177-3AD203B41FA5}">
                      <a16:colId xmlns:a16="http://schemas.microsoft.com/office/drawing/2014/main" val="2446906292"/>
                    </a:ext>
                  </a:extLst>
                </a:gridCol>
                <a:gridCol w="2467895">
                  <a:extLst>
                    <a:ext uri="{9D8B030D-6E8A-4147-A177-3AD203B41FA5}">
                      <a16:colId xmlns:a16="http://schemas.microsoft.com/office/drawing/2014/main" val="279310942"/>
                    </a:ext>
                  </a:extLst>
                </a:gridCol>
              </a:tblGrid>
              <a:tr h="863132">
                <a:tc>
                  <a:txBody>
                    <a:bodyPr/>
                    <a:lstStyle/>
                    <a:p>
                      <a:pPr algn="ctr"/>
                      <a:r>
                        <a:rPr lang="lv-LV" sz="2000" b="1" dirty="0"/>
                        <a:t>Pasākuma </a:t>
                      </a:r>
                    </a:p>
                    <a:p>
                      <a:pPr algn="ctr"/>
                      <a:r>
                        <a:rPr lang="lv-LV" sz="2000" b="1" dirty="0"/>
                        <a:t>mērķa grupa</a:t>
                      </a:r>
                      <a:endParaRPr lang="en-US" sz="2000" b="1" dirty="0"/>
                    </a:p>
                  </a:txBody>
                  <a:tcPr>
                    <a:solidFill>
                      <a:schemeClr val="accent2">
                        <a:lumMod val="75000"/>
                      </a:schemeClr>
                    </a:solidFill>
                  </a:tcPr>
                </a:tc>
                <a:tc>
                  <a:txBody>
                    <a:bodyPr/>
                    <a:lstStyle/>
                    <a:p>
                      <a:pPr algn="ctr"/>
                      <a:r>
                        <a:rPr lang="lv-LV" sz="2000" b="1" dirty="0"/>
                        <a:t>Ietaupītie finanšu līdzekļi (EUR)</a:t>
                      </a:r>
                      <a:endParaRPr lang="en-US" sz="2000" b="1" dirty="0"/>
                    </a:p>
                  </a:txBody>
                  <a:tcPr>
                    <a:solidFill>
                      <a:schemeClr val="accent2">
                        <a:lumMod val="75000"/>
                      </a:schemeClr>
                    </a:solidFill>
                  </a:tcPr>
                </a:tc>
                <a:extLst>
                  <a:ext uri="{0D108BD9-81ED-4DB2-BD59-A6C34878D82A}">
                    <a16:rowId xmlns:a16="http://schemas.microsoft.com/office/drawing/2014/main" val="857663758"/>
                  </a:ext>
                </a:extLst>
              </a:tr>
              <a:tr h="863132">
                <a:tc>
                  <a:txBody>
                    <a:bodyPr/>
                    <a:lstStyle/>
                    <a:p>
                      <a:r>
                        <a:rPr lang="lv-LV" sz="2000" b="1" dirty="0">
                          <a:solidFill>
                            <a:schemeClr val="bg1"/>
                          </a:solidFill>
                        </a:rPr>
                        <a:t>Sabiedrība</a:t>
                      </a:r>
                    </a:p>
                  </a:txBody>
                  <a:tcPr>
                    <a:solidFill>
                      <a:schemeClr val="accent2">
                        <a:lumMod val="75000"/>
                      </a:schemeClr>
                    </a:solidFill>
                  </a:tcPr>
                </a:tc>
                <a:tc>
                  <a:txBody>
                    <a:bodyPr/>
                    <a:lstStyle/>
                    <a:p>
                      <a:pPr algn="ctr"/>
                      <a:r>
                        <a:rPr lang="en-US" sz="2000" b="1" dirty="0"/>
                        <a:t>1 715</a:t>
                      </a:r>
                      <a:r>
                        <a:rPr lang="lv-LV" sz="2000" b="1" dirty="0"/>
                        <a:t> </a:t>
                      </a:r>
                      <a:r>
                        <a:rPr lang="en-US" sz="2000" b="1" dirty="0"/>
                        <a:t>794</a:t>
                      </a:r>
                    </a:p>
                  </a:txBody>
                  <a:tcPr/>
                </a:tc>
                <a:extLst>
                  <a:ext uri="{0D108BD9-81ED-4DB2-BD59-A6C34878D82A}">
                    <a16:rowId xmlns:a16="http://schemas.microsoft.com/office/drawing/2014/main" val="1842991490"/>
                  </a:ext>
                </a:extLst>
              </a:tr>
              <a:tr h="863132">
                <a:tc>
                  <a:txBody>
                    <a:bodyPr/>
                    <a:lstStyle/>
                    <a:p>
                      <a:pPr algn="l"/>
                      <a:r>
                        <a:rPr lang="lv-LV" sz="2000" b="1" dirty="0">
                          <a:solidFill>
                            <a:schemeClr val="bg1"/>
                          </a:solidFill>
                        </a:rPr>
                        <a:t>Uzņēmēji </a:t>
                      </a:r>
                      <a:endParaRPr lang="en-US" sz="2000" b="1" dirty="0">
                        <a:solidFill>
                          <a:schemeClr val="bg1"/>
                        </a:solidFill>
                      </a:endParaRPr>
                    </a:p>
                  </a:txBody>
                  <a:tcPr>
                    <a:solidFill>
                      <a:schemeClr val="accent2">
                        <a:lumMod val="75000"/>
                      </a:schemeClr>
                    </a:solidFill>
                  </a:tcPr>
                </a:tc>
                <a:tc>
                  <a:txBody>
                    <a:bodyPr/>
                    <a:lstStyle/>
                    <a:p>
                      <a:pPr algn="ctr"/>
                      <a:r>
                        <a:rPr lang="en-US" sz="2000" b="1" dirty="0"/>
                        <a:t>404 861</a:t>
                      </a:r>
                    </a:p>
                  </a:txBody>
                  <a:tcPr/>
                </a:tc>
                <a:extLst>
                  <a:ext uri="{0D108BD9-81ED-4DB2-BD59-A6C34878D82A}">
                    <a16:rowId xmlns:a16="http://schemas.microsoft.com/office/drawing/2014/main" val="1359989134"/>
                  </a:ext>
                </a:extLst>
              </a:tr>
              <a:tr h="863132">
                <a:tc>
                  <a:txBody>
                    <a:bodyPr/>
                    <a:lstStyle/>
                    <a:p>
                      <a:r>
                        <a:rPr lang="lv-LV" sz="2000" b="1" dirty="0">
                          <a:solidFill>
                            <a:schemeClr val="bg1"/>
                          </a:solidFill>
                        </a:rPr>
                        <a:t>Valsts pārvalde</a:t>
                      </a:r>
                      <a:endParaRPr lang="en-US" sz="2000" b="1" dirty="0">
                        <a:solidFill>
                          <a:schemeClr val="bg1"/>
                        </a:solidFill>
                      </a:endParaRPr>
                    </a:p>
                  </a:txBody>
                  <a:tcPr>
                    <a:solidFill>
                      <a:schemeClr val="accent2">
                        <a:lumMod val="75000"/>
                      </a:schemeClr>
                    </a:solidFill>
                  </a:tcPr>
                </a:tc>
                <a:tc>
                  <a:txBody>
                    <a:bodyPr/>
                    <a:lstStyle/>
                    <a:p>
                      <a:pPr algn="ctr"/>
                      <a:r>
                        <a:rPr lang="en-US" sz="2000" b="1" dirty="0"/>
                        <a:t>678 888</a:t>
                      </a:r>
                    </a:p>
                  </a:txBody>
                  <a:tcPr/>
                </a:tc>
                <a:extLst>
                  <a:ext uri="{0D108BD9-81ED-4DB2-BD59-A6C34878D82A}">
                    <a16:rowId xmlns:a16="http://schemas.microsoft.com/office/drawing/2014/main" val="234928227"/>
                  </a:ext>
                </a:extLst>
              </a:tr>
            </a:tbl>
          </a:graphicData>
        </a:graphic>
      </p:graphicFrame>
      <p:sp>
        <p:nvSpPr>
          <p:cNvPr id="4" name="Content Placeholder 3">
            <a:extLst>
              <a:ext uri="{FF2B5EF4-FFF2-40B4-BE49-F238E27FC236}">
                <a16:creationId xmlns:a16="http://schemas.microsoft.com/office/drawing/2014/main" id="{149CBE49-0444-D696-4C37-2C73A6D5FBDF}"/>
              </a:ext>
            </a:extLst>
          </p:cNvPr>
          <p:cNvSpPr>
            <a:spLocks noGrp="1"/>
          </p:cNvSpPr>
          <p:nvPr>
            <p:ph sz="half" idx="2"/>
          </p:nvPr>
        </p:nvSpPr>
        <p:spPr>
          <a:xfrm>
            <a:off x="4842386" y="4089388"/>
            <a:ext cx="7349613" cy="1834334"/>
          </a:xfrm>
        </p:spPr>
        <p:txBody>
          <a:bodyPr>
            <a:normAutofit fontScale="47500" lnSpcReduction="20000"/>
          </a:bodyPr>
          <a:lstStyle/>
          <a:p>
            <a:pPr marL="0" indent="0" algn="ctr">
              <a:buNone/>
            </a:pPr>
            <a:r>
              <a:rPr lang="lv-LV" sz="4500" b="1" dirty="0"/>
              <a:t>Piemērs </a:t>
            </a:r>
            <a:r>
              <a:rPr lang="lv-LV" sz="4500" dirty="0"/>
              <a:t>- Atteikšanās no datu pieprasīšanas statistikai (2 CSP atskaites), kas ir VID rīcībā:</a:t>
            </a:r>
          </a:p>
          <a:p>
            <a:pPr marL="0" indent="0" algn="ctr">
              <a:buNone/>
            </a:pPr>
            <a:r>
              <a:rPr lang="lv-LV" sz="4500" dirty="0"/>
              <a:t> </a:t>
            </a:r>
          </a:p>
          <a:p>
            <a:pPr marL="0" indent="0" algn="ctr">
              <a:buNone/>
            </a:pPr>
            <a:r>
              <a:rPr lang="lv-LV" sz="4500" dirty="0"/>
              <a:t>3800 uzņēmumi x 2,16 h ietaupījums x 9,35 EUR samaksas likme privātajā sektorā= </a:t>
            </a:r>
            <a:r>
              <a:rPr lang="lv-LV" sz="4500" b="1" dirty="0">
                <a:solidFill>
                  <a:schemeClr val="accent2">
                    <a:lumMod val="75000"/>
                  </a:schemeClr>
                </a:solidFill>
              </a:rPr>
              <a:t>76 744,80 EUR</a:t>
            </a:r>
          </a:p>
        </p:txBody>
      </p:sp>
      <p:sp>
        <p:nvSpPr>
          <p:cNvPr id="6" name="Slide Number Placeholder 5">
            <a:extLst>
              <a:ext uri="{FF2B5EF4-FFF2-40B4-BE49-F238E27FC236}">
                <a16:creationId xmlns:a16="http://schemas.microsoft.com/office/drawing/2014/main" id="{23A17E42-3DA0-DF06-1E88-DF66BC669D6C}"/>
              </a:ext>
            </a:extLst>
          </p:cNvPr>
          <p:cNvSpPr>
            <a:spLocks noGrp="1"/>
          </p:cNvSpPr>
          <p:nvPr>
            <p:ph type="sldNum" sz="quarter" idx="13"/>
          </p:nvPr>
        </p:nvSpPr>
        <p:spPr/>
        <p:txBody>
          <a:bodyPr/>
          <a:lstStyle/>
          <a:p>
            <a:pPr>
              <a:defRPr/>
            </a:pPr>
            <a:fld id="{54D2DAA8-9A09-498C-B8D7-7F2F0333B7BA}" type="slidenum">
              <a:rPr lang="en-US" altLang="lv-LV" smtClean="0"/>
              <a:pPr>
                <a:defRPr/>
              </a:pPr>
              <a:t>9</a:t>
            </a:fld>
            <a:endParaRPr lang="en-US" altLang="lv-LV"/>
          </a:p>
        </p:txBody>
      </p:sp>
      <p:sp>
        <p:nvSpPr>
          <p:cNvPr id="3" name="TextBox 2">
            <a:extLst>
              <a:ext uri="{FF2B5EF4-FFF2-40B4-BE49-F238E27FC236}">
                <a16:creationId xmlns:a16="http://schemas.microsoft.com/office/drawing/2014/main" id="{BF7E60B3-0CCE-F233-B459-84A06E7ECA2E}"/>
              </a:ext>
            </a:extLst>
          </p:cNvPr>
          <p:cNvSpPr txBox="1"/>
          <p:nvPr/>
        </p:nvSpPr>
        <p:spPr>
          <a:xfrm>
            <a:off x="4842386" y="2131683"/>
            <a:ext cx="7354533" cy="1384995"/>
          </a:xfrm>
          <a:prstGeom prst="rect">
            <a:avLst/>
          </a:prstGeom>
          <a:noFill/>
        </p:spPr>
        <p:txBody>
          <a:bodyPr wrap="square" rtlCol="0">
            <a:spAutoFit/>
          </a:bodyPr>
          <a:lstStyle/>
          <a:p>
            <a:pPr algn="ctr"/>
            <a:r>
              <a:rPr lang="lv-LV" sz="2800" b="1" i="1" dirty="0">
                <a:solidFill>
                  <a:schemeClr val="accent2">
                    <a:lumMod val="75000"/>
                  </a:schemeClr>
                </a:solidFill>
              </a:rPr>
              <a:t>Formula: [Ietaupītais laiks] x [Mērķa grupas lielums] x [Vidējais atalgojums sektorā] </a:t>
            </a:r>
          </a:p>
          <a:p>
            <a:pPr algn="ctr"/>
            <a:r>
              <a:rPr lang="lv-LV" sz="2800" b="1" i="1" dirty="0">
                <a:solidFill>
                  <a:schemeClr val="accent2">
                    <a:lumMod val="75000"/>
                  </a:schemeClr>
                </a:solidFill>
              </a:rPr>
              <a:t>= Ietaupītie finanšu līdzekļi</a:t>
            </a:r>
            <a:endParaRPr lang="en-US" sz="2800" b="1" i="1" dirty="0">
              <a:solidFill>
                <a:schemeClr val="accent2">
                  <a:lumMod val="75000"/>
                </a:schemeClr>
              </a:solidFill>
            </a:endParaRPr>
          </a:p>
        </p:txBody>
      </p:sp>
    </p:spTree>
    <p:extLst>
      <p:ext uri="{BB962C8B-B14F-4D97-AF65-F5344CB8AC3E}">
        <p14:creationId xmlns:p14="http://schemas.microsoft.com/office/powerpoint/2010/main" val="30306322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77489B4-8E92-153A-3150-44B0B5242CD1}"/>
              </a:ext>
            </a:extLst>
          </p:cNvPr>
          <p:cNvSpPr>
            <a:spLocks noGrp="1"/>
          </p:cNvSpPr>
          <p:nvPr>
            <p:ph type="title"/>
          </p:nvPr>
        </p:nvSpPr>
        <p:spPr/>
        <p:txBody>
          <a:bodyPr/>
          <a:lstStyle/>
          <a:p>
            <a:r>
              <a:rPr lang="lv-LV" b="1" dirty="0"/>
              <a:t>Prioritāro pasākumu ietekme: citi piemēri</a:t>
            </a:r>
            <a:endParaRPr lang="en-US" b="1" dirty="0"/>
          </a:p>
        </p:txBody>
      </p:sp>
      <p:sp>
        <p:nvSpPr>
          <p:cNvPr id="7" name="Slide Number Placeholder 6">
            <a:extLst>
              <a:ext uri="{FF2B5EF4-FFF2-40B4-BE49-F238E27FC236}">
                <a16:creationId xmlns:a16="http://schemas.microsoft.com/office/drawing/2014/main" id="{8C485564-8237-42D9-18FF-79419A1A2923}"/>
              </a:ext>
            </a:extLst>
          </p:cNvPr>
          <p:cNvSpPr>
            <a:spLocks noGrp="1"/>
          </p:cNvSpPr>
          <p:nvPr>
            <p:ph type="sldNum" sz="quarter" idx="12"/>
          </p:nvPr>
        </p:nvSpPr>
        <p:spPr/>
        <p:txBody>
          <a:bodyPr/>
          <a:lstStyle/>
          <a:p>
            <a:pPr>
              <a:defRPr/>
            </a:pPr>
            <a:fld id="{901F303F-2182-4517-A82E-15A36A95D6D7}" type="slidenum">
              <a:rPr lang="en-US" altLang="lv-LV" smtClean="0"/>
              <a:pPr>
                <a:defRPr/>
              </a:pPr>
              <a:t>10</a:t>
            </a:fld>
            <a:endParaRPr lang="en-US" altLang="lv-LV"/>
          </a:p>
        </p:txBody>
      </p:sp>
      <p:graphicFrame>
        <p:nvGraphicFramePr>
          <p:cNvPr id="18" name="Content Placeholder 17">
            <a:extLst>
              <a:ext uri="{FF2B5EF4-FFF2-40B4-BE49-F238E27FC236}">
                <a16:creationId xmlns:a16="http://schemas.microsoft.com/office/drawing/2014/main" id="{22675D8E-2502-C82F-FFE0-508D976B0780}"/>
              </a:ext>
            </a:extLst>
          </p:cNvPr>
          <p:cNvGraphicFramePr>
            <a:graphicFrameLocks noGrp="1"/>
          </p:cNvGraphicFramePr>
          <p:nvPr>
            <p:ph idx="1"/>
            <p:extLst>
              <p:ext uri="{D42A27DB-BD31-4B8C-83A1-F6EECF244321}">
                <p14:modId xmlns:p14="http://schemas.microsoft.com/office/powerpoint/2010/main" val="2024523703"/>
              </p:ext>
            </p:extLst>
          </p:nvPr>
        </p:nvGraphicFramePr>
        <p:xfrm>
          <a:off x="609600" y="1600200"/>
          <a:ext cx="109728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877007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06439-9BD7-48E9-7F15-6DB07C8D870F}"/>
              </a:ext>
            </a:extLst>
          </p:cNvPr>
          <p:cNvSpPr>
            <a:spLocks noGrp="1"/>
          </p:cNvSpPr>
          <p:nvPr>
            <p:ph type="title"/>
          </p:nvPr>
        </p:nvSpPr>
        <p:spPr/>
        <p:txBody>
          <a:bodyPr/>
          <a:lstStyle/>
          <a:p>
            <a:pPr algn="ctr"/>
            <a:r>
              <a:rPr lang="lv-LV" dirty="0"/>
              <a:t>Prioritāro pasākumu īstenošana 2025.gadā</a:t>
            </a:r>
            <a:endParaRPr lang="en-US" dirty="0"/>
          </a:p>
        </p:txBody>
      </p:sp>
      <p:sp>
        <p:nvSpPr>
          <p:cNvPr id="3" name="Content Placeholder 2">
            <a:extLst>
              <a:ext uri="{FF2B5EF4-FFF2-40B4-BE49-F238E27FC236}">
                <a16:creationId xmlns:a16="http://schemas.microsoft.com/office/drawing/2014/main" id="{422C20E5-D273-8C62-052C-D45E65C6D17B}"/>
              </a:ext>
            </a:extLst>
          </p:cNvPr>
          <p:cNvSpPr>
            <a:spLocks noGrp="1"/>
          </p:cNvSpPr>
          <p:nvPr>
            <p:ph idx="1"/>
          </p:nvPr>
        </p:nvSpPr>
        <p:spPr>
          <a:xfrm>
            <a:off x="2133600" y="1032388"/>
            <a:ext cx="9448800" cy="5597012"/>
          </a:xfrm>
        </p:spPr>
        <p:txBody>
          <a:bodyPr>
            <a:normAutofit/>
          </a:bodyPr>
          <a:lstStyle/>
          <a:p>
            <a:pPr algn="ctr"/>
            <a:r>
              <a:rPr lang="lv-LV" b="1" dirty="0"/>
              <a:t>	Termiņi: </a:t>
            </a:r>
            <a:r>
              <a:rPr lang="lv-LV" b="1" dirty="0">
                <a:solidFill>
                  <a:schemeClr val="accent2">
                    <a:lumMod val="75000"/>
                  </a:schemeClr>
                </a:solidFill>
              </a:rPr>
              <a:t>30.06.2025.-31.12.2025.</a:t>
            </a:r>
          </a:p>
          <a:p>
            <a:pPr algn="ctr"/>
            <a:endParaRPr lang="lv-LV" b="1" dirty="0"/>
          </a:p>
          <a:p>
            <a:pPr algn="ctr"/>
            <a:r>
              <a:rPr lang="lv-LV" b="1" dirty="0"/>
              <a:t>	Īstenošanas veids:</a:t>
            </a:r>
          </a:p>
          <a:p>
            <a:pPr marL="1104881" lvl="1" indent="-342900" algn="ctr">
              <a:buFont typeface="Arial" panose="020B0604020202020204" pitchFamily="34" charset="0"/>
              <a:buChar char="•"/>
            </a:pPr>
            <a:r>
              <a:rPr lang="lv-LV" dirty="0"/>
              <a:t>grozīt tiesisko regulējumu</a:t>
            </a:r>
          </a:p>
          <a:p>
            <a:pPr marL="1104881" lvl="1" indent="-342900" algn="ctr">
              <a:buFont typeface="Arial" panose="020B0604020202020204" pitchFamily="34" charset="0"/>
              <a:buChar char="•"/>
            </a:pPr>
            <a:r>
              <a:rPr lang="lv-LV" dirty="0"/>
              <a:t>grozīt iekšējās kārtības</a:t>
            </a:r>
          </a:p>
          <a:p>
            <a:pPr marL="1104881" lvl="1" indent="-342900" algn="ctr">
              <a:buFont typeface="Arial" panose="020B0604020202020204" pitchFamily="34" charset="0"/>
              <a:buChar char="•"/>
            </a:pPr>
            <a:r>
              <a:rPr lang="lv-LV" dirty="0"/>
              <a:t>mainīt tiesību aktu piemērošanas praksi</a:t>
            </a:r>
          </a:p>
          <a:p>
            <a:pPr algn="ctr"/>
            <a:endParaRPr lang="lv-LV" b="1" dirty="0"/>
          </a:p>
          <a:p>
            <a:pPr algn="ctr"/>
            <a:r>
              <a:rPr lang="lv-LV" b="1" dirty="0"/>
              <a:t>	Uzraudzība:</a:t>
            </a:r>
          </a:p>
          <a:p>
            <a:pPr marL="1985922" lvl="3" indent="-342900" algn="ctr">
              <a:buFont typeface="Arial" panose="020B0604020202020204" pitchFamily="34" charset="0"/>
              <a:buChar char="•"/>
            </a:pPr>
            <a:r>
              <a:rPr lang="lv-LV" dirty="0"/>
              <a:t>Progresa apspriešana Valsts sekretāru sanāksmē</a:t>
            </a:r>
          </a:p>
          <a:p>
            <a:pPr marL="1104881" lvl="1" indent="-342900" algn="ctr">
              <a:buFont typeface="Arial" panose="020B0604020202020204" pitchFamily="34" charset="0"/>
              <a:buChar char="•"/>
            </a:pPr>
            <a:r>
              <a:rPr lang="lv-LV" dirty="0"/>
              <a:t>Ziņojumi Ministru kabinetam</a:t>
            </a:r>
          </a:p>
          <a:p>
            <a:pPr marL="1104881" lvl="1" indent="-342900" algn="ctr">
              <a:buFont typeface="Arial" panose="020B0604020202020204" pitchFamily="34" charset="0"/>
              <a:buChar char="•"/>
            </a:pPr>
            <a:r>
              <a:rPr lang="lv-LV" dirty="0"/>
              <a:t>Rīcības grupas informēšana</a:t>
            </a:r>
          </a:p>
        </p:txBody>
      </p:sp>
      <p:sp>
        <p:nvSpPr>
          <p:cNvPr id="6" name="Slide Number Placeholder 5">
            <a:extLst>
              <a:ext uri="{FF2B5EF4-FFF2-40B4-BE49-F238E27FC236}">
                <a16:creationId xmlns:a16="http://schemas.microsoft.com/office/drawing/2014/main" id="{9B8EF20C-8467-9EE5-3055-8F6D85A8E512}"/>
              </a:ext>
            </a:extLst>
          </p:cNvPr>
          <p:cNvSpPr>
            <a:spLocks noGrp="1"/>
          </p:cNvSpPr>
          <p:nvPr>
            <p:ph type="sldNum" sz="quarter" idx="13"/>
          </p:nvPr>
        </p:nvSpPr>
        <p:spPr/>
        <p:txBody>
          <a:bodyPr/>
          <a:lstStyle/>
          <a:p>
            <a:pPr>
              <a:defRPr/>
            </a:pPr>
            <a:fld id="{54D2DAA8-9A09-498C-B8D7-7F2F0333B7BA}" type="slidenum">
              <a:rPr lang="en-US" altLang="lv-LV" smtClean="0"/>
              <a:pPr>
                <a:defRPr/>
              </a:pPr>
              <a:t>11</a:t>
            </a:fld>
            <a:endParaRPr lang="en-US" altLang="lv-LV"/>
          </a:p>
        </p:txBody>
      </p:sp>
      <p:sp>
        <p:nvSpPr>
          <p:cNvPr id="4" name="AutoShape 2" descr="Clock PNG image">
            <a:extLst>
              <a:ext uri="{FF2B5EF4-FFF2-40B4-BE49-F238E27FC236}">
                <a16:creationId xmlns:a16="http://schemas.microsoft.com/office/drawing/2014/main" id="{4AFC3BF9-98A1-9F11-C9EB-F9172DC8F63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a:extLst>
              <a:ext uri="{FF2B5EF4-FFF2-40B4-BE49-F238E27FC236}">
                <a16:creationId xmlns:a16="http://schemas.microsoft.com/office/drawing/2014/main" id="{21B79B2B-10E4-B2B9-F1E1-12165D6D26A3}"/>
              </a:ext>
            </a:extLst>
          </p:cNvPr>
          <p:cNvPicPr>
            <a:picLocks noChangeAspect="1"/>
          </p:cNvPicPr>
          <p:nvPr/>
        </p:nvPicPr>
        <p:blipFill>
          <a:blip r:embed="rId2"/>
          <a:stretch>
            <a:fillRect/>
          </a:stretch>
        </p:blipFill>
        <p:spPr>
          <a:xfrm>
            <a:off x="9913733" y="899321"/>
            <a:ext cx="1465467" cy="1566922"/>
          </a:xfrm>
          <a:prstGeom prst="rect">
            <a:avLst/>
          </a:prstGeom>
        </p:spPr>
      </p:pic>
      <p:graphicFrame>
        <p:nvGraphicFramePr>
          <p:cNvPr id="11" name="Content Placeholder 6">
            <a:extLst>
              <a:ext uri="{FF2B5EF4-FFF2-40B4-BE49-F238E27FC236}">
                <a16:creationId xmlns:a16="http://schemas.microsoft.com/office/drawing/2014/main" id="{8B233A58-35C8-0FA3-5F98-AA814D7F5935}"/>
              </a:ext>
            </a:extLst>
          </p:cNvPr>
          <p:cNvGraphicFramePr>
            <a:graphicFrameLocks/>
          </p:cNvGraphicFramePr>
          <p:nvPr>
            <p:extLst>
              <p:ext uri="{D42A27DB-BD31-4B8C-83A1-F6EECF244321}">
                <p14:modId xmlns:p14="http://schemas.microsoft.com/office/powerpoint/2010/main" val="3924633965"/>
              </p:ext>
            </p:extLst>
          </p:nvPr>
        </p:nvGraphicFramePr>
        <p:xfrm>
          <a:off x="903140" y="1987015"/>
          <a:ext cx="3811640" cy="407301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3" name="Picture 12">
            <a:extLst>
              <a:ext uri="{FF2B5EF4-FFF2-40B4-BE49-F238E27FC236}">
                <a16:creationId xmlns:a16="http://schemas.microsoft.com/office/drawing/2014/main" id="{4773B557-EDA8-4D18-5D99-F5DBCE19444A}"/>
              </a:ext>
            </a:extLst>
          </p:cNvPr>
          <p:cNvPicPr>
            <a:picLocks noChangeAspect="1"/>
          </p:cNvPicPr>
          <p:nvPr/>
        </p:nvPicPr>
        <p:blipFill>
          <a:blip r:embed="rId8"/>
          <a:stretch>
            <a:fillRect/>
          </a:stretch>
        </p:blipFill>
        <p:spPr>
          <a:xfrm>
            <a:off x="7233561" y="4144962"/>
            <a:ext cx="4145639" cy="3627434"/>
          </a:xfrm>
          <a:prstGeom prst="rect">
            <a:avLst/>
          </a:prstGeom>
        </p:spPr>
      </p:pic>
    </p:spTree>
    <p:extLst>
      <p:ext uri="{BB962C8B-B14F-4D97-AF65-F5344CB8AC3E}">
        <p14:creationId xmlns:p14="http://schemas.microsoft.com/office/powerpoint/2010/main" val="37694665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2DBF4E-1C0E-1DC5-4680-5AB45650E0E2}"/>
              </a:ext>
            </a:extLst>
          </p:cNvPr>
          <p:cNvSpPr>
            <a:spLocks noGrp="1"/>
          </p:cNvSpPr>
          <p:nvPr>
            <p:ph type="title"/>
          </p:nvPr>
        </p:nvSpPr>
        <p:spPr>
          <a:xfrm>
            <a:off x="2418735" y="381000"/>
            <a:ext cx="9619226" cy="1036642"/>
          </a:xfrm>
        </p:spPr>
        <p:txBody>
          <a:bodyPr>
            <a:normAutofit fontScale="90000"/>
          </a:bodyPr>
          <a:lstStyle/>
          <a:p>
            <a:pPr algn="ctr"/>
            <a:r>
              <a:rPr lang="lv-LV" dirty="0"/>
              <a:t>Birokrātijas mazināšanas priekšlikumu izvērtēšana un īstenošana ministrijās/padotības iestādēs</a:t>
            </a:r>
            <a:br>
              <a:rPr lang="lv-LV" dirty="0"/>
            </a:br>
            <a:endParaRPr lang="en-US" dirty="0"/>
          </a:p>
        </p:txBody>
      </p:sp>
      <p:sp>
        <p:nvSpPr>
          <p:cNvPr id="3" name="Content Placeholder 2">
            <a:extLst>
              <a:ext uri="{FF2B5EF4-FFF2-40B4-BE49-F238E27FC236}">
                <a16:creationId xmlns:a16="http://schemas.microsoft.com/office/drawing/2014/main" id="{97EAE138-F920-655C-363E-21445264FC47}"/>
              </a:ext>
            </a:extLst>
          </p:cNvPr>
          <p:cNvSpPr>
            <a:spLocks noGrp="1"/>
          </p:cNvSpPr>
          <p:nvPr>
            <p:ph idx="1"/>
          </p:nvPr>
        </p:nvSpPr>
        <p:spPr>
          <a:xfrm>
            <a:off x="2418735" y="1229033"/>
            <a:ext cx="9163665" cy="4897144"/>
          </a:xfrm>
        </p:spPr>
        <p:txBody>
          <a:bodyPr>
            <a:normAutofit fontScale="92500" lnSpcReduction="10000"/>
          </a:bodyPr>
          <a:lstStyle/>
          <a:p>
            <a:pPr marL="342900" indent="-342900">
              <a:buFont typeface="Arial" panose="020B0604020202020204" pitchFamily="34" charset="0"/>
              <a:buChar char="•"/>
            </a:pPr>
            <a:endParaRPr lang="lv-LV" b="1" dirty="0"/>
          </a:p>
          <a:p>
            <a:pPr marL="342900" indent="-342900">
              <a:buFont typeface="Arial" panose="020B0604020202020204" pitchFamily="34" charset="0"/>
              <a:buChar char="•"/>
            </a:pPr>
            <a:r>
              <a:rPr lang="lv-LV" b="1" dirty="0"/>
              <a:t>Kad ir skaidrs risinājums </a:t>
            </a:r>
            <a:r>
              <a:rPr lang="lv-LV" dirty="0"/>
              <a:t>– iekšējās procedūras vai likumdošanas process</a:t>
            </a:r>
          </a:p>
          <a:p>
            <a:pPr marL="342900" indent="-342900">
              <a:buFont typeface="Arial" panose="020B0604020202020204" pitchFamily="34" charset="0"/>
              <a:buChar char="•"/>
            </a:pPr>
            <a:endParaRPr lang="lv-LV" dirty="0"/>
          </a:p>
          <a:p>
            <a:pPr marL="342900" indent="-342900">
              <a:buFont typeface="Arial" panose="020B0604020202020204" pitchFamily="34" charset="0"/>
              <a:buChar char="•"/>
            </a:pPr>
            <a:endParaRPr lang="lv-LV" dirty="0"/>
          </a:p>
          <a:p>
            <a:pPr marL="342900" indent="-342900">
              <a:buFont typeface="Arial" panose="020B0604020202020204" pitchFamily="34" charset="0"/>
              <a:buChar char="•"/>
            </a:pPr>
            <a:endParaRPr lang="lv-LV" dirty="0"/>
          </a:p>
          <a:p>
            <a:endParaRPr lang="lv-LV" dirty="0"/>
          </a:p>
          <a:p>
            <a:endParaRPr lang="lv-LV" dirty="0"/>
          </a:p>
          <a:p>
            <a:pPr marL="342900" indent="-342900">
              <a:buFont typeface="Arial" panose="020B0604020202020204" pitchFamily="34" charset="0"/>
              <a:buChar char="•"/>
            </a:pPr>
            <a:endParaRPr lang="lv-LV" b="1" dirty="0"/>
          </a:p>
          <a:p>
            <a:pPr marL="342900" indent="-342900">
              <a:buFont typeface="Arial" panose="020B0604020202020204" pitchFamily="34" charset="0"/>
              <a:buChar char="•"/>
            </a:pPr>
            <a:r>
              <a:rPr lang="lv-LV" b="1" dirty="0"/>
              <a:t>Kad ir skaidra problēma</a:t>
            </a:r>
            <a:r>
              <a:rPr lang="lv-LV" dirty="0"/>
              <a:t>, bet jāizstrādā risinājums pārnozaru jautājumos - </a:t>
            </a:r>
            <a:r>
              <a:rPr lang="en-US" dirty="0" err="1">
                <a:hlinkClick r:id="rId2"/>
              </a:rPr>
              <a:t>Inovācijas</a:t>
            </a:r>
            <a:r>
              <a:rPr lang="en-US" dirty="0">
                <a:hlinkClick r:id="rId2"/>
              </a:rPr>
              <a:t> lab</a:t>
            </a:r>
            <a:r>
              <a:rPr lang="lv-LV" dirty="0">
                <a:hlinkClick r:id="rId2"/>
              </a:rPr>
              <a:t>o</a:t>
            </a:r>
            <a:r>
              <a:rPr lang="en-US" dirty="0" err="1">
                <a:hlinkClick r:id="rId2"/>
              </a:rPr>
              <a:t>ratorija</a:t>
            </a:r>
            <a:r>
              <a:rPr lang="en-US" dirty="0">
                <a:hlinkClick r:id="rId2"/>
              </a:rPr>
              <a:t> | Valsts kanceleja</a:t>
            </a:r>
            <a:r>
              <a:rPr lang="lv-LV" dirty="0"/>
              <a:t> - inovācijas sprinti publisko pakalpojumu un funkciju izpildes procesu pārskatīšanai</a:t>
            </a:r>
          </a:p>
          <a:p>
            <a:pPr marL="342900" indent="-342900">
              <a:buFont typeface="Arial" panose="020B0604020202020204" pitchFamily="34" charset="0"/>
              <a:buChar char="•"/>
            </a:pPr>
            <a:endParaRPr lang="lv-LV" dirty="0"/>
          </a:p>
          <a:p>
            <a:pPr marL="342900" indent="-342900">
              <a:buFont typeface="Arial" panose="020B0604020202020204" pitchFamily="34" charset="0"/>
              <a:buChar char="•"/>
            </a:pPr>
            <a:r>
              <a:rPr lang="lv-LV" b="1" dirty="0"/>
              <a:t>Kad ir skaidra joma</a:t>
            </a:r>
            <a:r>
              <a:rPr lang="lv-LV" dirty="0"/>
              <a:t>, bet nav skaidra problemātika un risinājumi – ministriju iekšējais audits</a:t>
            </a:r>
          </a:p>
          <a:p>
            <a:endParaRPr lang="lv-LV" dirty="0"/>
          </a:p>
          <a:p>
            <a:endParaRPr lang="en-US" dirty="0"/>
          </a:p>
        </p:txBody>
      </p:sp>
      <p:sp>
        <p:nvSpPr>
          <p:cNvPr id="6" name="Slide Number Placeholder 5">
            <a:extLst>
              <a:ext uri="{FF2B5EF4-FFF2-40B4-BE49-F238E27FC236}">
                <a16:creationId xmlns:a16="http://schemas.microsoft.com/office/drawing/2014/main" id="{4312C4D0-251B-9875-799F-0792334EED4B}"/>
              </a:ext>
            </a:extLst>
          </p:cNvPr>
          <p:cNvSpPr>
            <a:spLocks noGrp="1"/>
          </p:cNvSpPr>
          <p:nvPr>
            <p:ph type="sldNum" sz="quarter" idx="13"/>
          </p:nvPr>
        </p:nvSpPr>
        <p:spPr/>
        <p:txBody>
          <a:bodyPr/>
          <a:lstStyle/>
          <a:p>
            <a:pPr>
              <a:defRPr/>
            </a:pPr>
            <a:fld id="{54D2DAA8-9A09-498C-B8D7-7F2F0333B7BA}" type="slidenum">
              <a:rPr lang="en-US" altLang="lv-LV" smtClean="0"/>
              <a:pPr>
                <a:defRPr/>
              </a:pPr>
              <a:t>12</a:t>
            </a:fld>
            <a:endParaRPr lang="en-US" altLang="lv-LV"/>
          </a:p>
        </p:txBody>
      </p:sp>
      <p:graphicFrame>
        <p:nvGraphicFramePr>
          <p:cNvPr id="7" name="Diagram 6">
            <a:extLst>
              <a:ext uri="{FF2B5EF4-FFF2-40B4-BE49-F238E27FC236}">
                <a16:creationId xmlns:a16="http://schemas.microsoft.com/office/drawing/2014/main" id="{CCEA1C00-7F1B-17DB-B90E-0C9B8CA0FF7B}"/>
              </a:ext>
            </a:extLst>
          </p:cNvPr>
          <p:cNvGraphicFramePr/>
          <p:nvPr>
            <p:extLst>
              <p:ext uri="{D42A27DB-BD31-4B8C-83A1-F6EECF244321}">
                <p14:modId xmlns:p14="http://schemas.microsoft.com/office/powerpoint/2010/main" val="1239803295"/>
              </p:ext>
            </p:extLst>
          </p:nvPr>
        </p:nvGraphicFramePr>
        <p:xfrm>
          <a:off x="2190954" y="2052154"/>
          <a:ext cx="9619226" cy="18189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15132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3323744-920A-11D9-9674-19A7168D11F4}"/>
              </a:ext>
            </a:extLst>
          </p:cNvPr>
          <p:cNvSpPr txBox="1"/>
          <p:nvPr/>
        </p:nvSpPr>
        <p:spPr>
          <a:xfrm>
            <a:off x="778416" y="1622576"/>
            <a:ext cx="7747310" cy="4231928"/>
          </a:xfrm>
          <a:prstGeom prst="rect">
            <a:avLst/>
          </a:prstGeom>
          <a:noFill/>
          <a:ln>
            <a:noFill/>
          </a:ln>
        </p:spPr>
        <p:txBody>
          <a:bodyPr wrap="square">
            <a:spAutoFit/>
          </a:bodyPr>
          <a:lstStyle/>
          <a:p>
            <a:pPr>
              <a:buNone/>
            </a:pPr>
            <a:r>
              <a:rPr lang="lv-LV" sz="2000" b="1" noProof="0" dirty="0"/>
              <a:t>Igaunija – digitāla valsts; X-</a:t>
            </a:r>
            <a:r>
              <a:rPr lang="lv-LV" sz="2000" b="1" noProof="0" dirty="0" err="1"/>
              <a:t>Road</a:t>
            </a:r>
            <a:r>
              <a:rPr lang="lv-LV" sz="2000" b="1" noProof="0" dirty="0"/>
              <a:t> platforma</a:t>
            </a:r>
          </a:p>
          <a:p>
            <a:r>
              <a:rPr lang="lv-LV" sz="1800" b="1" noProof="0" dirty="0"/>
              <a:t>Galvenais princips:</a:t>
            </a:r>
            <a:r>
              <a:rPr lang="lv-LV" sz="1800" noProof="0" dirty="0"/>
              <a:t> “Valsts nedrīkst jautāt vienu un to pašu informāciju divreiz.”</a:t>
            </a:r>
          </a:p>
          <a:p>
            <a:endParaRPr lang="lv-LV" sz="1800" noProof="0" dirty="0"/>
          </a:p>
          <a:p>
            <a:pPr>
              <a:buNone/>
            </a:pPr>
            <a:r>
              <a:rPr lang="lv-LV" sz="2000" b="1" noProof="0" dirty="0"/>
              <a:t>Nīderlande – dzīves situāciju pieeja vienotā pakalpojumu portālā</a:t>
            </a:r>
          </a:p>
          <a:p>
            <a:r>
              <a:rPr lang="lv-LV" sz="1800" b="1" noProof="0" dirty="0"/>
              <a:t>Galvenais princips:</a:t>
            </a:r>
            <a:r>
              <a:rPr lang="lv-LV" sz="1800" noProof="0" dirty="0"/>
              <a:t> “Valsts pakalpojumi organizēti ap cilvēka dzīves situācijām, nevis iestāžu struktūru.</a:t>
            </a:r>
          </a:p>
          <a:p>
            <a:endParaRPr lang="lv-LV" sz="1800" noProof="0" dirty="0"/>
          </a:p>
          <a:p>
            <a:pPr>
              <a:buNone/>
            </a:pPr>
            <a:r>
              <a:rPr lang="lv-LV" sz="2000" b="1" noProof="0" dirty="0"/>
              <a:t>Zviedrija – “Vienkāršības eksperti”: </a:t>
            </a:r>
            <a:r>
              <a:rPr lang="lv-LV" sz="1800" noProof="0" dirty="0"/>
              <a:t>ja tiek ieviests jauns normatīvais akts, viens vecais ir jāatceļ.</a:t>
            </a:r>
            <a:endParaRPr lang="lv-LV" sz="1800" b="1" noProof="0" dirty="0"/>
          </a:p>
          <a:p>
            <a:r>
              <a:rPr lang="lv-LV" sz="1800" b="1" noProof="0" dirty="0"/>
              <a:t>Galvenais princips:</a:t>
            </a:r>
            <a:r>
              <a:rPr lang="lv-LV" sz="1800" noProof="0" dirty="0"/>
              <a:t> «Vienkāršs valsts regulējums ir konkurētspējas priekšrocība»</a:t>
            </a:r>
          </a:p>
          <a:p>
            <a:endParaRPr lang="lv-LV" dirty="0"/>
          </a:p>
          <a:p>
            <a:endParaRPr lang="lv-LV" noProof="0" dirty="0"/>
          </a:p>
          <a:p>
            <a:endParaRPr lang="lv-LV" noProof="0" dirty="0"/>
          </a:p>
          <a:p>
            <a:endParaRPr lang="lv-LV" noProof="0" dirty="0"/>
          </a:p>
          <a:p>
            <a:endParaRPr lang="en-US" dirty="0"/>
          </a:p>
        </p:txBody>
      </p:sp>
      <p:sp>
        <p:nvSpPr>
          <p:cNvPr id="4" name="Slaida numura vietturis 3">
            <a:extLst>
              <a:ext uri="{FF2B5EF4-FFF2-40B4-BE49-F238E27FC236}">
                <a16:creationId xmlns:a16="http://schemas.microsoft.com/office/drawing/2014/main" id="{ECCB58CC-4C55-C844-16D2-923E0B534813}"/>
              </a:ext>
            </a:extLst>
          </p:cNvPr>
          <p:cNvSpPr>
            <a:spLocks noGrp="1"/>
          </p:cNvSpPr>
          <p:nvPr>
            <p:ph type="sldNum" sz="quarter" idx="13"/>
          </p:nvPr>
        </p:nvSpPr>
        <p:spPr/>
        <p:txBody>
          <a:bodyPr/>
          <a:lstStyle/>
          <a:p>
            <a:pPr>
              <a:defRPr/>
            </a:pPr>
            <a:fld id="{DAAD8B4C-92A1-4FC6-8FC3-2621F7B9D468}" type="slidenum">
              <a:rPr lang="en-US" altLang="lv-LV" smtClean="0"/>
              <a:pPr>
                <a:defRPr/>
              </a:pPr>
              <a:t>13</a:t>
            </a:fld>
            <a:endParaRPr lang="en-US" altLang="lv-LV"/>
          </a:p>
        </p:txBody>
      </p:sp>
      <p:sp>
        <p:nvSpPr>
          <p:cNvPr id="13" name="Title 1">
            <a:extLst>
              <a:ext uri="{FF2B5EF4-FFF2-40B4-BE49-F238E27FC236}">
                <a16:creationId xmlns:a16="http://schemas.microsoft.com/office/drawing/2014/main" id="{AFF25547-CC06-E436-1E00-F8405E2D3870}"/>
              </a:ext>
            </a:extLst>
          </p:cNvPr>
          <p:cNvSpPr txBox="1">
            <a:spLocks/>
          </p:cNvSpPr>
          <p:nvPr/>
        </p:nvSpPr>
        <p:spPr>
          <a:xfrm>
            <a:off x="3051717" y="427042"/>
            <a:ext cx="8128000" cy="1036642"/>
          </a:xfrm>
          <a:prstGeom prst="rect">
            <a:avLst/>
          </a:prstGeom>
        </p:spPr>
        <p:txBody>
          <a:bodyPr/>
          <a:lstStyle>
            <a:lvl1pPr algn="ctr" defTabSz="938190" rtl="0" eaLnBrk="0" fontAlgn="base" hangingPunct="0">
              <a:spcBef>
                <a:spcPct val="0"/>
              </a:spcBef>
              <a:spcAft>
                <a:spcPct val="0"/>
              </a:spcAft>
              <a:defRPr sz="4500" kern="1200">
                <a:solidFill>
                  <a:schemeClr val="tx1"/>
                </a:solidFill>
                <a:latin typeface="+mj-lt"/>
                <a:ea typeface="+mj-ea"/>
                <a:cs typeface="+mj-cs"/>
              </a:defRPr>
            </a:lvl1pPr>
            <a:lvl2pPr algn="ctr" defTabSz="938190" rtl="0" eaLnBrk="0" fontAlgn="base" hangingPunct="0">
              <a:spcBef>
                <a:spcPct val="0"/>
              </a:spcBef>
              <a:spcAft>
                <a:spcPct val="0"/>
              </a:spcAft>
              <a:defRPr sz="4500">
                <a:solidFill>
                  <a:schemeClr val="tx1"/>
                </a:solidFill>
                <a:latin typeface="Times New Roman" pitchFamily="18" charset="0"/>
              </a:defRPr>
            </a:lvl2pPr>
            <a:lvl3pPr algn="ctr" defTabSz="938190" rtl="0" eaLnBrk="0" fontAlgn="base" hangingPunct="0">
              <a:spcBef>
                <a:spcPct val="0"/>
              </a:spcBef>
              <a:spcAft>
                <a:spcPct val="0"/>
              </a:spcAft>
              <a:defRPr sz="4500">
                <a:solidFill>
                  <a:schemeClr val="tx1"/>
                </a:solidFill>
                <a:latin typeface="Times New Roman" pitchFamily="18" charset="0"/>
              </a:defRPr>
            </a:lvl3pPr>
            <a:lvl4pPr algn="ctr" defTabSz="938190" rtl="0" eaLnBrk="0" fontAlgn="base" hangingPunct="0">
              <a:spcBef>
                <a:spcPct val="0"/>
              </a:spcBef>
              <a:spcAft>
                <a:spcPct val="0"/>
              </a:spcAft>
              <a:defRPr sz="4500">
                <a:solidFill>
                  <a:schemeClr val="tx1"/>
                </a:solidFill>
                <a:latin typeface="Times New Roman" pitchFamily="18" charset="0"/>
              </a:defRPr>
            </a:lvl4pPr>
            <a:lvl5pPr algn="ctr" defTabSz="938190" rtl="0" eaLnBrk="0" fontAlgn="base" hangingPunct="0">
              <a:spcBef>
                <a:spcPct val="0"/>
              </a:spcBef>
              <a:spcAft>
                <a:spcPct val="0"/>
              </a:spcAft>
              <a:defRPr sz="4500">
                <a:solidFill>
                  <a:schemeClr val="tx1"/>
                </a:solidFill>
                <a:latin typeface="Times New Roman" pitchFamily="18" charset="0"/>
              </a:defRPr>
            </a:lvl5pPr>
            <a:lvl6pPr marL="457189" algn="ctr" defTabSz="938190" rtl="0" eaLnBrk="1" fontAlgn="base" hangingPunct="1">
              <a:spcBef>
                <a:spcPct val="0"/>
              </a:spcBef>
              <a:spcAft>
                <a:spcPct val="0"/>
              </a:spcAft>
              <a:defRPr sz="4500">
                <a:solidFill>
                  <a:schemeClr val="tx1"/>
                </a:solidFill>
                <a:latin typeface="Times New Roman" pitchFamily="18" charset="0"/>
              </a:defRPr>
            </a:lvl6pPr>
            <a:lvl7pPr marL="914377" algn="ctr" defTabSz="938190" rtl="0" eaLnBrk="1" fontAlgn="base" hangingPunct="1">
              <a:spcBef>
                <a:spcPct val="0"/>
              </a:spcBef>
              <a:spcAft>
                <a:spcPct val="0"/>
              </a:spcAft>
              <a:defRPr sz="4500">
                <a:solidFill>
                  <a:schemeClr val="tx1"/>
                </a:solidFill>
                <a:latin typeface="Times New Roman" pitchFamily="18" charset="0"/>
              </a:defRPr>
            </a:lvl7pPr>
            <a:lvl8pPr marL="1371566" algn="ctr" defTabSz="938190" rtl="0" eaLnBrk="1" fontAlgn="base" hangingPunct="1">
              <a:spcBef>
                <a:spcPct val="0"/>
              </a:spcBef>
              <a:spcAft>
                <a:spcPct val="0"/>
              </a:spcAft>
              <a:defRPr sz="4500">
                <a:solidFill>
                  <a:schemeClr val="tx1"/>
                </a:solidFill>
                <a:latin typeface="Times New Roman" pitchFamily="18" charset="0"/>
              </a:defRPr>
            </a:lvl8pPr>
            <a:lvl9pPr marL="1828754" algn="ctr" defTabSz="938190" rtl="0" eaLnBrk="1" fontAlgn="base" hangingPunct="1">
              <a:spcBef>
                <a:spcPct val="0"/>
              </a:spcBef>
              <a:spcAft>
                <a:spcPct val="0"/>
              </a:spcAft>
              <a:defRPr sz="4500">
                <a:solidFill>
                  <a:schemeClr val="tx1"/>
                </a:solidFill>
                <a:latin typeface="Times New Roman" pitchFamily="18" charset="0"/>
              </a:defRPr>
            </a:lvl9pPr>
          </a:lstStyle>
          <a:p>
            <a:r>
              <a:rPr lang="lv-LV" sz="2400" b="1" dirty="0"/>
              <a:t>Sistēmiska pieeja birokrātijas mazināšanai – jānosaka Latvijas princips turpmākai birokrātijas mazināšanai</a:t>
            </a:r>
            <a:endParaRPr lang="en-US" sz="2400" b="1" dirty="0"/>
          </a:p>
        </p:txBody>
      </p:sp>
      <p:sp>
        <p:nvSpPr>
          <p:cNvPr id="14" name="TextBox 13">
            <a:extLst>
              <a:ext uri="{FF2B5EF4-FFF2-40B4-BE49-F238E27FC236}">
                <a16:creationId xmlns:a16="http://schemas.microsoft.com/office/drawing/2014/main" id="{6295F773-31E6-5DE5-FB74-E4C7FDD474E6}"/>
              </a:ext>
            </a:extLst>
          </p:cNvPr>
          <p:cNvSpPr txBox="1"/>
          <p:nvPr/>
        </p:nvSpPr>
        <p:spPr>
          <a:xfrm>
            <a:off x="4042021" y="4611231"/>
            <a:ext cx="7846741" cy="2246769"/>
          </a:xfrm>
          <a:prstGeom prst="rect">
            <a:avLst/>
          </a:prstGeom>
          <a:noFill/>
          <a:ln w="38100">
            <a:solidFill>
              <a:schemeClr val="accent2">
                <a:lumMod val="75000"/>
              </a:schemeClr>
            </a:solidFill>
          </a:ln>
        </p:spPr>
        <p:txBody>
          <a:bodyPr wrap="square">
            <a:spAutoFit/>
          </a:bodyPr>
          <a:lstStyle/>
          <a:p>
            <a:r>
              <a:rPr lang="lv-LV" sz="2000" b="1" dirty="0"/>
              <a:t>Latvijas priekšrocības:</a:t>
            </a:r>
          </a:p>
          <a:p>
            <a:endParaRPr lang="lv-LV" sz="2000" b="1" dirty="0"/>
          </a:p>
          <a:p>
            <a:pPr marL="342900" indent="-342900">
              <a:buAutoNum type="arabicPeriod"/>
            </a:pPr>
            <a:r>
              <a:rPr lang="lv-LV" sz="2000" b="1" dirty="0"/>
              <a:t>Valdības deklarācijā noteikta birokrātijas mazināšana </a:t>
            </a:r>
          </a:p>
          <a:p>
            <a:pPr marL="342900" indent="-342900">
              <a:buAutoNum type="arabicPeriod"/>
            </a:pPr>
            <a:r>
              <a:rPr lang="lv-LV" sz="2000" b="1" dirty="0"/>
              <a:t>Maza valsts – iespēja ātrāk panākt rezultātus</a:t>
            </a:r>
          </a:p>
          <a:p>
            <a:pPr marL="342900" indent="-342900">
              <a:buAutoNum type="arabicPeriod"/>
            </a:pPr>
            <a:r>
              <a:rPr lang="lv-LV" sz="2000" b="1" dirty="0"/>
              <a:t>Spēcīga IKT infrastruktūra – ir nepieciešamais pamats gan valsts pārvaldes elektronizētai datu apritei, gan iedzīvotāju e-pakalpojumiem </a:t>
            </a:r>
            <a:endParaRPr lang="en-US" sz="2000" b="1" dirty="0"/>
          </a:p>
        </p:txBody>
      </p:sp>
    </p:spTree>
    <p:extLst>
      <p:ext uri="{BB962C8B-B14F-4D97-AF65-F5344CB8AC3E}">
        <p14:creationId xmlns:p14="http://schemas.microsoft.com/office/powerpoint/2010/main" val="737811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ACE7C-BD8D-524A-8BBC-C0F34593587E}"/>
              </a:ext>
            </a:extLst>
          </p:cNvPr>
          <p:cNvSpPr>
            <a:spLocks noGrp="1"/>
          </p:cNvSpPr>
          <p:nvPr>
            <p:ph type="title"/>
          </p:nvPr>
        </p:nvSpPr>
        <p:spPr/>
        <p:txBody>
          <a:bodyPr/>
          <a:lstStyle/>
          <a:p>
            <a:pPr algn="ctr"/>
            <a:r>
              <a:rPr lang="lv-LV" dirty="0"/>
              <a:t>Ministru kabineta sēdes protokollēmums</a:t>
            </a:r>
            <a:endParaRPr lang="en-US" dirty="0"/>
          </a:p>
        </p:txBody>
      </p:sp>
      <p:sp>
        <p:nvSpPr>
          <p:cNvPr id="3" name="Content Placeholder 2">
            <a:extLst>
              <a:ext uri="{FF2B5EF4-FFF2-40B4-BE49-F238E27FC236}">
                <a16:creationId xmlns:a16="http://schemas.microsoft.com/office/drawing/2014/main" id="{803AC834-F670-9FC2-1B2F-BBBF22EB8C92}"/>
              </a:ext>
            </a:extLst>
          </p:cNvPr>
          <p:cNvSpPr>
            <a:spLocks noGrp="1"/>
          </p:cNvSpPr>
          <p:nvPr>
            <p:ph idx="1"/>
          </p:nvPr>
        </p:nvSpPr>
        <p:spPr>
          <a:xfrm>
            <a:off x="3034748" y="1272209"/>
            <a:ext cx="8547652" cy="5052391"/>
          </a:xfrm>
        </p:spPr>
        <p:txBody>
          <a:bodyPr>
            <a:normAutofit fontScale="92500" lnSpcReduction="10000"/>
          </a:bodyPr>
          <a:lstStyle/>
          <a:p>
            <a:pPr marL="342900" lvl="0" indent="-342900" algn="just" eaLnBrk="0" fontAlgn="base" hangingPunct="0">
              <a:lnSpc>
                <a:spcPct val="115000"/>
              </a:lnSpc>
              <a:buFont typeface="Arial" panose="020B0604020202020204" pitchFamily="34" charset="0"/>
              <a:buChar char="•"/>
              <a:tabLst>
                <a:tab pos="457200" algn="l"/>
              </a:tabLst>
            </a:pPr>
            <a:r>
              <a:rPr lang="lv-LV" kern="1200" dirty="0">
                <a:solidFill>
                  <a:srgbClr val="000000"/>
                </a:solidFill>
                <a:effectLst/>
                <a:latin typeface="Times New Roman" panose="02020603050405020304" pitchFamily="18" charset="0"/>
                <a:ea typeface="Verdana" panose="020B0604030504040204" pitchFamily="34" charset="0"/>
                <a:cs typeface="Times New Roman" panose="02020603050405020304" pitchFamily="18" charset="0"/>
              </a:rPr>
              <a:t>Atbalstīt rīcības grupas birokrātijas mazināšanai sagatavoto prioritāro pasākumu sarakstu.</a:t>
            </a:r>
            <a:endParaRPr lang="en-US" kern="100" dirty="0">
              <a:effectLst/>
              <a:latin typeface="Times New Roman" panose="02020603050405020304" pitchFamily="18" charset="0"/>
              <a:ea typeface="Verdana" panose="020B0604030504040204" pitchFamily="34" charset="0"/>
              <a:cs typeface="Times New Roman" panose="02020603050405020304" pitchFamily="18" charset="0"/>
            </a:endParaRPr>
          </a:p>
          <a:p>
            <a:pPr marL="457200" algn="just" eaLnBrk="0" fontAlgn="base" hangingPunct="0">
              <a:lnSpc>
                <a:spcPct val="115000"/>
              </a:lnSpc>
            </a:pP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eaLnBrk="0" fontAlgn="base" hangingPunct="0">
              <a:lnSpc>
                <a:spcPct val="115000"/>
              </a:lnSpc>
              <a:buFont typeface="Arial" panose="020B0604020202020204" pitchFamily="34" charset="0"/>
              <a:buChar char="•"/>
              <a:tabLst>
                <a:tab pos="457200" algn="l"/>
              </a:tabLst>
            </a:pPr>
            <a:r>
              <a:rPr lang="lv-LV" kern="1200" dirty="0">
                <a:solidFill>
                  <a:srgbClr val="000000"/>
                </a:solidFill>
                <a:effectLst/>
                <a:latin typeface="Times New Roman" panose="02020603050405020304" pitchFamily="18" charset="0"/>
                <a:ea typeface="Verdana" panose="020B0604030504040204" pitchFamily="34" charset="0"/>
                <a:cs typeface="Times New Roman" panose="02020603050405020304" pitchFamily="18" charset="0"/>
              </a:rPr>
              <a:t>Valsts kancelejai nodrošināt prioritāro pasākumu ieviešanas uzraudzību, apspriežot ieviešanas progresu Valsts sekretāru sanāksmēs.</a:t>
            </a:r>
            <a:endParaRPr lang="en-US" kern="100" dirty="0">
              <a:effectLst/>
              <a:latin typeface="Times New Roman" panose="02020603050405020304" pitchFamily="18" charset="0"/>
              <a:ea typeface="Verdana" panose="020B0604030504040204" pitchFamily="34" charset="0"/>
              <a:cs typeface="Times New Roman" panose="02020603050405020304" pitchFamily="18" charset="0"/>
            </a:endParaRPr>
          </a:p>
          <a:p>
            <a:pPr marL="457200" algn="just" eaLnBrk="0" fontAlgn="base" hangingPunct="0">
              <a:lnSpc>
                <a:spcPct val="115000"/>
              </a:lnSpc>
            </a:pP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eaLnBrk="0" fontAlgn="base" hangingPunct="0">
              <a:lnSpc>
                <a:spcPct val="115000"/>
              </a:lnSpc>
              <a:spcAft>
                <a:spcPts val="800"/>
              </a:spcAft>
              <a:buFont typeface="Arial" panose="020B0604020202020204" pitchFamily="34" charset="0"/>
              <a:buChar char="•"/>
              <a:tabLst>
                <a:tab pos="457200" algn="l"/>
              </a:tabLst>
            </a:pPr>
            <a:r>
              <a:rPr lang="lv-LV" kern="1200" dirty="0">
                <a:solidFill>
                  <a:srgbClr val="000000"/>
                </a:solidFill>
                <a:effectLst/>
                <a:latin typeface="Times New Roman" panose="02020603050405020304" pitchFamily="18" charset="0"/>
                <a:ea typeface="Verdana" panose="020B0604030504040204" pitchFamily="34" charset="0"/>
                <a:cs typeface="Times New Roman" panose="02020603050405020304" pitchFamily="18" charset="0"/>
              </a:rPr>
              <a:t>Ministrijām un to padotībā esošajām iestādēm izvērtēt no sabiedriskajām organizācijām un privātpersonām saņemtos priekšlikumus birokrātijas sloga mazināšanai un līdz 2025.gada 30.jūnijam informēt Valsts kanceleju par to īstenošanas iespējām, veidu un plānoto īstenošanas periodu.</a:t>
            </a:r>
            <a:endParaRPr lang="en-US" kern="100" dirty="0">
              <a:effectLst/>
              <a:latin typeface="Times New Roman" panose="02020603050405020304" pitchFamily="18" charset="0"/>
              <a:ea typeface="Verdana" panose="020B0604030504040204" pitchFamily="34" charset="0"/>
              <a:cs typeface="Times New Roman" panose="02020603050405020304" pitchFamily="18" charset="0"/>
            </a:endParaRPr>
          </a:p>
          <a:p>
            <a:pPr algn="just" eaLnBrk="0" fontAlgn="base" hangingPunct="0">
              <a:lnSpc>
                <a:spcPct val="115000"/>
              </a:lnSpc>
              <a:spcAft>
                <a:spcPts val="800"/>
              </a:spcAft>
            </a:pPr>
            <a:endParaRPr lang="en-US"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eaLnBrk="0" fontAlgn="base" hangingPunct="0">
              <a:lnSpc>
                <a:spcPct val="115000"/>
              </a:lnSpc>
              <a:spcAft>
                <a:spcPts val="800"/>
              </a:spcAft>
              <a:buFont typeface="Arial" panose="020B0604020202020204" pitchFamily="34" charset="0"/>
              <a:buChar char="•"/>
              <a:tabLst>
                <a:tab pos="457200" algn="l"/>
              </a:tabLst>
            </a:pPr>
            <a:r>
              <a:rPr lang="lv-LV" kern="1200" dirty="0">
                <a:solidFill>
                  <a:srgbClr val="000000"/>
                </a:solidFill>
                <a:effectLst/>
                <a:latin typeface="Times New Roman" panose="02020603050405020304" pitchFamily="18" charset="0"/>
                <a:ea typeface="Verdana" panose="020B0604030504040204" pitchFamily="34" charset="0"/>
                <a:cs typeface="Times New Roman" panose="02020603050405020304" pitchFamily="18" charset="0"/>
              </a:rPr>
              <a:t>Valsts kancelejai ziņot Ministru kabinetam par prioritāro pasākumu īstenošanas progresu un rezultātiem, kā arī turpmākā darba pieeju birokrātijas mazināšanas jomā 2025.gada septembrī.</a:t>
            </a:r>
            <a:endParaRPr lang="en-US" kern="100" dirty="0">
              <a:effectLst/>
              <a:latin typeface="Times New Roman" panose="02020603050405020304" pitchFamily="18" charset="0"/>
              <a:ea typeface="Verdana" panose="020B0604030504040204" pitchFamily="34" charset="0"/>
              <a:cs typeface="Times New Roman" panose="02020603050405020304" pitchFamily="18" charset="0"/>
            </a:endParaRPr>
          </a:p>
          <a:p>
            <a:endParaRPr lang="en-US" dirty="0"/>
          </a:p>
        </p:txBody>
      </p:sp>
      <p:sp>
        <p:nvSpPr>
          <p:cNvPr id="6" name="Slide Number Placeholder 5">
            <a:extLst>
              <a:ext uri="{FF2B5EF4-FFF2-40B4-BE49-F238E27FC236}">
                <a16:creationId xmlns:a16="http://schemas.microsoft.com/office/drawing/2014/main" id="{8E842932-C1FD-4E18-7D6B-F1D15719988D}"/>
              </a:ext>
            </a:extLst>
          </p:cNvPr>
          <p:cNvSpPr>
            <a:spLocks noGrp="1"/>
          </p:cNvSpPr>
          <p:nvPr>
            <p:ph type="sldNum" sz="quarter" idx="13"/>
          </p:nvPr>
        </p:nvSpPr>
        <p:spPr/>
        <p:txBody>
          <a:bodyPr/>
          <a:lstStyle/>
          <a:p>
            <a:pPr>
              <a:defRPr/>
            </a:pPr>
            <a:fld id="{54D2DAA8-9A09-498C-B8D7-7F2F0333B7BA}" type="slidenum">
              <a:rPr lang="en-US" altLang="lv-LV" smtClean="0"/>
              <a:pPr>
                <a:defRPr/>
              </a:pPr>
              <a:t>14</a:t>
            </a:fld>
            <a:endParaRPr lang="en-US" altLang="lv-LV"/>
          </a:p>
        </p:txBody>
      </p:sp>
    </p:spTree>
    <p:extLst>
      <p:ext uri="{BB962C8B-B14F-4D97-AF65-F5344CB8AC3E}">
        <p14:creationId xmlns:p14="http://schemas.microsoft.com/office/powerpoint/2010/main" val="2441796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8320E61-EB93-D114-8498-EA9E21AC5125}"/>
              </a:ext>
            </a:extLst>
          </p:cNvPr>
          <p:cNvSpPr>
            <a:spLocks noGrp="1"/>
          </p:cNvSpPr>
          <p:nvPr>
            <p:ph type="body" sz="quarter" idx="10"/>
          </p:nvPr>
        </p:nvSpPr>
        <p:spPr>
          <a:xfrm>
            <a:off x="914400" y="3429000"/>
            <a:ext cx="10363200" cy="914400"/>
          </a:xfrm>
        </p:spPr>
        <p:txBody>
          <a:bodyPr>
            <a:normAutofit/>
          </a:bodyPr>
          <a:lstStyle/>
          <a:p>
            <a:r>
              <a:rPr lang="lv-LV" sz="3200" b="1" dirty="0"/>
              <a:t>PALDIES!</a:t>
            </a:r>
            <a:endParaRPr lang="en-US" sz="3200" b="1" dirty="0"/>
          </a:p>
        </p:txBody>
      </p:sp>
      <p:sp>
        <p:nvSpPr>
          <p:cNvPr id="6" name="Slide Number Placeholder 5">
            <a:extLst>
              <a:ext uri="{FF2B5EF4-FFF2-40B4-BE49-F238E27FC236}">
                <a16:creationId xmlns:a16="http://schemas.microsoft.com/office/drawing/2014/main" id="{660E44E3-00DE-81AD-D4CB-CEFA0916C2C1}"/>
              </a:ext>
            </a:extLst>
          </p:cNvPr>
          <p:cNvSpPr>
            <a:spLocks noGrp="1"/>
          </p:cNvSpPr>
          <p:nvPr>
            <p:ph type="sldNum" sz="quarter" idx="4294967295"/>
          </p:nvPr>
        </p:nvSpPr>
        <p:spPr>
          <a:xfrm>
            <a:off x="11785600" y="6324600"/>
            <a:ext cx="406400" cy="304800"/>
          </a:xfrm>
        </p:spPr>
        <p:txBody>
          <a:bodyPr/>
          <a:lstStyle/>
          <a:p>
            <a:pPr>
              <a:defRPr/>
            </a:pPr>
            <a:fld id="{54D2DAA8-9A09-498C-B8D7-7F2F0333B7BA}" type="slidenum">
              <a:rPr lang="en-US" altLang="lv-LV" smtClean="0"/>
              <a:pPr>
                <a:defRPr/>
              </a:pPr>
              <a:t>15</a:t>
            </a:fld>
            <a:endParaRPr lang="en-US" altLang="lv-LV"/>
          </a:p>
        </p:txBody>
      </p:sp>
    </p:spTree>
    <p:extLst>
      <p:ext uri="{BB962C8B-B14F-4D97-AF65-F5344CB8AC3E}">
        <p14:creationId xmlns:p14="http://schemas.microsoft.com/office/powerpoint/2010/main" val="3020725559"/>
      </p:ext>
    </p:extLst>
  </p:cSld>
  <p:clrMapOvr>
    <a:masterClrMapping/>
  </p:clrMapOvr>
</p:sld>
</file>

<file path=ppt/theme/theme1.xml><?xml version="1.0" encoding="utf-8"?>
<a:theme xmlns:a="http://schemas.openxmlformats.org/drawingml/2006/main" name="89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c9e176a8-1567-403a-861e-2ddcf9359962}" enabled="0" method="" siteId="{c9e176a8-1567-403a-861e-2ddcf9359962}" removed="1"/>
</clbl:labelList>
</file>

<file path=docProps/app.xml><?xml version="1.0" encoding="utf-8"?>
<Properties xmlns="http://schemas.openxmlformats.org/officeDocument/2006/extended-properties" xmlns:vt="http://schemas.openxmlformats.org/officeDocument/2006/docPropsVTypes">
  <Template>89_Prezentacija_templateLV</Template>
  <TotalTime>9459</TotalTime>
  <Words>812</Words>
  <Application>Microsoft Office PowerPoint</Application>
  <PresentationFormat>Widescreen</PresentationFormat>
  <Paragraphs>130</Paragraphs>
  <Slides>15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Times New Roman</vt:lpstr>
      <vt:lpstr>Verdana</vt:lpstr>
      <vt:lpstr>89_Prezentacija_templateLV</vt:lpstr>
      <vt:lpstr> Birokrātijas mazināšanas pasākumi</vt:lpstr>
      <vt:lpstr>Līdz šim paveiktais...</vt:lpstr>
      <vt:lpstr>Būtiskākie pārmaiņu principi, kas ietverti prioritārajos pasākumos...</vt:lpstr>
      <vt:lpstr>PowerPoint Presentation</vt:lpstr>
      <vt:lpstr>PowerPoint Presentation</vt:lpstr>
      <vt:lpstr>PowerPoint Presentation</vt:lpstr>
      <vt:lpstr>PowerPoint Presentation</vt:lpstr>
      <vt:lpstr>PowerPoint Presentation</vt:lpstr>
      <vt:lpstr>Prioritāro pasākumu ietekme:  sākotnējās aplēses un piemēri  </vt:lpstr>
      <vt:lpstr>Prioritāro pasākumu ietekme: citi piemēri</vt:lpstr>
      <vt:lpstr>Prioritāro pasākumu īstenošana 2025.gadā</vt:lpstr>
      <vt:lpstr>Birokrātijas mazināšanas priekšlikumu izvērtēšana un īstenošana ministrijās/padotības iestādēs </vt:lpstr>
      <vt:lpstr>PowerPoint Presentation</vt:lpstr>
      <vt:lpstr>Ministru kabineta sēdes protokollēmums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Zane Legzdina - Joja</dc:creator>
  <cp:lastModifiedBy>Ilona Anna Eklona</cp:lastModifiedBy>
  <cp:revision>161</cp:revision>
  <dcterms:created xsi:type="dcterms:W3CDTF">2014-11-20T14:46:47Z</dcterms:created>
  <dcterms:modified xsi:type="dcterms:W3CDTF">2025-04-22T06:06:24Z</dcterms:modified>
</cp:coreProperties>
</file>