
<file path=[Content_Types].xml><?xml version="1.0" encoding="utf-8"?>
<Types xmlns="http://schemas.openxmlformats.org/package/2006/content-types">
  <Default Extension="png" ContentType="image/png"/>
  <Default Extension="bin" ContentType="application/vnd.openxmlformats-officedocument.oleObject"/>
  <Default Extension="svg" ContentType="image/svg+xml"/>
  <Default Extension="jpeg" ContentType="image/jpeg"/>
  <Default Extension="emf" ContentType="image/x-emf"/>
  <Default Extension="rels" ContentType="application/vnd.openxmlformats-package.relationships+xml"/>
  <Default Extension="xml" ContentType="application/xml"/>
  <Default Extension="xlsx" ContentType="application/vnd.openxmlformats-officedocument.spreadsheetml.sheet"/>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Masters/slideMaster7.xml" ContentType="application/vnd.openxmlformats-officedocument.presentationml.slideMaster+xml"/>
  <Override PartName="/ppt/slideMasters/slideMaster8.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theme/theme2.xml" ContentType="application/vnd.openxmlformats-officedocument.theme+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3.xml" ContentType="application/vnd.openxmlformats-officedocument.theme+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theme/theme4.xml" ContentType="application/vnd.openxmlformats-officedocument.theme+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theme/theme5.xml" ContentType="application/vnd.openxmlformats-officedocument.theme+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theme/theme6.xml" ContentType="application/vnd.openxmlformats-officedocument.theme+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theme/theme7.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theme/theme8.xml" ContentType="application/vnd.openxmlformats-officedocument.theme+xml"/>
  <Override PartName="/ppt/theme/theme9.xml" ContentType="application/vnd.openxmlformats-officedocument.theme+xml"/>
  <Override PartName="/ppt/notesSlides/notesSlide1.xml" ContentType="application/vnd.openxmlformats-officedocument.presentationml.notesSlide+xml"/>
  <Override PartName="/ppt/charts/chart2.xml" ContentType="application/vnd.openxmlformats-officedocument.drawingml.chart+xml"/>
  <Override PartName="/ppt/charts/style2.xml" ContentType="application/vnd.ms-office.chartstyle+xml"/>
  <Override PartName="/ppt/charts/colors2.xml" ContentType="application/vnd.ms-office.chartcolorstyle+xml"/>
  <Override PartName="/ppt/theme/themeOverride1.xml" ContentType="application/vnd.openxmlformats-officedocument.themeOverride+xml"/>
  <Override PartName="/ppt/charts/chart3.xml" ContentType="application/vnd.openxmlformats-officedocument.drawingml.chart+xml"/>
  <Override PartName="/ppt/charts/style3.xml" ContentType="application/vnd.ms-office.chartstyle+xml"/>
  <Override PartName="/ppt/charts/colors3.xml" ContentType="application/vnd.ms-office.chartcolorstyle+xml"/>
  <Override PartName="/ppt/charts/chart4.xml" ContentType="application/vnd.openxmlformats-officedocument.drawingml.chart+xml"/>
  <Override PartName="/ppt/charts/style4.xml" ContentType="application/vnd.ms-office.chartstyle+xml"/>
  <Override PartName="/ppt/charts/colors4.xml" ContentType="application/vnd.ms-office.chartcolorstyle+xml"/>
  <Override PartName="/ppt/charts/chart5.xml" ContentType="application/vnd.openxmlformats-officedocument.drawingml.chart+xml"/>
  <Override PartName="/ppt/charts/style5.xml" ContentType="application/vnd.ms-office.chartstyle+xml"/>
  <Override PartName="/ppt/charts/colors5.xml" ContentType="application/vnd.ms-office.chartcolorstyle+xml"/>
  <Override PartName="/ppt/notesSlides/notesSlide2.xml" ContentType="application/vnd.openxmlformats-officedocument.presentationml.notesSlide+xml"/>
  <Override PartName="/ppt/charts/chart6.xml" ContentType="application/vnd.openxmlformats-officedocument.drawingml.chart+xml"/>
  <Override PartName="/ppt/charts/style6.xml" ContentType="application/vnd.ms-office.chartstyle+xml"/>
  <Override PartName="/ppt/charts/colors6.xml" ContentType="application/vnd.ms-office.chartcolorstyle+xml"/>
  <Override PartName="/ppt/charts/chart7.xml" ContentType="application/vnd.openxmlformats-officedocument.drawingml.chart+xml"/>
  <Override PartName="/ppt/charts/style7.xml" ContentType="application/vnd.ms-office.chartstyle+xml"/>
  <Override PartName="/ppt/charts/colors7.xml" ContentType="application/vnd.ms-office.chartcolorstyle+xml"/>
  <Override PartName="/ppt/charts/chart8.xml" ContentType="application/vnd.openxmlformats-officedocument.drawingml.chart+xml"/>
  <Override PartName="/ppt/charts/style8.xml" ContentType="application/vnd.ms-office.chartstyle+xml"/>
  <Override PartName="/ppt/charts/colors8.xml" ContentType="application/vnd.ms-office.chartcolorstyle+xml"/>
  <Override PartName="/ppt/charts/chart9.xml" ContentType="application/vnd.openxmlformats-officedocument.drawingml.chart+xml"/>
  <Override PartName="/ppt/charts/style9.xml" ContentType="application/vnd.ms-office.chartstyle+xml"/>
  <Override PartName="/ppt/charts/colors9.xml" ContentType="application/vnd.ms-office.chartcolorstyle+xml"/>
  <Override PartName="/ppt/notesSlides/notesSlide3.xml" ContentType="application/vnd.openxmlformats-officedocument.presentationml.notesSlide+xml"/>
  <Override PartName="/ppt/charts/chart10.xml" ContentType="application/vnd.openxmlformats-officedocument.drawingml.chart+xml"/>
  <Override PartName="/ppt/charts/style10.xml" ContentType="application/vnd.ms-office.chartstyle+xml"/>
  <Override PartName="/ppt/charts/colors10.xml" ContentType="application/vnd.ms-office.chartcolorstyle+xml"/>
  <Override PartName="/ppt/notesSlides/notesSlide4.xml" ContentType="application/vnd.openxmlformats-officedocument.presentationml.notesSlide+xml"/>
  <Override PartName="/ppt/charts/chart11.xml" ContentType="application/vnd.openxmlformats-officedocument.drawingml.chart+xml"/>
  <Override PartName="/ppt/charts/style11.xml" ContentType="application/vnd.ms-office.chartstyle+xml"/>
  <Override PartName="/ppt/charts/colors11.xml" ContentType="application/vnd.ms-office.chartcolorstyle+xml"/>
  <Override PartName="/ppt/theme/themeOverride2.xml" ContentType="application/vnd.openxmlformats-officedocument.themeOverride+xml"/>
  <Override PartName="/ppt/charts/chart12.xml" ContentType="application/vnd.openxmlformats-officedocument.drawingml.chart+xml"/>
  <Override PartName="/ppt/charts/style12.xml" ContentType="application/vnd.ms-office.chartstyle+xml"/>
  <Override PartName="/ppt/charts/colors12.xml" ContentType="application/vnd.ms-office.chartcolorstyl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charts/chart13.xml" ContentType="application/vnd.openxmlformats-officedocument.drawingml.chart+xml"/>
  <Override PartName="/ppt/charts/style13.xml" ContentType="application/vnd.ms-office.chartstyle+xml"/>
  <Override PartName="/ppt/charts/colors13.xml" ContentType="application/vnd.ms-office.chartcolorstyle+xml"/>
  <Override PartName="/ppt/theme/themeOverride3.xml" ContentType="application/vnd.openxmlformats-officedocument.themeOverride+xml"/>
  <Override PartName="/ppt/notesSlides/notesSlide19.xml" ContentType="application/vnd.openxmlformats-officedocument.presentationml.notesSlide+xml"/>
  <Override PartName="/ppt/charts/chart14.xml" ContentType="application/vnd.openxmlformats-officedocument.drawingml.chart+xml"/>
  <Override PartName="/ppt/charts/style14.xml" ContentType="application/vnd.ms-office.chartstyle+xml"/>
  <Override PartName="/ppt/charts/colors14.xml" ContentType="application/vnd.ms-office.chartcolorstyle+xml"/>
  <Override PartName="/ppt/theme/themeOverride4.xml" ContentType="application/vnd.openxmlformats-officedocument.themeOverride+xml"/>
  <Override PartName="/ppt/charts/chart15.xml" ContentType="application/vnd.openxmlformats-officedocument.drawingml.chart+xml"/>
  <Override PartName="/ppt/charts/style15.xml" ContentType="application/vnd.ms-office.chartstyle+xml"/>
  <Override PartName="/ppt/charts/colors15.xml" ContentType="application/vnd.ms-office.chartcolorstyle+xml"/>
  <Override PartName="/ppt/theme/themeOverride5.xml" ContentType="application/vnd.openxmlformats-officedocument.themeOverr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charts/chart16.xml" ContentType="application/vnd.openxmlformats-officedocument.drawingml.chart+xml"/>
  <Override PartName="/ppt/charts/style16.xml" ContentType="application/vnd.ms-office.chartstyle+xml"/>
  <Override PartName="/ppt/charts/colors16.xml" ContentType="application/vnd.ms-office.chartcolorstyle+xml"/>
  <Override PartName="/ppt/theme/themeOverride6.xml" ContentType="application/vnd.openxmlformats-officedocument.themeOverride+xml"/>
  <Override PartName="/ppt/charts/chart17.xml" ContentType="application/vnd.openxmlformats-officedocument.drawingml.chart+xml"/>
  <Override PartName="/ppt/charts/chart18.xml" ContentType="application/vnd.openxmlformats-officedocument.drawingml.chart+xml"/>
  <Override PartName="/ppt/charts/chart19.xml" ContentType="application/vnd.openxmlformats-officedocument.drawingml.chart+xml"/>
  <Override PartName="/ppt/charts/chart20.xml" ContentType="application/vnd.openxmlformats-officedocument.drawingml.chart+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trictFirstAndLastChars="0" saveSubsetFonts="1" autoCompressPictures="0">
  <p:sldMasterIdLst>
    <p:sldMasterId id="2147483648" r:id="rId1"/>
    <p:sldMasterId id="2147483650" r:id="rId2"/>
    <p:sldMasterId id="2147483655" r:id="rId3"/>
    <p:sldMasterId id="2147483776" r:id="rId4"/>
    <p:sldMasterId id="2147483895" r:id="rId5"/>
    <p:sldMasterId id="2147483899" r:id="rId6"/>
    <p:sldMasterId id="2147483906" r:id="rId7"/>
    <p:sldMasterId id="2147483924" r:id="rId8"/>
  </p:sldMasterIdLst>
  <p:notesMasterIdLst>
    <p:notesMasterId r:id="rId49"/>
  </p:notesMasterIdLst>
  <p:sldIdLst>
    <p:sldId id="256" r:id="rId9"/>
    <p:sldId id="2000" r:id="rId10"/>
    <p:sldId id="1992" r:id="rId11"/>
    <p:sldId id="2001" r:id="rId12"/>
    <p:sldId id="1993" r:id="rId13"/>
    <p:sldId id="399" r:id="rId14"/>
    <p:sldId id="1031" r:id="rId15"/>
    <p:sldId id="613" r:id="rId16"/>
    <p:sldId id="306" r:id="rId17"/>
    <p:sldId id="307" r:id="rId18"/>
    <p:sldId id="1182" r:id="rId19"/>
    <p:sldId id="1183" r:id="rId20"/>
    <p:sldId id="1181" r:id="rId21"/>
    <p:sldId id="1180" r:id="rId22"/>
    <p:sldId id="1185" r:id="rId23"/>
    <p:sldId id="290" r:id="rId24"/>
    <p:sldId id="294" r:id="rId25"/>
    <p:sldId id="295" r:id="rId26"/>
    <p:sldId id="291" r:id="rId27"/>
    <p:sldId id="277" r:id="rId28"/>
    <p:sldId id="296" r:id="rId29"/>
    <p:sldId id="1995" r:id="rId30"/>
    <p:sldId id="1996" r:id="rId31"/>
    <p:sldId id="1997" r:id="rId32"/>
    <p:sldId id="1998" r:id="rId33"/>
    <p:sldId id="1999" r:id="rId34"/>
    <p:sldId id="1990" r:id="rId35"/>
    <p:sldId id="1989" r:id="rId36"/>
    <p:sldId id="333" r:id="rId37"/>
    <p:sldId id="362" r:id="rId38"/>
    <p:sldId id="363" r:id="rId39"/>
    <p:sldId id="364" r:id="rId40"/>
    <p:sldId id="365" r:id="rId41"/>
    <p:sldId id="366" r:id="rId42"/>
    <p:sldId id="367" r:id="rId43"/>
    <p:sldId id="354" r:id="rId44"/>
    <p:sldId id="406" r:id="rId45"/>
    <p:sldId id="407" r:id="rId46"/>
    <p:sldId id="1991" r:id="rId47"/>
    <p:sldId id="283" r:id="rId48"/>
  </p:sldIdLst>
  <p:sldSz cx="12192000" cy="6858000"/>
  <p:notesSz cx="6742113" cy="9872663"/>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521415D9-36F7-43E2-AB2F-B90AF26B5E84}">
      <p14:sectionLst xmlns:p14="http://schemas.microsoft.com/office/powerpoint/2010/main">
        <p14:section name="Default Section" id="{CA620AC8-7B90-47E6-8033-87A14EA92974}">
          <p14:sldIdLst>
            <p14:sldId id="256"/>
          </p14:sldIdLst>
        </p14:section>
        <p14:section name="Iekšlietu ministrija" id="{B8603D68-3A7F-40D4-8F78-F88721CCD335}">
          <p14:sldIdLst>
            <p14:sldId id="2000"/>
            <p14:sldId id="1992"/>
            <p14:sldId id="2001"/>
            <p14:sldId id="1993"/>
          </p14:sldIdLst>
        </p14:section>
        <p14:section name="Finanšu ministrija" id="{38A7BD9C-62E0-4C26-ACCE-57A44E14972E}">
          <p14:sldIdLst>
            <p14:sldId id="399"/>
            <p14:sldId id="1031"/>
            <p14:sldId id="613"/>
          </p14:sldIdLst>
        </p14:section>
        <p14:section name="VARAM" id="{E12BB0EF-886F-46AB-977A-AC9CAFBD2BA7}">
          <p14:sldIdLst>
            <p14:sldId id="306"/>
            <p14:sldId id="307"/>
          </p14:sldIdLst>
        </p14:section>
        <p14:section name="Ekonomikas ministrija" id="{7E068503-30AF-42F9-A6EB-11BB85CC64B7}">
          <p14:sldIdLst>
            <p14:sldId id="1182"/>
            <p14:sldId id="1183"/>
            <p14:sldId id="1181"/>
            <p14:sldId id="1180"/>
            <p14:sldId id="1185"/>
          </p14:sldIdLst>
        </p14:section>
        <p14:section name="Labklājības ministrija" id="{04526DFE-D7A2-49E9-9AF4-9E20B91C76DF}">
          <p14:sldIdLst>
            <p14:sldId id="290"/>
            <p14:sldId id="294"/>
            <p14:sldId id="295"/>
            <p14:sldId id="291"/>
            <p14:sldId id="277"/>
            <p14:sldId id="296"/>
          </p14:sldIdLst>
        </p14:section>
        <p14:section name="Veselības ministrija" id="{AA88E467-56F1-4EC7-BE88-393B850A3C87}">
          <p14:sldIdLst>
            <p14:sldId id="1995"/>
            <p14:sldId id="1996"/>
            <p14:sldId id="1997"/>
            <p14:sldId id="1998"/>
            <p14:sldId id="1999"/>
            <p14:sldId id="1990"/>
            <p14:sldId id="1989"/>
          </p14:sldIdLst>
        </p14:section>
        <p14:section name="Izglītības un zinātnes ministrija" id="{AAA757A6-A73B-4073-9FAB-C905DB14C015}">
          <p14:sldIdLst>
            <p14:sldId id="333"/>
          </p14:sldIdLst>
        </p14:section>
        <p14:section name="Kultūras ministrija" id="{1B2E679A-69CC-4B80-B6AD-969C02F5DB5A}">
          <p14:sldIdLst>
            <p14:sldId id="362"/>
            <p14:sldId id="363"/>
            <p14:sldId id="364"/>
            <p14:sldId id="365"/>
            <p14:sldId id="366"/>
            <p14:sldId id="367"/>
          </p14:sldIdLst>
        </p14:section>
        <p14:section name="Sabiedrības integrācijas fonds" id="{D8131841-18A7-4729-8274-38882CE86035}">
          <p14:sldIdLst>
            <p14:sldId id="354"/>
            <p14:sldId id="406"/>
            <p14:sldId id="407"/>
            <p14:sldId id="1991"/>
            <p14:sldId id="283"/>
          </p14:sldIdLst>
        </p14:section>
      </p14:sectionLst>
    </p:ext>
    <p:ext uri="{EFAFB233-063F-42B5-8137-9DF3F51BA10A}">
      <p15:sldGuideLst xmlns:p15="http://schemas.microsoft.com/office/powerpoint/2012/main">
        <p15:guide id="1" orient="horz" pos="2160">
          <p15:clr>
            <a:srgbClr val="000000"/>
          </p15:clr>
        </p15:guide>
        <p15:guide id="2" pos="3840">
          <p15:clr>
            <a:srgbClr val="000000"/>
          </p15:clr>
        </p15:guide>
      </p15:sldGuideLst>
    </p:ext>
    <p:ext uri="http://customooxmlschemas.google.com/">
      <go:slidesCustomData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r:id="rId58" roundtripDataSignature="AMtx7mgj7h0Y0dyVLgOt/C/AbyC0KX86kg=="/>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Inese Kalniņa" initials="IK" lastIdx="0" clrIdx="0">
    <p:extLst>
      <p:ext uri="{19B8F6BF-5375-455C-9EA6-DF929625EA0E}">
        <p15:presenceInfo xmlns:p15="http://schemas.microsoft.com/office/powerpoint/2012/main" userId="S-1-5-21-795239839-1911789335-3482486973-4752"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DAFCD4"/>
    <a:srgbClr val="87A44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8E5E50B0-7A39-4D9E-ABC2-76059328DA78}">
  <a:tblStyle styleId="{8E5E50B0-7A39-4D9E-ABC2-76059328DA78}" styleName="Table_0">
    <a:wholeTbl>
      <a:tcTxStyle b="off" i="off">
        <a:font>
          <a:latin typeface="Arial"/>
          <a:ea typeface="Arial"/>
          <a:cs typeface="Arial"/>
        </a:font>
        <a:srgbClr val="000000"/>
      </a:tcTxStyle>
      <a:tcStyle>
        <a:tcBdr/>
      </a:tcStyle>
    </a:wholeTbl>
    <a:band1H>
      <a:tcTxStyle b="off" i="off"/>
      <a:tcStyle>
        <a:tcBdr/>
      </a:tcStyle>
    </a:band1H>
    <a:band2H>
      <a:tcTxStyle b="off" i="off"/>
      <a:tcStyle>
        <a:tcBdr/>
      </a:tcStyle>
    </a:band2H>
    <a:band1V>
      <a:tcTxStyle b="off" i="off"/>
      <a:tcStyle>
        <a:tcBdr/>
      </a:tcStyle>
    </a:band1V>
    <a:band2V>
      <a:tcTxStyle b="off" i="off"/>
      <a:tcStyle>
        <a:tcBdr/>
      </a:tcStyle>
    </a:band2V>
    <a:lastCol>
      <a:tcTxStyle b="off" i="off"/>
      <a:tcStyle>
        <a:tcBdr/>
      </a:tcStyle>
    </a:lastCol>
    <a:firstCol>
      <a:tcTxStyle b="off" i="off"/>
      <a:tcStyle>
        <a:tcBdr/>
      </a:tcStyle>
    </a:firstCol>
    <a:lastRow>
      <a:tcTxStyle b="off" i="off"/>
      <a:tcStyle>
        <a:tcBdr/>
      </a:tcStyle>
    </a:lastRow>
    <a:seCell>
      <a:tcTxStyle b="off" i="off"/>
      <a:tcStyle>
        <a:tcBdr/>
      </a:tcStyle>
    </a:seCell>
    <a:swCell>
      <a:tcTxStyle b="off" i="off"/>
      <a:tcStyle>
        <a:tcBdr/>
      </a:tcStyle>
    </a:swCell>
    <a:firstRow>
      <a:tcTxStyle b="off" i="off"/>
      <a:tcStyle>
        <a:tcBdr/>
      </a:tcStyle>
    </a:firstRow>
    <a:neCell>
      <a:tcTxStyle b="off" i="off"/>
      <a:tcStyle>
        <a:tcBdr/>
      </a:tcStyle>
    </a:neCell>
    <a:nwCell>
      <a:tcTxStyle b="off" i="off"/>
      <a:tcStyle>
        <a:tcBdr/>
      </a:tcStyle>
    </a:nwCell>
  </a:tblStyle>
  <a:tblStyle styleId="{DCD7346A-4BE2-4A4B-8AE7-A67C90B1F5E3}" styleName="Table_1">
    <a:wholeTbl>
      <a:tcTxStyle>
        <a:font>
          <a:latin typeface="Arial"/>
          <a:ea typeface="Arial"/>
          <a:cs typeface="Arial"/>
        </a:font>
        <a:srgbClr val="000000"/>
      </a:tcTxStyle>
      <a:tcStyle>
        <a:tcBdr/>
      </a:tcStyle>
    </a:wholeTbl>
    <a:band1H>
      <a:tcTxStyle/>
      <a:tcStyle>
        <a:tcBdr/>
      </a:tcStyle>
    </a:band1H>
    <a:band2H>
      <a:tcTxStyle/>
      <a:tcStyle>
        <a:tcBdr/>
      </a:tcStyle>
    </a:band2H>
    <a:band1V>
      <a:tcTxStyle/>
      <a:tcStyle>
        <a:tcBdr/>
      </a:tcStyle>
    </a:band1V>
    <a:band2V>
      <a:tcTxStyle/>
      <a:tcStyle>
        <a:tcBdr/>
      </a:tcStyle>
    </a:band2V>
    <a:lastCol>
      <a:tcTxStyle/>
      <a:tcStyle>
        <a:tcBdr/>
      </a:tcStyle>
    </a:lastCol>
    <a:firstCol>
      <a:tcTxStyle/>
      <a:tcStyle>
        <a:tcBdr/>
      </a:tcStyle>
    </a:firstCol>
    <a:lastRow>
      <a:tcTxStyle/>
      <a:tcStyle>
        <a:tcBdr/>
      </a:tcStyle>
    </a:lastRow>
    <a:seCell>
      <a:tcTxStyle/>
      <a:tcStyle>
        <a:tcBdr/>
      </a:tcStyle>
    </a:seCell>
    <a:swCell>
      <a:tcTxStyle/>
      <a:tcStyle>
        <a:tcBdr/>
      </a:tcStyle>
    </a:swCell>
    <a:firstRow>
      <a:tcTxStyle/>
      <a:tcStyle>
        <a:tcBdr/>
      </a:tcStyle>
    </a:firstRow>
    <a:neCell>
      <a:tcTxStyle/>
      <a:tcStyle>
        <a:tcBdr/>
      </a:tcStyle>
    </a:neCell>
    <a:nwCell>
      <a:tcTxStyle/>
      <a:tcStyle>
        <a:tcBdr/>
      </a:tcStyle>
    </a:nwCell>
  </a:tblStyle>
  <a:tblStyle styleId="{D03447BB-5D67-496B-8E87-E561075AD55C}" styleName="Dark Style 1 - Accent 3">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3"/>
          </a:solidFill>
        </a:fill>
      </a:tcStyle>
    </a:wholeTbl>
    <a:band1H>
      <a:tcStyle>
        <a:tcBdr/>
        <a:fill>
          <a:solidFill>
            <a:schemeClr val="accent3">
              <a:shade val="60000"/>
            </a:schemeClr>
          </a:solidFill>
        </a:fill>
      </a:tcStyle>
    </a:band1H>
    <a:band1V>
      <a:tcStyle>
        <a:tcBdr/>
        <a:fill>
          <a:solidFill>
            <a:schemeClr val="accent3">
              <a:shade val="60000"/>
            </a:schemeClr>
          </a:solidFill>
        </a:fill>
      </a:tcStyle>
    </a:band1V>
    <a:lastCol>
      <a:tcTxStyle b="on"/>
      <a:tcStyle>
        <a:tcBdr>
          <a:left>
            <a:ln w="25400" cmpd="sng">
              <a:solidFill>
                <a:schemeClr val="lt1"/>
              </a:solidFill>
            </a:ln>
          </a:left>
        </a:tcBdr>
        <a:fill>
          <a:solidFill>
            <a:schemeClr val="accent3">
              <a:shade val="60000"/>
            </a:schemeClr>
          </a:solidFill>
        </a:fill>
      </a:tcStyle>
    </a:lastCol>
    <a:firstCol>
      <a:tcTxStyle b="on"/>
      <a:tcStyle>
        <a:tcBdr>
          <a:right>
            <a:ln w="25400" cmpd="sng">
              <a:solidFill>
                <a:schemeClr val="lt1"/>
              </a:solidFill>
            </a:ln>
          </a:right>
        </a:tcBdr>
        <a:fill>
          <a:solidFill>
            <a:schemeClr val="accent3">
              <a:shade val="60000"/>
            </a:schemeClr>
          </a:solidFill>
        </a:fill>
      </a:tcStyle>
    </a:firstCol>
    <a:lastRow>
      <a:tcTxStyle b="on"/>
      <a:tcStyle>
        <a:tcBdr>
          <a:top>
            <a:ln w="25400" cmpd="sng">
              <a:solidFill>
                <a:schemeClr val="lt1"/>
              </a:solidFill>
            </a:ln>
          </a:top>
        </a:tcBdr>
        <a:fill>
          <a:solidFill>
            <a:schemeClr val="accent3">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AF606853-7671-496A-8E4F-DF71F8EC918B}" styleName="Dark Style 1 - Accent 6">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6"/>
          </a:solidFill>
        </a:fill>
      </a:tcStyle>
    </a:wholeTbl>
    <a:band1H>
      <a:tcStyle>
        <a:tcBdr/>
        <a:fill>
          <a:solidFill>
            <a:schemeClr val="accent6">
              <a:shade val="60000"/>
            </a:schemeClr>
          </a:solidFill>
        </a:fill>
      </a:tcStyle>
    </a:band1H>
    <a:band1V>
      <a:tcStyle>
        <a:tcBdr/>
        <a:fill>
          <a:solidFill>
            <a:schemeClr val="accent6">
              <a:shade val="60000"/>
            </a:schemeClr>
          </a:solidFill>
        </a:fill>
      </a:tcStyle>
    </a:band1V>
    <a:lastCol>
      <a:tcTxStyle b="on"/>
      <a:tcStyle>
        <a:tcBdr>
          <a:left>
            <a:ln w="25400" cmpd="sng">
              <a:solidFill>
                <a:schemeClr val="lt1"/>
              </a:solidFill>
            </a:ln>
          </a:left>
        </a:tcBdr>
        <a:fill>
          <a:solidFill>
            <a:schemeClr val="accent6">
              <a:shade val="60000"/>
            </a:schemeClr>
          </a:solidFill>
        </a:fill>
      </a:tcStyle>
    </a:lastCol>
    <a:firstCol>
      <a:tcTxStyle b="on"/>
      <a:tcStyle>
        <a:tcBdr>
          <a:right>
            <a:ln w="25400" cmpd="sng">
              <a:solidFill>
                <a:schemeClr val="lt1"/>
              </a:solidFill>
            </a:ln>
          </a:right>
        </a:tcBdr>
        <a:fill>
          <a:solidFill>
            <a:schemeClr val="accent6">
              <a:shade val="60000"/>
            </a:schemeClr>
          </a:solidFill>
        </a:fill>
      </a:tcStyle>
    </a:firstCol>
    <a:lastRow>
      <a:tcTxStyle b="on"/>
      <a:tcStyle>
        <a:tcBdr>
          <a:top>
            <a:ln w="25400" cmpd="sng">
              <a:solidFill>
                <a:schemeClr val="lt1"/>
              </a:solidFill>
            </a:ln>
          </a:top>
        </a:tcBdr>
        <a:fill>
          <a:solidFill>
            <a:schemeClr val="accent6">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838" autoAdjust="0"/>
    <p:restoredTop sz="89554" autoAdjust="0"/>
  </p:normalViewPr>
  <p:slideViewPr>
    <p:cSldViewPr snapToGrid="0">
      <p:cViewPr varScale="1">
        <p:scale>
          <a:sx n="114" d="100"/>
          <a:sy n="114" d="100"/>
        </p:scale>
        <p:origin x="480" y="114"/>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5.xml"/><Relationship Id="rId18" Type="http://schemas.openxmlformats.org/officeDocument/2006/relationships/slide" Target="slides/slide10.xml"/><Relationship Id="rId26" Type="http://schemas.openxmlformats.org/officeDocument/2006/relationships/slide" Target="slides/slide18.xml"/><Relationship Id="rId39" Type="http://schemas.openxmlformats.org/officeDocument/2006/relationships/slide" Target="slides/slide31.xml"/><Relationship Id="rId21" Type="http://schemas.openxmlformats.org/officeDocument/2006/relationships/slide" Target="slides/slide13.xml"/><Relationship Id="rId34" Type="http://schemas.openxmlformats.org/officeDocument/2006/relationships/slide" Target="slides/slide26.xml"/><Relationship Id="rId42" Type="http://schemas.openxmlformats.org/officeDocument/2006/relationships/slide" Target="slides/slide34.xml"/><Relationship Id="rId47" Type="http://schemas.openxmlformats.org/officeDocument/2006/relationships/slide" Target="slides/slide39.xml"/><Relationship Id="rId63" Type="http://schemas.openxmlformats.org/officeDocument/2006/relationships/tableStyles" Target="tableStyles.xml"/><Relationship Id="rId7" Type="http://schemas.openxmlformats.org/officeDocument/2006/relationships/slideMaster" Target="slideMasters/slideMaster7.xml"/><Relationship Id="rId2" Type="http://schemas.openxmlformats.org/officeDocument/2006/relationships/slideMaster" Target="slideMasters/slideMaster2.xml"/><Relationship Id="rId16" Type="http://schemas.openxmlformats.org/officeDocument/2006/relationships/slide" Target="slides/slide8.xml"/><Relationship Id="rId29" Type="http://schemas.openxmlformats.org/officeDocument/2006/relationships/slide" Target="slides/slide21.xml"/><Relationship Id="rId11" Type="http://schemas.openxmlformats.org/officeDocument/2006/relationships/slide" Target="slides/slide3.xml"/><Relationship Id="rId24" Type="http://schemas.openxmlformats.org/officeDocument/2006/relationships/slide" Target="slides/slide16.xml"/><Relationship Id="rId32" Type="http://schemas.openxmlformats.org/officeDocument/2006/relationships/slide" Target="slides/slide24.xml"/><Relationship Id="rId37" Type="http://schemas.openxmlformats.org/officeDocument/2006/relationships/slide" Target="slides/slide29.xml"/><Relationship Id="rId40" Type="http://schemas.openxmlformats.org/officeDocument/2006/relationships/slide" Target="slides/slide32.xml"/><Relationship Id="rId45" Type="http://schemas.openxmlformats.org/officeDocument/2006/relationships/slide" Target="slides/slide37.xml"/><Relationship Id="rId58" Type="http://customschemas.google.com/relationships/presentationmetadata" Target="metadata"/><Relationship Id="rId5" Type="http://schemas.openxmlformats.org/officeDocument/2006/relationships/slideMaster" Target="slideMasters/slideMaster5.xml"/><Relationship Id="rId61" Type="http://schemas.openxmlformats.org/officeDocument/2006/relationships/viewProps" Target="viewProps.xml"/><Relationship Id="rId10" Type="http://schemas.openxmlformats.org/officeDocument/2006/relationships/slide" Target="slides/slide2.xml"/><Relationship Id="rId19" Type="http://schemas.openxmlformats.org/officeDocument/2006/relationships/slide" Target="slides/slide11.xml"/><Relationship Id="rId31" Type="http://schemas.openxmlformats.org/officeDocument/2006/relationships/slide" Target="slides/slide23.xml"/><Relationship Id="rId44" Type="http://schemas.openxmlformats.org/officeDocument/2006/relationships/slide" Target="slides/slide36.xml"/><Relationship Id="rId60" Type="http://schemas.openxmlformats.org/officeDocument/2006/relationships/presProps" Target="presProps.xml"/><Relationship Id="rId4" Type="http://schemas.openxmlformats.org/officeDocument/2006/relationships/slideMaster" Target="slideMasters/slideMaster4.xml"/><Relationship Id="rId9" Type="http://schemas.openxmlformats.org/officeDocument/2006/relationships/slide" Target="slides/slide1.xml"/><Relationship Id="rId14" Type="http://schemas.openxmlformats.org/officeDocument/2006/relationships/slide" Target="slides/slide6.xml"/><Relationship Id="rId22" Type="http://schemas.openxmlformats.org/officeDocument/2006/relationships/slide" Target="slides/slide14.xml"/><Relationship Id="rId27" Type="http://schemas.openxmlformats.org/officeDocument/2006/relationships/slide" Target="slides/slide19.xml"/><Relationship Id="rId30" Type="http://schemas.openxmlformats.org/officeDocument/2006/relationships/slide" Target="slides/slide22.xml"/><Relationship Id="rId35" Type="http://schemas.openxmlformats.org/officeDocument/2006/relationships/slide" Target="slides/slide27.xml"/><Relationship Id="rId43" Type="http://schemas.openxmlformats.org/officeDocument/2006/relationships/slide" Target="slides/slide35.xml"/><Relationship Id="rId48" Type="http://schemas.openxmlformats.org/officeDocument/2006/relationships/slide" Target="slides/slide40.xml"/><Relationship Id="rId8" Type="http://schemas.openxmlformats.org/officeDocument/2006/relationships/slideMaster" Target="slideMasters/slideMaster8.xml"/><Relationship Id="rId3" Type="http://schemas.openxmlformats.org/officeDocument/2006/relationships/slideMaster" Target="slideMasters/slideMaster3.xml"/><Relationship Id="rId12" Type="http://schemas.openxmlformats.org/officeDocument/2006/relationships/slide" Target="slides/slide4.xml"/><Relationship Id="rId17" Type="http://schemas.openxmlformats.org/officeDocument/2006/relationships/slide" Target="slides/slide9.xml"/><Relationship Id="rId25" Type="http://schemas.openxmlformats.org/officeDocument/2006/relationships/slide" Target="slides/slide17.xml"/><Relationship Id="rId33" Type="http://schemas.openxmlformats.org/officeDocument/2006/relationships/slide" Target="slides/slide25.xml"/><Relationship Id="rId38" Type="http://schemas.openxmlformats.org/officeDocument/2006/relationships/slide" Target="slides/slide30.xml"/><Relationship Id="rId46" Type="http://schemas.openxmlformats.org/officeDocument/2006/relationships/slide" Target="slides/slide38.xml"/><Relationship Id="rId59" Type="http://schemas.openxmlformats.org/officeDocument/2006/relationships/commentAuthors" Target="commentAuthors.xml"/><Relationship Id="rId20" Type="http://schemas.openxmlformats.org/officeDocument/2006/relationships/slide" Target="slides/slide12.xml"/><Relationship Id="rId41" Type="http://schemas.openxmlformats.org/officeDocument/2006/relationships/slide" Target="slides/slide33.xml"/><Relationship Id="rId62"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Master" Target="slideMasters/slideMaster6.xml"/><Relationship Id="rId15" Type="http://schemas.openxmlformats.org/officeDocument/2006/relationships/slide" Target="slides/slide7.xml"/><Relationship Id="rId23" Type="http://schemas.openxmlformats.org/officeDocument/2006/relationships/slide" Target="slides/slide15.xml"/><Relationship Id="rId28" Type="http://schemas.openxmlformats.org/officeDocument/2006/relationships/slide" Target="slides/slide20.xml"/><Relationship Id="rId36" Type="http://schemas.openxmlformats.org/officeDocument/2006/relationships/slide" Target="slides/slide28.xml"/><Relationship Id="rId49" Type="http://schemas.openxmlformats.org/officeDocument/2006/relationships/notesMaster" Target="notesMasters/notesMaster1.xml"/></Relationships>
</file>

<file path=ppt/charts/_rels/chart1.xml.rels><?xml version="1.0" encoding="UTF-8" standalone="yes"?>
<Relationships xmlns="http://schemas.openxmlformats.org/package/2006/relationships"><Relationship Id="rId3" Type="http://schemas.openxmlformats.org/officeDocument/2006/relationships/package" Target="../embeddings/Microsoft_Excel_Worksheet.xlsx"/><Relationship Id="rId2" Type="http://schemas.microsoft.com/office/2011/relationships/chartColorStyle" Target="colors1.xml"/><Relationship Id="rId1" Type="http://schemas.microsoft.com/office/2011/relationships/chartStyle" Target="style1.xml"/></Relationships>
</file>

<file path=ppt/charts/_rels/chart2.xml.rels><?xml version="1.0" encoding="UTF-8" standalone="yes"?>
<Relationships xmlns="http://schemas.openxmlformats.org/package/2006/relationships"><Relationship Id="rId3" Type="http://schemas.openxmlformats.org/officeDocument/2006/relationships/themeOverride" Target="../theme/themeOverride1.xml"/><Relationship Id="rId2" Type="http://schemas.microsoft.com/office/2011/relationships/chartColorStyle" Target="colors2.xml"/><Relationship Id="rId1" Type="http://schemas.microsoft.com/office/2011/relationships/chartStyle" Target="style2.xml"/><Relationship Id="rId4" Type="http://schemas.openxmlformats.org/officeDocument/2006/relationships/package" Target="../embeddings/Microsoft_Excel_Worksheet1.xlsx"/></Relationships>
</file>

<file path=ppt/charts/_rels/chart3.xml.rels><?xml version="1.0" encoding="UTF-8" standalone="yes"?>
<Relationships xmlns="http://schemas.openxmlformats.org/package/2006/relationships"><Relationship Id="rId3" Type="http://schemas.openxmlformats.org/officeDocument/2006/relationships/oleObject" Target="Book1" TargetMode="External"/><Relationship Id="rId2" Type="http://schemas.microsoft.com/office/2011/relationships/chartColorStyle" Target="colors3.xml"/><Relationship Id="rId1" Type="http://schemas.microsoft.com/office/2011/relationships/chartStyle" Target="style3.xml"/></Relationships>
</file>

<file path=ppt/charts/_rels/chart4.xml.rels><?xml version="1.0" encoding="UTF-8" standalone="yes"?>
<Relationships xmlns="http://schemas.openxmlformats.org/package/2006/relationships"><Relationship Id="rId3" Type="http://schemas.openxmlformats.org/officeDocument/2006/relationships/oleObject" Target="Book1" TargetMode="External"/><Relationship Id="rId2" Type="http://schemas.microsoft.com/office/2011/relationships/chartColorStyle" Target="colors4.xml"/><Relationship Id="rId1" Type="http://schemas.microsoft.com/office/2011/relationships/chartStyle" Target="style4.xml"/></Relationships>
</file>

<file path=ppt/charts/_rels/chart5.xml.rels><?xml version="1.0" encoding="UTF-8" standalone="yes"?>
<Relationships xmlns="http://schemas.openxmlformats.org/package/2006/relationships"><Relationship Id="rId3" Type="http://schemas.openxmlformats.org/officeDocument/2006/relationships/oleObject" Target="Book1" TargetMode="External"/><Relationship Id="rId2" Type="http://schemas.microsoft.com/office/2011/relationships/chartColorStyle" Target="colors5.xml"/><Relationship Id="rId1" Type="http://schemas.microsoft.com/office/2011/relationships/chartStyle" Target="style5.xml"/></Relationships>
</file>

<file path=ppt/charts/_rels/chart6.xml.rels><?xml version="1.0" encoding="UTF-8" standalone="yes"?>
<Relationships xmlns="http://schemas.openxmlformats.org/package/2006/relationships"><Relationship Id="rId3" Type="http://schemas.openxmlformats.org/officeDocument/2006/relationships/package" Target="../embeddings/Microsoft_Excel_Worksheet2.xlsx"/><Relationship Id="rId2" Type="http://schemas.microsoft.com/office/2011/relationships/chartColorStyle" Target="colors6.xml"/><Relationship Id="rId1" Type="http://schemas.microsoft.com/office/2011/relationships/chartStyle" Target="style6.xml"/></Relationships>
</file>

<file path=ppt/charts/_rels/chart7.xml.rels><?xml version="1.0" encoding="UTF-8" standalone="yes"?>
<Relationships xmlns="http://schemas.openxmlformats.org/package/2006/relationships"><Relationship Id="rId3" Type="http://schemas.openxmlformats.org/officeDocument/2006/relationships/package" Target="../embeddings/Microsoft_Excel_Worksheet3.xlsx"/><Relationship Id="rId2" Type="http://schemas.microsoft.com/office/2011/relationships/chartColorStyle" Target="colors7.xml"/><Relationship Id="rId1" Type="http://schemas.microsoft.com/office/2011/relationships/chartStyle" Target="style7.xml"/></Relationships>
</file>

<file path=ppt/charts/_rels/chart8.xml.rels><?xml version="1.0" encoding="UTF-8" standalone="yes"?>
<Relationships xmlns="http://schemas.openxmlformats.org/package/2006/relationships"><Relationship Id="rId3" Type="http://schemas.openxmlformats.org/officeDocument/2006/relationships/package" Target="../embeddings/Microsoft_Excel_Worksheet4.xlsx"/><Relationship Id="rId2" Type="http://schemas.microsoft.com/office/2011/relationships/chartColorStyle" Target="colors8.xml"/><Relationship Id="rId1" Type="http://schemas.microsoft.com/office/2011/relationships/chartStyle" Target="style8.xml"/></Relationships>
</file>

<file path=ppt/charts/_rels/chart9.xml.rels><?xml version="1.0" encoding="UTF-8" standalone="yes"?>
<Relationships xmlns="http://schemas.openxmlformats.org/package/2006/relationships"><Relationship Id="rId3" Type="http://schemas.openxmlformats.org/officeDocument/2006/relationships/package" Target="../embeddings/Microsoft_Excel_Worksheet5.xlsx"/><Relationship Id="rId2" Type="http://schemas.microsoft.com/office/2011/relationships/chartColorStyle" Target="colors9.xml"/><Relationship Id="rId1" Type="http://schemas.microsoft.com/office/2011/relationships/chartStyle" Target="style9.xml"/></Relationships>
</file>

<file path=ppt/charts/_rels/chart10.xml.rels><?xml version="1.0" encoding="UTF-8" standalone="yes"?>
<Relationships xmlns="http://schemas.openxmlformats.org/package/2006/relationships"><Relationship Id="rId3" Type="http://schemas.openxmlformats.org/officeDocument/2006/relationships/package" Target="../embeddings/Microsoft_Excel_Worksheet6.xlsx"/><Relationship Id="rId2" Type="http://schemas.microsoft.com/office/2011/relationships/chartColorStyle" Target="colors10.xml"/><Relationship Id="rId1" Type="http://schemas.microsoft.com/office/2011/relationships/chartStyle" Target="style10.xml"/></Relationships>
</file>

<file path=ppt/charts/_rels/chart11.xml.rels><?xml version="1.0" encoding="UTF-8" standalone="yes"?>
<Relationships xmlns="http://schemas.openxmlformats.org/package/2006/relationships"><Relationship Id="rId3" Type="http://schemas.openxmlformats.org/officeDocument/2006/relationships/themeOverride" Target="../theme/themeOverride2.xml"/><Relationship Id="rId2" Type="http://schemas.microsoft.com/office/2011/relationships/chartColorStyle" Target="colors11.xml"/><Relationship Id="rId1" Type="http://schemas.microsoft.com/office/2011/relationships/chartStyle" Target="style11.xml"/><Relationship Id="rId4" Type="http://schemas.openxmlformats.org/officeDocument/2006/relationships/package" Target="../embeddings/Microsoft_Excel_Worksheet7.xlsx"/></Relationships>
</file>

<file path=ppt/charts/_rels/chart12.xml.rels><?xml version="1.0" encoding="UTF-8" standalone="yes"?>
<Relationships xmlns="http://schemas.openxmlformats.org/package/2006/relationships"><Relationship Id="rId3" Type="http://schemas.openxmlformats.org/officeDocument/2006/relationships/package" Target="../embeddings/Microsoft_Excel_Worksheet8.xlsx"/><Relationship Id="rId2" Type="http://schemas.microsoft.com/office/2011/relationships/chartColorStyle" Target="colors12.xml"/><Relationship Id="rId1" Type="http://schemas.microsoft.com/office/2011/relationships/chartStyle" Target="style12.xml"/></Relationships>
</file>

<file path=ppt/charts/_rels/chart13.xml.rels><?xml version="1.0" encoding="UTF-8" standalone="yes"?>
<Relationships xmlns="http://schemas.openxmlformats.org/package/2006/relationships"><Relationship Id="rId3" Type="http://schemas.openxmlformats.org/officeDocument/2006/relationships/themeOverride" Target="../theme/themeOverride3.xml"/><Relationship Id="rId2" Type="http://schemas.microsoft.com/office/2011/relationships/chartColorStyle" Target="colors13.xml"/><Relationship Id="rId1" Type="http://schemas.microsoft.com/office/2011/relationships/chartStyle" Target="style13.xml"/><Relationship Id="rId4" Type="http://schemas.openxmlformats.org/officeDocument/2006/relationships/oleObject" Target="../embeddings/oleObject1.bin"/></Relationships>
</file>

<file path=ppt/charts/_rels/chart14.xml.rels><?xml version="1.0" encoding="UTF-8" standalone="yes"?>
<Relationships xmlns="http://schemas.openxmlformats.org/package/2006/relationships"><Relationship Id="rId3" Type="http://schemas.openxmlformats.org/officeDocument/2006/relationships/themeOverride" Target="../theme/themeOverride4.xml"/><Relationship Id="rId2" Type="http://schemas.microsoft.com/office/2011/relationships/chartColorStyle" Target="colors14.xml"/><Relationship Id="rId1" Type="http://schemas.microsoft.com/office/2011/relationships/chartStyle" Target="style14.xml"/><Relationship Id="rId4" Type="http://schemas.openxmlformats.org/officeDocument/2006/relationships/oleObject" Target="../embeddings/oleObject2.bin"/></Relationships>
</file>

<file path=ppt/charts/_rels/chart15.xml.rels><?xml version="1.0" encoding="UTF-8" standalone="yes"?>
<Relationships xmlns="http://schemas.openxmlformats.org/package/2006/relationships"><Relationship Id="rId3" Type="http://schemas.openxmlformats.org/officeDocument/2006/relationships/themeOverride" Target="../theme/themeOverride5.xml"/><Relationship Id="rId2" Type="http://schemas.microsoft.com/office/2011/relationships/chartColorStyle" Target="colors15.xml"/><Relationship Id="rId1" Type="http://schemas.microsoft.com/office/2011/relationships/chartStyle" Target="style15.xml"/><Relationship Id="rId4" Type="http://schemas.openxmlformats.org/officeDocument/2006/relationships/package" Target="../embeddings/Microsoft_Excel_Worksheet9.xlsx"/></Relationships>
</file>

<file path=ppt/charts/_rels/chart16.xml.rels><?xml version="1.0" encoding="UTF-8" standalone="yes"?>
<Relationships xmlns="http://schemas.openxmlformats.org/package/2006/relationships"><Relationship Id="rId3" Type="http://schemas.openxmlformats.org/officeDocument/2006/relationships/themeOverride" Target="../theme/themeOverride6.xml"/><Relationship Id="rId2" Type="http://schemas.microsoft.com/office/2011/relationships/chartColorStyle" Target="colors16.xml"/><Relationship Id="rId1" Type="http://schemas.microsoft.com/office/2011/relationships/chartStyle" Target="style16.xml"/><Relationship Id="rId4" Type="http://schemas.openxmlformats.org/officeDocument/2006/relationships/package" Target="../embeddings/Microsoft_Excel_Worksheet10.xlsx"/></Relationships>
</file>

<file path=ppt/charts/_rels/chart17.xml.rels><?xml version="1.0" encoding="UTF-8" standalone="yes"?>
<Relationships xmlns="http://schemas.openxmlformats.org/package/2006/relationships"><Relationship Id="rId1" Type="http://schemas.openxmlformats.org/officeDocument/2006/relationships/package" Target="../embeddings/Microsoft_Excel_Worksheet11.xlsx"/></Relationships>
</file>

<file path=ppt/charts/_rels/chart18.xml.rels><?xml version="1.0" encoding="UTF-8" standalone="yes"?>
<Relationships xmlns="http://schemas.openxmlformats.org/package/2006/relationships"><Relationship Id="rId1" Type="http://schemas.openxmlformats.org/officeDocument/2006/relationships/package" Target="../embeddings/Microsoft_Excel_Worksheet12.xlsx"/></Relationships>
</file>

<file path=ppt/charts/_rels/chart19.xml.rels><?xml version="1.0" encoding="UTF-8" standalone="yes"?>
<Relationships xmlns="http://schemas.openxmlformats.org/package/2006/relationships"><Relationship Id="rId1" Type="http://schemas.openxmlformats.org/officeDocument/2006/relationships/package" Target="../embeddings/Microsoft_Excel_Worksheet13.xlsx"/></Relationships>
</file>

<file path=ppt/charts/_rels/chart20.xml.rels><?xml version="1.0" encoding="UTF-8" standalone="yes"?>
<Relationships xmlns="http://schemas.openxmlformats.org/package/2006/relationships"><Relationship Id="rId1" Type="http://schemas.openxmlformats.org/officeDocument/2006/relationships/package" Target="../embeddings/Microsoft_Excel_Worksheet14.xlsx"/></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overlay val="0"/>
      <c:spPr>
        <a:noFill/>
        <a:ln>
          <a:noFill/>
        </a:ln>
        <a:effectLst/>
      </c:spPr>
      <c:txPr>
        <a:bodyPr rot="0" spcFirstLastPara="1" vertOverflow="ellipsis" vert="horz" wrap="square" anchor="ctr" anchorCtr="1"/>
        <a:lstStyle/>
        <a:p>
          <a:pPr>
            <a:defRPr sz="1862" b="0" i="0" u="none" strike="noStrike" kern="1200" spc="0" baseline="0">
              <a:solidFill>
                <a:schemeClr val="tx1">
                  <a:lumMod val="65000"/>
                  <a:lumOff val="35000"/>
                </a:schemeClr>
              </a:solidFill>
              <a:latin typeface="+mn-lt"/>
              <a:ea typeface="+mn-ea"/>
              <a:cs typeface="+mn-cs"/>
            </a:defRPr>
          </a:pPr>
          <a:endParaRPr lang="lv-LV"/>
        </a:p>
      </c:txPr>
    </c:title>
    <c:autoTitleDeleted val="0"/>
    <c:plotArea>
      <c:layout/>
      <c:barChart>
        <c:barDir val="bar"/>
        <c:grouping val="clustered"/>
        <c:varyColors val="0"/>
        <c:ser>
          <c:idx val="0"/>
          <c:order val="0"/>
          <c:tx>
            <c:strRef>
              <c:f>Sheet1!$B$1</c:f>
              <c:strCache>
                <c:ptCount val="1"/>
                <c:pt idx="0">
                  <c:v>Series 1</c:v>
                </c:pt>
              </c:strCache>
            </c:strRef>
          </c:tx>
          <c:spPr>
            <a:solidFill>
              <a:srgbClr val="DAE1E1"/>
            </a:solidFill>
            <a:ln>
              <a:noFill/>
            </a:ln>
            <a:effectLst/>
          </c:spPr>
          <c:invertIfNegative val="0"/>
          <c:cat>
            <c:strRef>
              <c:f>Sheet1!$A$2:$A$5</c:f>
              <c:strCache>
                <c:ptCount val="4"/>
                <c:pt idx="0">
                  <c:v>Category 1</c:v>
                </c:pt>
                <c:pt idx="1">
                  <c:v>Category 2</c:v>
                </c:pt>
                <c:pt idx="2">
                  <c:v>Category 3</c:v>
                </c:pt>
                <c:pt idx="3">
                  <c:v>Category 4</c:v>
                </c:pt>
              </c:strCache>
            </c:strRef>
          </c:cat>
          <c:val>
            <c:numRef>
              <c:f>Sheet1!$B$2:$B$5</c:f>
              <c:numCache>
                <c:formatCode>General</c:formatCode>
                <c:ptCount val="4"/>
                <c:pt idx="0">
                  <c:v>4.3</c:v>
                </c:pt>
                <c:pt idx="1">
                  <c:v>2.5</c:v>
                </c:pt>
                <c:pt idx="2">
                  <c:v>3.5</c:v>
                </c:pt>
                <c:pt idx="3">
                  <c:v>4.5</c:v>
                </c:pt>
              </c:numCache>
            </c:numRef>
          </c:val>
          <c:extLst>
            <c:ext xmlns:c16="http://schemas.microsoft.com/office/drawing/2014/chart" uri="{C3380CC4-5D6E-409C-BE32-E72D297353CC}">
              <c16:uniqueId val="{00000000-B759-4720-A8AA-2E733E86794A}"/>
            </c:ext>
          </c:extLst>
        </c:ser>
        <c:ser>
          <c:idx val="1"/>
          <c:order val="1"/>
          <c:tx>
            <c:strRef>
              <c:f>Sheet1!$C$1</c:f>
              <c:strCache>
                <c:ptCount val="1"/>
                <c:pt idx="0">
                  <c:v>Series 2</c:v>
                </c:pt>
              </c:strCache>
            </c:strRef>
          </c:tx>
          <c:spPr>
            <a:solidFill>
              <a:schemeClr val="accent2"/>
            </a:solidFill>
            <a:ln>
              <a:noFill/>
            </a:ln>
            <a:effectLst/>
          </c:spPr>
          <c:invertIfNegative val="0"/>
          <c:cat>
            <c:strRef>
              <c:f>Sheet1!$A$2:$A$5</c:f>
              <c:strCache>
                <c:ptCount val="4"/>
                <c:pt idx="0">
                  <c:v>Category 1</c:v>
                </c:pt>
                <c:pt idx="1">
                  <c:v>Category 2</c:v>
                </c:pt>
                <c:pt idx="2">
                  <c:v>Category 3</c:v>
                </c:pt>
                <c:pt idx="3">
                  <c:v>Category 4</c:v>
                </c:pt>
              </c:strCache>
            </c:strRef>
          </c:cat>
          <c:val>
            <c:numRef>
              <c:f>Sheet1!$C$2:$C$5</c:f>
              <c:numCache>
                <c:formatCode>General</c:formatCode>
                <c:ptCount val="4"/>
                <c:pt idx="0">
                  <c:v>2.4</c:v>
                </c:pt>
                <c:pt idx="1">
                  <c:v>4.4000000000000004</c:v>
                </c:pt>
                <c:pt idx="2">
                  <c:v>1.8</c:v>
                </c:pt>
                <c:pt idx="3">
                  <c:v>2.8</c:v>
                </c:pt>
              </c:numCache>
            </c:numRef>
          </c:val>
          <c:extLst>
            <c:ext xmlns:c16="http://schemas.microsoft.com/office/drawing/2014/chart" uri="{C3380CC4-5D6E-409C-BE32-E72D297353CC}">
              <c16:uniqueId val="{00000001-B759-4720-A8AA-2E733E86794A}"/>
            </c:ext>
          </c:extLst>
        </c:ser>
        <c:ser>
          <c:idx val="2"/>
          <c:order val="2"/>
          <c:tx>
            <c:strRef>
              <c:f>Sheet1!$D$1</c:f>
              <c:strCache>
                <c:ptCount val="1"/>
                <c:pt idx="0">
                  <c:v>Series 3</c:v>
                </c:pt>
              </c:strCache>
            </c:strRef>
          </c:tx>
          <c:spPr>
            <a:solidFill>
              <a:srgbClr val="800024"/>
            </a:solidFill>
            <a:ln>
              <a:noFill/>
            </a:ln>
            <a:effectLst/>
          </c:spPr>
          <c:invertIfNegative val="0"/>
          <c:cat>
            <c:strRef>
              <c:f>Sheet1!$A$2:$A$5</c:f>
              <c:strCache>
                <c:ptCount val="4"/>
                <c:pt idx="0">
                  <c:v>Category 1</c:v>
                </c:pt>
                <c:pt idx="1">
                  <c:v>Category 2</c:v>
                </c:pt>
                <c:pt idx="2">
                  <c:v>Category 3</c:v>
                </c:pt>
                <c:pt idx="3">
                  <c:v>Category 4</c:v>
                </c:pt>
              </c:strCache>
            </c:strRef>
          </c:cat>
          <c:val>
            <c:numRef>
              <c:f>Sheet1!$D$2:$D$5</c:f>
              <c:numCache>
                <c:formatCode>General</c:formatCode>
                <c:ptCount val="4"/>
                <c:pt idx="0">
                  <c:v>2</c:v>
                </c:pt>
                <c:pt idx="1">
                  <c:v>2</c:v>
                </c:pt>
                <c:pt idx="2">
                  <c:v>3</c:v>
                </c:pt>
                <c:pt idx="3">
                  <c:v>5</c:v>
                </c:pt>
              </c:numCache>
            </c:numRef>
          </c:val>
          <c:extLst>
            <c:ext xmlns:c16="http://schemas.microsoft.com/office/drawing/2014/chart" uri="{C3380CC4-5D6E-409C-BE32-E72D297353CC}">
              <c16:uniqueId val="{00000002-B759-4720-A8AA-2E733E86794A}"/>
            </c:ext>
          </c:extLst>
        </c:ser>
        <c:dLbls>
          <c:showLegendKey val="0"/>
          <c:showVal val="0"/>
          <c:showCatName val="0"/>
          <c:showSerName val="0"/>
          <c:showPercent val="0"/>
          <c:showBubbleSize val="0"/>
        </c:dLbls>
        <c:gapWidth val="182"/>
        <c:axId val="1698978111"/>
        <c:axId val="1698978943"/>
      </c:barChart>
      <c:catAx>
        <c:axId val="1698978111"/>
        <c:scaling>
          <c:orientation val="minMax"/>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Verdana" panose="020B0604030504040204" pitchFamily="34" charset="0"/>
                <a:ea typeface="+mn-ea"/>
                <a:cs typeface="+mn-cs"/>
              </a:defRPr>
            </a:pPr>
            <a:endParaRPr lang="lv-LV"/>
          </a:p>
        </c:txPr>
        <c:crossAx val="1698978943"/>
        <c:crosses val="autoZero"/>
        <c:auto val="1"/>
        <c:lblAlgn val="ctr"/>
        <c:lblOffset val="100"/>
        <c:noMultiLvlLbl val="0"/>
      </c:catAx>
      <c:valAx>
        <c:axId val="1698978943"/>
        <c:scaling>
          <c:orientation val="minMax"/>
        </c:scaling>
        <c:delete val="0"/>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lv-LV"/>
          </a:p>
        </c:txPr>
        <c:crossAx val="1698978111"/>
        <c:crosses val="autoZero"/>
        <c:crossBetween val="between"/>
      </c:valAx>
      <c:spPr>
        <a:noFill/>
        <a:ln>
          <a:noFill/>
        </a:ln>
        <a:effectLst/>
      </c:spPr>
    </c:plotArea>
    <c:legend>
      <c:legendPos val="b"/>
      <c:overlay val="0"/>
      <c:spPr>
        <a:noFill/>
        <a:ln>
          <a:noFill/>
        </a:ln>
        <a:effectLst/>
      </c:spPr>
      <c:txPr>
        <a:bodyPr rot="0" spcFirstLastPara="1" vertOverflow="ellipsis" vert="horz" wrap="square" anchor="ctr" anchorCtr="1"/>
        <a:lstStyle/>
        <a:p>
          <a:pPr>
            <a:defRPr sz="1197" b="0" i="0" u="none" strike="noStrike" kern="1200" baseline="0">
              <a:solidFill>
                <a:schemeClr val="tx1">
                  <a:lumMod val="65000"/>
                  <a:lumOff val="35000"/>
                </a:schemeClr>
              </a:solidFill>
              <a:latin typeface="Verdana" panose="020B0604030504040204" pitchFamily="34" charset="0"/>
              <a:ea typeface="+mn-ea"/>
              <a:cs typeface="+mn-cs"/>
            </a:defRPr>
          </a:pPr>
          <a:endParaRPr lang="lv-LV"/>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pPr>
      <a:endParaRPr lang="lv-LV"/>
    </a:p>
  </c:txPr>
  <c:externalData r:id="rId3">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title>
      <c:tx>
        <c:rich>
          <a:bodyPr rot="0" spcFirstLastPara="1" vertOverflow="ellipsis" vert="horz" wrap="square" anchor="ctr" anchorCtr="1"/>
          <a:lstStyle/>
          <a:p>
            <a:pPr>
              <a:defRPr sz="1400" b="0" i="0" u="none" strike="noStrike" kern="1200" spc="0" baseline="0">
                <a:solidFill>
                  <a:schemeClr val="tx1">
                    <a:lumMod val="65000"/>
                    <a:lumOff val="35000"/>
                  </a:schemeClr>
                </a:solidFill>
                <a:latin typeface="+mn-lt"/>
                <a:ea typeface="+mn-ea"/>
                <a:cs typeface="+mn-cs"/>
              </a:defRPr>
            </a:pPr>
            <a:r>
              <a:rPr lang="lv-LV"/>
              <a:t>Ieceļojuši</a:t>
            </a:r>
            <a:r>
              <a:rPr lang="lv-LV" baseline="0"/>
              <a:t> pār ārējo robežu, 2024.gads</a:t>
            </a:r>
          </a:p>
        </c:rich>
      </c:tx>
      <c:overlay val="0"/>
      <c:spPr>
        <a:noFill/>
        <a:ln>
          <a:noFill/>
        </a:ln>
        <a:effectLst/>
      </c:spPr>
      <c:txPr>
        <a:bodyPr rot="0" spcFirstLastPara="1" vertOverflow="ellipsis" vert="horz" wrap="square" anchor="ctr" anchorCtr="1"/>
        <a:lstStyle/>
        <a:p>
          <a:pPr>
            <a:defRPr sz="1400" b="0" i="0" u="none" strike="noStrike" kern="1200" spc="0" baseline="0">
              <a:solidFill>
                <a:schemeClr val="tx1">
                  <a:lumMod val="65000"/>
                  <a:lumOff val="35000"/>
                </a:schemeClr>
              </a:solidFill>
              <a:latin typeface="+mn-lt"/>
              <a:ea typeface="+mn-ea"/>
              <a:cs typeface="+mn-cs"/>
            </a:defRPr>
          </a:pPr>
          <a:endParaRPr lang="lv-LV"/>
        </a:p>
      </c:txPr>
    </c:title>
    <c:autoTitleDeleted val="0"/>
    <c:plotArea>
      <c:layout/>
      <c:barChart>
        <c:barDir val="col"/>
        <c:grouping val="clustered"/>
        <c:varyColors val="0"/>
        <c:ser>
          <c:idx val="0"/>
          <c:order val="0"/>
          <c:spPr>
            <a:solidFill>
              <a:schemeClr val="accent1"/>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900" b="0" i="0" u="none" strike="noStrike" kern="1200" baseline="0">
                    <a:solidFill>
                      <a:schemeClr val="tx1">
                        <a:lumMod val="75000"/>
                        <a:lumOff val="25000"/>
                      </a:schemeClr>
                    </a:solidFill>
                    <a:latin typeface="+mn-lt"/>
                    <a:ea typeface="+mn-ea"/>
                    <a:cs typeface="+mn-cs"/>
                  </a:defRPr>
                </a:pPr>
                <a:endParaRPr lang="lv-LV"/>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'ieceļojuši pa ārējo robežu'!$T$27:$T$30</c:f>
              <c:strCache>
                <c:ptCount val="4"/>
                <c:pt idx="0">
                  <c:v>Janvāris</c:v>
                </c:pt>
                <c:pt idx="1">
                  <c:v>Februāris</c:v>
                </c:pt>
                <c:pt idx="2">
                  <c:v>Marts</c:v>
                </c:pt>
                <c:pt idx="3">
                  <c:v>Aprīlis</c:v>
                </c:pt>
              </c:strCache>
            </c:strRef>
          </c:cat>
          <c:val>
            <c:numRef>
              <c:f>'ieceļojuši pa ārējo robežu'!$U$27:$U$30</c:f>
              <c:numCache>
                <c:formatCode>General</c:formatCode>
                <c:ptCount val="4"/>
                <c:pt idx="0">
                  <c:v>1555</c:v>
                </c:pt>
                <c:pt idx="1">
                  <c:v>1382</c:v>
                </c:pt>
                <c:pt idx="2">
                  <c:v>1794</c:v>
                </c:pt>
                <c:pt idx="3">
                  <c:v>1726</c:v>
                </c:pt>
              </c:numCache>
            </c:numRef>
          </c:val>
          <c:extLst>
            <c:ext xmlns:c16="http://schemas.microsoft.com/office/drawing/2014/chart" uri="{C3380CC4-5D6E-409C-BE32-E72D297353CC}">
              <c16:uniqueId val="{00000000-B669-4C15-AE54-064F829CEA4E}"/>
            </c:ext>
          </c:extLst>
        </c:ser>
        <c:dLbls>
          <c:dLblPos val="outEnd"/>
          <c:showLegendKey val="0"/>
          <c:showVal val="1"/>
          <c:showCatName val="0"/>
          <c:showSerName val="0"/>
          <c:showPercent val="0"/>
          <c:showBubbleSize val="0"/>
        </c:dLbls>
        <c:gapWidth val="219"/>
        <c:overlap val="-27"/>
        <c:axId val="566358608"/>
        <c:axId val="464601200"/>
      </c:barChart>
      <c:catAx>
        <c:axId val="566358608"/>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lv-LV"/>
          </a:p>
        </c:txPr>
        <c:crossAx val="464601200"/>
        <c:crosses val="autoZero"/>
        <c:auto val="1"/>
        <c:lblAlgn val="ctr"/>
        <c:lblOffset val="100"/>
        <c:noMultiLvlLbl val="0"/>
      </c:catAx>
      <c:valAx>
        <c:axId val="464601200"/>
        <c:scaling>
          <c:orientation val="minMax"/>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lv-LV"/>
          </a:p>
        </c:txPr>
        <c:crossAx val="566358608"/>
        <c:crosses val="autoZero"/>
        <c:crossBetween val="between"/>
      </c:valAx>
      <c:spPr>
        <a:noFill/>
        <a:ln>
          <a:noFill/>
        </a:ln>
        <a:effectLst/>
      </c:spPr>
    </c:plotArea>
    <c:plotVisOnly val="1"/>
    <c:dispBlanksAs val="gap"/>
    <c:showDLblsOverMax val="0"/>
  </c:chart>
  <c:spPr>
    <a:noFill/>
    <a:ln>
      <a:noFill/>
    </a:ln>
    <a:effectLst/>
  </c:spPr>
  <c:txPr>
    <a:bodyPr/>
    <a:lstStyle/>
    <a:p>
      <a:pPr>
        <a:defRPr/>
      </a:pPr>
      <a:endParaRPr lang="lv-LV"/>
    </a:p>
  </c:txPr>
  <c:externalData r:id="rId4">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400" b="0" i="0" u="none" strike="noStrike" kern="1200" spc="0" baseline="0">
                <a:solidFill>
                  <a:schemeClr val="tx1">
                    <a:lumMod val="65000"/>
                    <a:lumOff val="35000"/>
                  </a:schemeClr>
                </a:solidFill>
                <a:latin typeface="+mn-lt"/>
                <a:ea typeface="+mn-ea"/>
                <a:cs typeface="+mn-cs"/>
              </a:defRPr>
            </a:pPr>
            <a:r>
              <a:rPr lang="lv-LV"/>
              <a:t>Sadalījums pēc</a:t>
            </a:r>
            <a:r>
              <a:rPr lang="lv-LV" baseline="0"/>
              <a:t> dzimuma</a:t>
            </a:r>
            <a:endParaRPr lang="en-US"/>
          </a:p>
        </c:rich>
      </c:tx>
      <c:overlay val="0"/>
      <c:spPr>
        <a:noFill/>
        <a:ln>
          <a:noFill/>
        </a:ln>
        <a:effectLst/>
      </c:spPr>
      <c:txPr>
        <a:bodyPr rot="0" spcFirstLastPara="1" vertOverflow="ellipsis" vert="horz" wrap="square" anchor="ctr" anchorCtr="1"/>
        <a:lstStyle/>
        <a:p>
          <a:pPr>
            <a:defRPr sz="1400" b="0" i="0" u="none" strike="noStrike" kern="1200" spc="0" baseline="0">
              <a:solidFill>
                <a:schemeClr val="tx1">
                  <a:lumMod val="65000"/>
                  <a:lumOff val="35000"/>
                </a:schemeClr>
              </a:solidFill>
              <a:latin typeface="+mn-lt"/>
              <a:ea typeface="+mn-ea"/>
              <a:cs typeface="+mn-cs"/>
            </a:defRPr>
          </a:pPr>
          <a:endParaRPr lang="lv-LV"/>
        </a:p>
      </c:txPr>
    </c:title>
    <c:autoTitleDeleted val="0"/>
    <c:plotArea>
      <c:layout/>
      <c:pieChart>
        <c:varyColors val="1"/>
        <c:ser>
          <c:idx val="0"/>
          <c:order val="0"/>
          <c:dPt>
            <c:idx val="0"/>
            <c:bubble3D val="0"/>
            <c:spPr>
              <a:solidFill>
                <a:schemeClr val="accent1"/>
              </a:solidFill>
              <a:ln w="19050">
                <a:solidFill>
                  <a:schemeClr val="lt1"/>
                </a:solidFill>
              </a:ln>
              <a:effectLst/>
            </c:spPr>
            <c:extLst>
              <c:ext xmlns:c16="http://schemas.microsoft.com/office/drawing/2014/chart" uri="{C3380CC4-5D6E-409C-BE32-E72D297353CC}">
                <c16:uniqueId val="{00000001-80B7-46F8-81FF-781590399100}"/>
              </c:ext>
            </c:extLst>
          </c:dPt>
          <c:dPt>
            <c:idx val="1"/>
            <c:bubble3D val="0"/>
            <c:spPr>
              <a:solidFill>
                <a:schemeClr val="accent2"/>
              </a:solidFill>
              <a:ln w="19050">
                <a:solidFill>
                  <a:schemeClr val="lt1"/>
                </a:solidFill>
              </a:ln>
              <a:effectLst/>
            </c:spPr>
            <c:extLst>
              <c:ext xmlns:c16="http://schemas.microsoft.com/office/drawing/2014/chart" uri="{C3380CC4-5D6E-409C-BE32-E72D297353CC}">
                <c16:uniqueId val="{00000003-80B7-46F8-81FF-781590399100}"/>
              </c:ext>
            </c:extLst>
          </c:dPt>
          <c:dLbls>
            <c:spPr>
              <a:noFill/>
              <a:ln>
                <a:noFill/>
              </a:ln>
              <a:effectLst/>
            </c:spPr>
            <c:txPr>
              <a:bodyPr rot="0" spcFirstLastPara="1" vertOverflow="ellipsis" vert="horz" wrap="square" lIns="38100" tIns="19050" rIns="38100" bIns="19050" anchor="ctr" anchorCtr="1">
                <a:spAutoFit/>
              </a:bodyPr>
              <a:lstStyle/>
              <a:p>
                <a:pPr>
                  <a:defRPr sz="900" b="0" i="0" u="none" strike="noStrike" kern="1200" baseline="0">
                    <a:solidFill>
                      <a:schemeClr val="tx1">
                        <a:lumMod val="75000"/>
                        <a:lumOff val="25000"/>
                      </a:schemeClr>
                    </a:solidFill>
                    <a:latin typeface="+mn-lt"/>
                    <a:ea typeface="+mn-ea"/>
                    <a:cs typeface="+mn-cs"/>
                  </a:defRPr>
                </a:pPr>
                <a:endParaRPr lang="lv-LV"/>
              </a:p>
            </c:txPr>
            <c:dLblPos val="bestFit"/>
            <c:showLegendKey val="0"/>
            <c:showVal val="1"/>
            <c:showCatName val="0"/>
            <c:showSerName val="0"/>
            <c:showPercent val="1"/>
            <c:showBubbleSize val="0"/>
            <c:showLeaderLines val="1"/>
            <c:leaderLines>
              <c:spPr>
                <a:ln w="9525" cap="flat" cmpd="sng" algn="ctr">
                  <a:solidFill>
                    <a:schemeClr val="tx1">
                      <a:lumMod val="35000"/>
                      <a:lumOff val="65000"/>
                    </a:schemeClr>
                  </a:solidFill>
                  <a:round/>
                </a:ln>
                <a:effectLst/>
              </c:spPr>
            </c:leaderLines>
            <c:extLst>
              <c:ext xmlns:c15="http://schemas.microsoft.com/office/drawing/2012/chart" uri="{CE6537A1-D6FC-4f65-9D91-7224C49458BB}"/>
            </c:extLst>
          </c:dLbls>
          <c:cat>
            <c:strRef>
              <c:f>Sheet1!$B$10:$C$10</c:f>
              <c:strCache>
                <c:ptCount val="2"/>
                <c:pt idx="0">
                  <c:v>Vīrieši </c:v>
                </c:pt>
                <c:pt idx="1">
                  <c:v>Sievietes</c:v>
                </c:pt>
              </c:strCache>
            </c:strRef>
          </c:cat>
          <c:val>
            <c:numRef>
              <c:f>Sheet1!$B$11:$C$11</c:f>
              <c:numCache>
                <c:formatCode>General</c:formatCode>
                <c:ptCount val="2"/>
                <c:pt idx="0">
                  <c:v>17429</c:v>
                </c:pt>
                <c:pt idx="1">
                  <c:v>27395</c:v>
                </c:pt>
              </c:numCache>
            </c:numRef>
          </c:val>
          <c:extLst>
            <c:ext xmlns:c16="http://schemas.microsoft.com/office/drawing/2014/chart" uri="{C3380CC4-5D6E-409C-BE32-E72D297353CC}">
              <c16:uniqueId val="{00000004-80B7-46F8-81FF-781590399100}"/>
            </c:ext>
          </c:extLst>
        </c:ser>
        <c:dLbls>
          <c:showLegendKey val="0"/>
          <c:showVal val="0"/>
          <c:showCatName val="0"/>
          <c:showSerName val="0"/>
          <c:showPercent val="0"/>
          <c:showBubbleSize val="0"/>
          <c:showLeaderLines val="1"/>
        </c:dLbls>
        <c:firstSliceAng val="0"/>
      </c:pieChart>
      <c:spPr>
        <a:noFill/>
        <a:ln>
          <a:noFill/>
        </a:ln>
        <a:effectLst/>
      </c:spPr>
    </c:plotArea>
    <c:legend>
      <c:legendPos val="b"/>
      <c:overlay val="0"/>
      <c:spPr>
        <a:noFill/>
        <a:ln>
          <a:noFill/>
        </a:ln>
        <a:effectLst/>
      </c:spPr>
      <c:txPr>
        <a:bodyPr rot="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lv-LV"/>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pPr>
      <a:endParaRPr lang="lv-LV"/>
    </a:p>
  </c:txPr>
  <c:externalData r:id="rId3">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400" b="0" i="0" u="none" strike="noStrike" kern="1200" spc="0" baseline="0">
                <a:solidFill>
                  <a:schemeClr val="tx1">
                    <a:lumMod val="65000"/>
                    <a:lumOff val="35000"/>
                  </a:schemeClr>
                </a:solidFill>
                <a:latin typeface="+mn-lt"/>
                <a:ea typeface="+mn-ea"/>
                <a:cs typeface="+mn-cs"/>
              </a:defRPr>
            </a:pPr>
            <a:r>
              <a:rPr lang="lv-LV" dirty="0"/>
              <a:t>Sievietes sadalījums</a:t>
            </a:r>
            <a:r>
              <a:rPr lang="lv-LV" baseline="0" dirty="0"/>
              <a:t> pēc vecuma</a:t>
            </a:r>
            <a:endParaRPr lang="lv-LV" dirty="0"/>
          </a:p>
        </c:rich>
      </c:tx>
      <c:overlay val="0"/>
      <c:spPr>
        <a:noFill/>
        <a:ln>
          <a:noFill/>
        </a:ln>
        <a:effectLst/>
      </c:spPr>
      <c:txPr>
        <a:bodyPr rot="0" spcFirstLastPara="1" vertOverflow="ellipsis" vert="horz" wrap="square" anchor="ctr" anchorCtr="1"/>
        <a:lstStyle/>
        <a:p>
          <a:pPr>
            <a:defRPr sz="1400" b="0" i="0" u="none" strike="noStrike" kern="1200" spc="0" baseline="0">
              <a:solidFill>
                <a:schemeClr val="tx1">
                  <a:lumMod val="65000"/>
                  <a:lumOff val="35000"/>
                </a:schemeClr>
              </a:solidFill>
              <a:latin typeface="+mn-lt"/>
              <a:ea typeface="+mn-ea"/>
              <a:cs typeface="+mn-cs"/>
            </a:defRPr>
          </a:pPr>
          <a:endParaRPr lang="lv-LV"/>
        </a:p>
      </c:txPr>
    </c:title>
    <c:autoTitleDeleted val="0"/>
    <c:plotArea>
      <c:layout/>
      <c:pieChart>
        <c:varyColors val="1"/>
        <c:ser>
          <c:idx val="0"/>
          <c:order val="0"/>
          <c:tx>
            <c:strRef>
              <c:f>Sheet1!$G$3</c:f>
              <c:strCache>
                <c:ptCount val="1"/>
                <c:pt idx="0">
                  <c:v>Sievietes</c:v>
                </c:pt>
              </c:strCache>
            </c:strRef>
          </c:tx>
          <c:dPt>
            <c:idx val="0"/>
            <c:bubble3D val="0"/>
            <c:spPr>
              <a:solidFill>
                <a:schemeClr val="accent1"/>
              </a:solidFill>
              <a:ln w="19050">
                <a:solidFill>
                  <a:schemeClr val="lt1"/>
                </a:solidFill>
              </a:ln>
              <a:effectLst/>
            </c:spPr>
            <c:extLst>
              <c:ext xmlns:c16="http://schemas.microsoft.com/office/drawing/2014/chart" uri="{C3380CC4-5D6E-409C-BE32-E72D297353CC}">
                <c16:uniqueId val="{00000001-55C8-4733-BDA0-C7A25FF65BBE}"/>
              </c:ext>
            </c:extLst>
          </c:dPt>
          <c:dPt>
            <c:idx val="1"/>
            <c:bubble3D val="0"/>
            <c:spPr>
              <a:solidFill>
                <a:schemeClr val="accent2"/>
              </a:solidFill>
              <a:ln w="19050">
                <a:solidFill>
                  <a:schemeClr val="lt1"/>
                </a:solidFill>
              </a:ln>
              <a:effectLst/>
            </c:spPr>
            <c:extLst>
              <c:ext xmlns:c16="http://schemas.microsoft.com/office/drawing/2014/chart" uri="{C3380CC4-5D6E-409C-BE32-E72D297353CC}">
                <c16:uniqueId val="{00000003-55C8-4733-BDA0-C7A25FF65BBE}"/>
              </c:ext>
            </c:extLst>
          </c:dPt>
          <c:dPt>
            <c:idx val="2"/>
            <c:bubble3D val="0"/>
            <c:spPr>
              <a:solidFill>
                <a:schemeClr val="accent3"/>
              </a:solidFill>
              <a:ln w="19050">
                <a:solidFill>
                  <a:schemeClr val="lt1"/>
                </a:solidFill>
              </a:ln>
              <a:effectLst/>
            </c:spPr>
            <c:extLst>
              <c:ext xmlns:c16="http://schemas.microsoft.com/office/drawing/2014/chart" uri="{C3380CC4-5D6E-409C-BE32-E72D297353CC}">
                <c16:uniqueId val="{00000005-55C8-4733-BDA0-C7A25FF65BBE}"/>
              </c:ext>
            </c:extLst>
          </c:dPt>
          <c:dLbls>
            <c:dLbl>
              <c:idx val="0"/>
              <c:layout>
                <c:manualLayout>
                  <c:x val="-8.7861666976367644E-2"/>
                  <c:y val="0.17300315734954191"/>
                </c:manualLayout>
              </c:layout>
              <c:showLegendKey val="0"/>
              <c:showVal val="1"/>
              <c:showCatName val="0"/>
              <c:showSerName val="0"/>
              <c:showPercent val="1"/>
              <c:showBubbleSize val="0"/>
              <c:separator>
</c:separator>
              <c:extLst>
                <c:ext xmlns:c15="http://schemas.microsoft.com/office/drawing/2012/chart" uri="{CE6537A1-D6FC-4f65-9D91-7224C49458BB}"/>
                <c:ext xmlns:c16="http://schemas.microsoft.com/office/drawing/2014/chart" uri="{C3380CC4-5D6E-409C-BE32-E72D297353CC}">
                  <c16:uniqueId val="{00000001-55C8-4733-BDA0-C7A25FF65BBE}"/>
                </c:ext>
              </c:extLst>
            </c:dLbl>
            <c:dLbl>
              <c:idx val="1"/>
              <c:layout>
                <c:manualLayout>
                  <c:x val="8.5233469284421506E-2"/>
                  <c:y val="-0.19361304612899288"/>
                </c:manualLayout>
              </c:layout>
              <c:showLegendKey val="0"/>
              <c:showVal val="1"/>
              <c:showCatName val="0"/>
              <c:showSerName val="0"/>
              <c:showPercent val="1"/>
              <c:showBubbleSize val="0"/>
              <c:separator>
</c:separator>
              <c:extLst>
                <c:ext xmlns:c15="http://schemas.microsoft.com/office/drawing/2012/chart" uri="{CE6537A1-D6FC-4f65-9D91-7224C49458BB}"/>
                <c:ext xmlns:c16="http://schemas.microsoft.com/office/drawing/2014/chart" uri="{C3380CC4-5D6E-409C-BE32-E72D297353CC}">
                  <c16:uniqueId val="{00000003-55C8-4733-BDA0-C7A25FF65BBE}"/>
                </c:ext>
              </c:extLst>
            </c:dLbl>
            <c:spPr>
              <a:noFill/>
              <a:ln>
                <a:noFill/>
              </a:ln>
              <a:effectLst/>
            </c:spPr>
            <c:txPr>
              <a:bodyPr rot="0" spcFirstLastPara="1" vertOverflow="ellipsis" vert="horz" wrap="square" lIns="38100" tIns="19050" rIns="38100" bIns="19050" anchor="ctr" anchorCtr="1">
                <a:spAutoFit/>
              </a:bodyPr>
              <a:lstStyle/>
              <a:p>
                <a:pPr>
                  <a:defRPr sz="900" b="0" i="0" u="none" strike="noStrike" kern="1200" baseline="0">
                    <a:solidFill>
                      <a:schemeClr val="tx1">
                        <a:lumMod val="75000"/>
                        <a:lumOff val="25000"/>
                      </a:schemeClr>
                    </a:solidFill>
                    <a:latin typeface="+mn-lt"/>
                    <a:ea typeface="+mn-ea"/>
                    <a:cs typeface="+mn-cs"/>
                  </a:defRPr>
                </a:pPr>
                <a:endParaRPr lang="lv-LV"/>
              </a:p>
            </c:txPr>
            <c:showLegendKey val="0"/>
            <c:showVal val="1"/>
            <c:showCatName val="0"/>
            <c:showSerName val="0"/>
            <c:showPercent val="1"/>
            <c:showBubbleSize val="0"/>
            <c:separator>
</c:separator>
            <c:showLeaderLines val="1"/>
            <c:leaderLines>
              <c:spPr>
                <a:ln w="9525" cap="flat" cmpd="sng" algn="ctr">
                  <a:solidFill>
                    <a:schemeClr val="tx1">
                      <a:lumMod val="35000"/>
                      <a:lumOff val="65000"/>
                    </a:schemeClr>
                  </a:solidFill>
                  <a:round/>
                </a:ln>
                <a:effectLst/>
              </c:spPr>
            </c:leaderLines>
            <c:extLst>
              <c:ext xmlns:c15="http://schemas.microsoft.com/office/drawing/2012/chart" uri="{CE6537A1-D6FC-4f65-9D91-7224C49458BB}"/>
            </c:extLst>
          </c:dLbls>
          <c:cat>
            <c:strRef>
              <c:f>Sheet1!$F$4:$F$6</c:f>
              <c:strCache>
                <c:ptCount val="3"/>
                <c:pt idx="0">
                  <c:v>0-17</c:v>
                </c:pt>
                <c:pt idx="1">
                  <c:v>18-64</c:v>
                </c:pt>
                <c:pt idx="2">
                  <c:v>65+</c:v>
                </c:pt>
              </c:strCache>
            </c:strRef>
          </c:cat>
          <c:val>
            <c:numRef>
              <c:f>Sheet1!$G$4:$G$6</c:f>
              <c:numCache>
                <c:formatCode>General</c:formatCode>
                <c:ptCount val="3"/>
                <c:pt idx="0">
                  <c:v>5890</c:v>
                </c:pt>
                <c:pt idx="1">
                  <c:v>19063</c:v>
                </c:pt>
                <c:pt idx="2">
                  <c:v>2442</c:v>
                </c:pt>
              </c:numCache>
            </c:numRef>
          </c:val>
          <c:extLst>
            <c:ext xmlns:c16="http://schemas.microsoft.com/office/drawing/2014/chart" uri="{C3380CC4-5D6E-409C-BE32-E72D297353CC}">
              <c16:uniqueId val="{00000006-55C8-4733-BDA0-C7A25FF65BBE}"/>
            </c:ext>
          </c:extLst>
        </c:ser>
        <c:dLbls>
          <c:showLegendKey val="0"/>
          <c:showVal val="0"/>
          <c:showCatName val="0"/>
          <c:showSerName val="0"/>
          <c:showPercent val="0"/>
          <c:showBubbleSize val="0"/>
          <c:showLeaderLines val="1"/>
        </c:dLbls>
        <c:firstSliceAng val="0"/>
      </c:pieChart>
      <c:spPr>
        <a:noFill/>
        <a:ln>
          <a:noFill/>
        </a:ln>
        <a:effectLst/>
      </c:spPr>
    </c:plotArea>
    <c:legend>
      <c:legendPos val="b"/>
      <c:overlay val="0"/>
      <c:spPr>
        <a:noFill/>
        <a:ln>
          <a:noFill/>
        </a:ln>
        <a:effectLst/>
      </c:spPr>
      <c:txPr>
        <a:bodyPr rot="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lv-LV"/>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pPr>
      <a:endParaRPr lang="lv-LV"/>
    </a:p>
  </c:txPr>
  <c:externalData r:id="rId3">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400" b="0" i="0" u="none" strike="noStrike" kern="1200" spc="0" baseline="0">
                <a:solidFill>
                  <a:schemeClr val="tx1">
                    <a:lumMod val="65000"/>
                    <a:lumOff val="35000"/>
                  </a:schemeClr>
                </a:solidFill>
                <a:latin typeface="+mn-lt"/>
                <a:ea typeface="+mn-ea"/>
                <a:cs typeface="+mn-cs"/>
              </a:defRPr>
            </a:pPr>
            <a:r>
              <a:rPr lang="en-US"/>
              <a:t>Vīrieši</a:t>
            </a:r>
            <a:r>
              <a:rPr lang="lv-LV"/>
              <a:t> sadalījums</a:t>
            </a:r>
            <a:r>
              <a:rPr lang="lv-LV" baseline="0"/>
              <a:t> pēc vecuma</a:t>
            </a:r>
            <a:endParaRPr lang="en-US"/>
          </a:p>
        </c:rich>
      </c:tx>
      <c:overlay val="0"/>
      <c:spPr>
        <a:noFill/>
        <a:ln>
          <a:noFill/>
        </a:ln>
        <a:effectLst/>
      </c:spPr>
      <c:txPr>
        <a:bodyPr rot="0" spcFirstLastPara="1" vertOverflow="ellipsis" vert="horz" wrap="square" anchor="ctr" anchorCtr="1"/>
        <a:lstStyle/>
        <a:p>
          <a:pPr>
            <a:defRPr sz="1400" b="0" i="0" u="none" strike="noStrike" kern="1200" spc="0" baseline="0">
              <a:solidFill>
                <a:schemeClr val="tx1">
                  <a:lumMod val="65000"/>
                  <a:lumOff val="35000"/>
                </a:schemeClr>
              </a:solidFill>
              <a:latin typeface="+mn-lt"/>
              <a:ea typeface="+mn-ea"/>
              <a:cs typeface="+mn-cs"/>
            </a:defRPr>
          </a:pPr>
          <a:endParaRPr lang="lv-LV"/>
        </a:p>
      </c:txPr>
    </c:title>
    <c:autoTitleDeleted val="0"/>
    <c:plotArea>
      <c:layout/>
      <c:pieChart>
        <c:varyColors val="1"/>
        <c:ser>
          <c:idx val="0"/>
          <c:order val="0"/>
          <c:tx>
            <c:strRef>
              <c:f>Sheet1!$B$3</c:f>
              <c:strCache>
                <c:ptCount val="1"/>
                <c:pt idx="0">
                  <c:v>Vīrieši</c:v>
                </c:pt>
              </c:strCache>
            </c:strRef>
          </c:tx>
          <c:dPt>
            <c:idx val="0"/>
            <c:bubble3D val="0"/>
            <c:spPr>
              <a:solidFill>
                <a:schemeClr val="accent1"/>
              </a:solidFill>
              <a:ln w="19050">
                <a:solidFill>
                  <a:schemeClr val="lt1"/>
                </a:solidFill>
              </a:ln>
              <a:effectLst/>
            </c:spPr>
            <c:extLst>
              <c:ext xmlns:c16="http://schemas.microsoft.com/office/drawing/2014/chart" uri="{C3380CC4-5D6E-409C-BE32-E72D297353CC}">
                <c16:uniqueId val="{00000001-33FA-4050-974B-3164BF299115}"/>
              </c:ext>
            </c:extLst>
          </c:dPt>
          <c:dPt>
            <c:idx val="1"/>
            <c:bubble3D val="0"/>
            <c:spPr>
              <a:solidFill>
                <a:schemeClr val="accent2"/>
              </a:solidFill>
              <a:ln w="19050">
                <a:solidFill>
                  <a:schemeClr val="lt1"/>
                </a:solidFill>
              </a:ln>
              <a:effectLst/>
            </c:spPr>
            <c:extLst>
              <c:ext xmlns:c16="http://schemas.microsoft.com/office/drawing/2014/chart" uri="{C3380CC4-5D6E-409C-BE32-E72D297353CC}">
                <c16:uniqueId val="{00000003-33FA-4050-974B-3164BF299115}"/>
              </c:ext>
            </c:extLst>
          </c:dPt>
          <c:dPt>
            <c:idx val="2"/>
            <c:bubble3D val="0"/>
            <c:spPr>
              <a:solidFill>
                <a:schemeClr val="accent3"/>
              </a:solidFill>
              <a:ln w="19050">
                <a:solidFill>
                  <a:schemeClr val="lt1"/>
                </a:solidFill>
              </a:ln>
              <a:effectLst/>
            </c:spPr>
            <c:extLst>
              <c:ext xmlns:c16="http://schemas.microsoft.com/office/drawing/2014/chart" uri="{C3380CC4-5D6E-409C-BE32-E72D297353CC}">
                <c16:uniqueId val="{00000005-33FA-4050-974B-3164BF299115}"/>
              </c:ext>
            </c:extLst>
          </c:dPt>
          <c:dLbls>
            <c:dLbl>
              <c:idx val="0"/>
              <c:layout>
                <c:manualLayout>
                  <c:x val="-0.13470548904964108"/>
                  <c:y val="0.10748986671715414"/>
                </c:manualLayout>
              </c:layout>
              <c:tx>
                <c:rich>
                  <a:bodyPr/>
                  <a:lstStyle/>
                  <a:p>
                    <a:fld id="{1BDF3B5A-CFFE-4D21-8B11-A9ED185097FF}" type="VALUE">
                      <a:rPr lang="en-US"/>
                      <a:pPr/>
                      <a:t>[VALUE]</a:t>
                    </a:fld>
                    <a:endParaRPr lang="en-US" baseline="0"/>
                  </a:p>
                  <a:p>
                    <a:r>
                      <a:rPr lang="en-US" baseline="0"/>
                      <a:t> </a:t>
                    </a:r>
                    <a:fld id="{EF267D73-0823-47B5-8C42-90753FE7A449}" type="PERCENTAGE">
                      <a:rPr lang="en-US" baseline="0"/>
                      <a:pPr/>
                      <a:t>[PERCENTAGE]</a:t>
                    </a:fld>
                    <a:endParaRPr lang="en-US" baseline="0"/>
                  </a:p>
                </c:rich>
              </c:tx>
              <c:showLegendKey val="0"/>
              <c:showVal val="1"/>
              <c:showCatName val="0"/>
              <c:showSerName val="0"/>
              <c:showPercent val="1"/>
              <c:showBubbleSize val="0"/>
              <c:separator>
</c:separator>
              <c:extLst>
                <c:ext xmlns:c15="http://schemas.microsoft.com/office/drawing/2012/chart" uri="{CE6537A1-D6FC-4f65-9D91-7224C49458BB}">
                  <c15:dlblFieldTable/>
                  <c15:showDataLabelsRange val="0"/>
                </c:ext>
                <c:ext xmlns:c16="http://schemas.microsoft.com/office/drawing/2014/chart" uri="{C3380CC4-5D6E-409C-BE32-E72D297353CC}">
                  <c16:uniqueId val="{00000001-33FA-4050-974B-3164BF299115}"/>
                </c:ext>
              </c:extLst>
            </c:dLbl>
            <c:dLbl>
              <c:idx val="1"/>
              <c:layout>
                <c:manualLayout>
                  <c:x val="0.1414661886776348"/>
                  <c:y val="-0.1407424247009752"/>
                </c:manualLayout>
              </c:layout>
              <c:tx>
                <c:rich>
                  <a:bodyPr/>
                  <a:lstStyle/>
                  <a:p>
                    <a:fld id="{659A9F42-13F5-4A10-80DC-B8E6C39F6D23}" type="VALUE">
                      <a:rPr lang="en-US"/>
                      <a:pPr/>
                      <a:t>[VALUE]</a:t>
                    </a:fld>
                    <a:endParaRPr lang="en-US" baseline="0"/>
                  </a:p>
                  <a:p>
                    <a:r>
                      <a:rPr lang="en-US" baseline="0"/>
                      <a:t> </a:t>
                    </a:r>
                    <a:fld id="{FECD6577-1A27-4880-BA92-B00200124A77}" type="PERCENTAGE">
                      <a:rPr lang="en-US" baseline="0"/>
                      <a:pPr/>
                      <a:t>[PERCENTAGE]</a:t>
                    </a:fld>
                    <a:endParaRPr lang="en-US" baseline="0"/>
                  </a:p>
                </c:rich>
              </c:tx>
              <c:showLegendKey val="0"/>
              <c:showVal val="1"/>
              <c:showCatName val="0"/>
              <c:showSerName val="0"/>
              <c:showPercent val="1"/>
              <c:showBubbleSize val="0"/>
              <c:separator>
</c:separator>
              <c:extLst>
                <c:ext xmlns:c15="http://schemas.microsoft.com/office/drawing/2012/chart" uri="{CE6537A1-D6FC-4f65-9D91-7224C49458BB}">
                  <c15:dlblFieldTable/>
                  <c15:showDataLabelsRange val="0"/>
                </c:ext>
                <c:ext xmlns:c16="http://schemas.microsoft.com/office/drawing/2014/chart" uri="{C3380CC4-5D6E-409C-BE32-E72D297353CC}">
                  <c16:uniqueId val="{00000003-33FA-4050-974B-3164BF299115}"/>
                </c:ext>
              </c:extLst>
            </c:dLbl>
            <c:spPr>
              <a:noFill/>
              <a:ln>
                <a:noFill/>
              </a:ln>
              <a:effectLst/>
            </c:spPr>
            <c:txPr>
              <a:bodyPr rot="0" spcFirstLastPara="1" vertOverflow="ellipsis" vert="horz" wrap="square" lIns="38100" tIns="19050" rIns="38100" bIns="19050" anchor="ctr" anchorCtr="1">
                <a:spAutoFit/>
              </a:bodyPr>
              <a:lstStyle/>
              <a:p>
                <a:pPr>
                  <a:defRPr sz="900" b="0" i="0" u="none" strike="noStrike" kern="1200" baseline="0">
                    <a:solidFill>
                      <a:schemeClr val="tx1">
                        <a:lumMod val="75000"/>
                        <a:lumOff val="25000"/>
                      </a:schemeClr>
                    </a:solidFill>
                    <a:latin typeface="+mn-lt"/>
                    <a:ea typeface="+mn-ea"/>
                    <a:cs typeface="+mn-cs"/>
                  </a:defRPr>
                </a:pPr>
                <a:endParaRPr lang="lv-LV"/>
              </a:p>
            </c:txPr>
            <c:showLegendKey val="0"/>
            <c:showVal val="1"/>
            <c:showCatName val="0"/>
            <c:showSerName val="0"/>
            <c:showPercent val="1"/>
            <c:showBubbleSize val="0"/>
            <c:separator>
</c:separator>
            <c:showLeaderLines val="1"/>
            <c:leaderLines>
              <c:spPr>
                <a:ln w="9525" cap="flat" cmpd="sng" algn="ctr">
                  <a:solidFill>
                    <a:schemeClr val="tx1">
                      <a:lumMod val="35000"/>
                      <a:lumOff val="65000"/>
                    </a:schemeClr>
                  </a:solidFill>
                  <a:round/>
                </a:ln>
                <a:effectLst/>
              </c:spPr>
            </c:leaderLines>
            <c:extLst>
              <c:ext xmlns:c15="http://schemas.microsoft.com/office/drawing/2012/chart" uri="{CE6537A1-D6FC-4f65-9D91-7224C49458BB}"/>
            </c:extLst>
          </c:dLbls>
          <c:cat>
            <c:strRef>
              <c:f>Sheet1!$A$4:$A$6</c:f>
              <c:strCache>
                <c:ptCount val="3"/>
                <c:pt idx="0">
                  <c:v>0-17</c:v>
                </c:pt>
                <c:pt idx="1">
                  <c:v>18-64</c:v>
                </c:pt>
                <c:pt idx="2">
                  <c:v>65+</c:v>
                </c:pt>
              </c:strCache>
            </c:strRef>
          </c:cat>
          <c:val>
            <c:numRef>
              <c:f>Sheet1!$B$4:$B$6</c:f>
              <c:numCache>
                <c:formatCode>General</c:formatCode>
                <c:ptCount val="3"/>
                <c:pt idx="0">
                  <c:v>6284</c:v>
                </c:pt>
                <c:pt idx="1">
                  <c:v>10191</c:v>
                </c:pt>
                <c:pt idx="2">
                  <c:v>954</c:v>
                </c:pt>
              </c:numCache>
            </c:numRef>
          </c:val>
          <c:extLst>
            <c:ext xmlns:c16="http://schemas.microsoft.com/office/drawing/2014/chart" uri="{C3380CC4-5D6E-409C-BE32-E72D297353CC}">
              <c16:uniqueId val="{00000006-33FA-4050-974B-3164BF299115}"/>
            </c:ext>
          </c:extLst>
        </c:ser>
        <c:ser>
          <c:idx val="1"/>
          <c:order val="1"/>
          <c:tx>
            <c:strRef>
              <c:f>Sheet1!$C$3</c:f>
              <c:strCache>
                <c:ptCount val="1"/>
                <c:pt idx="0">
                  <c:v>Sievietes</c:v>
                </c:pt>
              </c:strCache>
            </c:strRef>
          </c:tx>
          <c:dPt>
            <c:idx val="0"/>
            <c:bubble3D val="0"/>
            <c:spPr>
              <a:solidFill>
                <a:schemeClr val="accent1"/>
              </a:solidFill>
              <a:ln w="19050">
                <a:solidFill>
                  <a:schemeClr val="lt1"/>
                </a:solidFill>
              </a:ln>
              <a:effectLst/>
            </c:spPr>
            <c:extLst>
              <c:ext xmlns:c16="http://schemas.microsoft.com/office/drawing/2014/chart" uri="{C3380CC4-5D6E-409C-BE32-E72D297353CC}">
                <c16:uniqueId val="{00000008-33FA-4050-974B-3164BF299115}"/>
              </c:ext>
            </c:extLst>
          </c:dPt>
          <c:dPt>
            <c:idx val="1"/>
            <c:bubble3D val="0"/>
            <c:spPr>
              <a:solidFill>
                <a:schemeClr val="accent2"/>
              </a:solidFill>
              <a:ln w="19050">
                <a:solidFill>
                  <a:schemeClr val="lt1"/>
                </a:solidFill>
              </a:ln>
              <a:effectLst/>
            </c:spPr>
            <c:extLst>
              <c:ext xmlns:c16="http://schemas.microsoft.com/office/drawing/2014/chart" uri="{C3380CC4-5D6E-409C-BE32-E72D297353CC}">
                <c16:uniqueId val="{0000000A-33FA-4050-974B-3164BF299115}"/>
              </c:ext>
            </c:extLst>
          </c:dPt>
          <c:dPt>
            <c:idx val="2"/>
            <c:bubble3D val="0"/>
            <c:spPr>
              <a:solidFill>
                <a:schemeClr val="accent3"/>
              </a:solidFill>
              <a:ln w="19050">
                <a:solidFill>
                  <a:schemeClr val="lt1"/>
                </a:solidFill>
              </a:ln>
              <a:effectLst/>
            </c:spPr>
            <c:extLst>
              <c:ext xmlns:c16="http://schemas.microsoft.com/office/drawing/2014/chart" uri="{C3380CC4-5D6E-409C-BE32-E72D297353CC}">
                <c16:uniqueId val="{0000000C-33FA-4050-974B-3164BF299115}"/>
              </c:ext>
            </c:extLst>
          </c:dPt>
          <c:cat>
            <c:strRef>
              <c:f>Sheet1!$A$4:$A$6</c:f>
              <c:strCache>
                <c:ptCount val="3"/>
                <c:pt idx="0">
                  <c:v>0-17</c:v>
                </c:pt>
                <c:pt idx="1">
                  <c:v>18-64</c:v>
                </c:pt>
                <c:pt idx="2">
                  <c:v>65+</c:v>
                </c:pt>
              </c:strCache>
            </c:strRef>
          </c:cat>
          <c:val>
            <c:numRef>
              <c:f>Sheet1!$C$4:$C$6</c:f>
              <c:numCache>
                <c:formatCode>General</c:formatCode>
                <c:ptCount val="3"/>
                <c:pt idx="0">
                  <c:v>5890</c:v>
                </c:pt>
                <c:pt idx="1">
                  <c:v>19063</c:v>
                </c:pt>
                <c:pt idx="2">
                  <c:v>2442</c:v>
                </c:pt>
              </c:numCache>
            </c:numRef>
          </c:val>
          <c:extLst>
            <c:ext xmlns:c16="http://schemas.microsoft.com/office/drawing/2014/chart" uri="{C3380CC4-5D6E-409C-BE32-E72D297353CC}">
              <c16:uniqueId val="{0000000D-33FA-4050-974B-3164BF299115}"/>
            </c:ext>
          </c:extLst>
        </c:ser>
        <c:dLbls>
          <c:showLegendKey val="0"/>
          <c:showVal val="0"/>
          <c:showCatName val="0"/>
          <c:showSerName val="0"/>
          <c:showPercent val="0"/>
          <c:showBubbleSize val="0"/>
          <c:showLeaderLines val="1"/>
        </c:dLbls>
        <c:firstSliceAng val="0"/>
      </c:pieChart>
      <c:spPr>
        <a:noFill/>
        <a:ln>
          <a:noFill/>
        </a:ln>
        <a:effectLst/>
      </c:spPr>
    </c:plotArea>
    <c:legend>
      <c:legendPos val="b"/>
      <c:overlay val="0"/>
      <c:spPr>
        <a:noFill/>
        <a:ln>
          <a:noFill/>
        </a:ln>
        <a:effectLst/>
      </c:spPr>
      <c:txPr>
        <a:bodyPr rot="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lv-LV"/>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pPr>
      <a:endParaRPr lang="lv-LV"/>
    </a:p>
  </c:txPr>
  <c:externalData r:id="rId3">
    <c:autoUpdate val="0"/>
  </c:externalData>
</c:chartSpace>
</file>

<file path=ppt/charts/chart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400" b="0" i="0" u="none" strike="noStrike" kern="1200" spc="0" baseline="0">
                <a:solidFill>
                  <a:schemeClr val="tx1">
                    <a:lumMod val="65000"/>
                    <a:lumOff val="35000"/>
                  </a:schemeClr>
                </a:solidFill>
                <a:latin typeface="+mn-lt"/>
                <a:ea typeface="+mn-ea"/>
                <a:cs typeface="+mn-cs"/>
              </a:defRPr>
            </a:pPr>
            <a:r>
              <a:rPr lang="lv-LV"/>
              <a:t>Izsniegtās</a:t>
            </a:r>
            <a:r>
              <a:rPr lang="lv-LV" baseline="0"/>
              <a:t> TUA, 2024.gads</a:t>
            </a:r>
          </a:p>
          <a:p>
            <a:pPr>
              <a:defRPr/>
            </a:pPr>
            <a:endParaRPr lang="lv-LV"/>
          </a:p>
        </c:rich>
      </c:tx>
      <c:overlay val="0"/>
      <c:spPr>
        <a:noFill/>
        <a:ln>
          <a:noFill/>
        </a:ln>
        <a:effectLst/>
      </c:spPr>
      <c:txPr>
        <a:bodyPr rot="0" spcFirstLastPara="1" vertOverflow="ellipsis" vert="horz" wrap="square" anchor="ctr" anchorCtr="1"/>
        <a:lstStyle/>
        <a:p>
          <a:pPr>
            <a:defRPr sz="1400" b="0" i="0" u="none" strike="noStrike" kern="1200" spc="0" baseline="0">
              <a:solidFill>
                <a:schemeClr val="tx1">
                  <a:lumMod val="65000"/>
                  <a:lumOff val="35000"/>
                </a:schemeClr>
              </a:solidFill>
              <a:latin typeface="+mn-lt"/>
              <a:ea typeface="+mn-ea"/>
              <a:cs typeface="+mn-cs"/>
            </a:defRPr>
          </a:pPr>
          <a:endParaRPr lang="lv-LV"/>
        </a:p>
      </c:txPr>
    </c:title>
    <c:autoTitleDeleted val="0"/>
    <c:plotArea>
      <c:layout/>
      <c:barChart>
        <c:barDir val="col"/>
        <c:grouping val="clustered"/>
        <c:varyColors val="0"/>
        <c:ser>
          <c:idx val="0"/>
          <c:order val="0"/>
          <c:spPr>
            <a:solidFill>
              <a:schemeClr val="accent1"/>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900" b="0" i="0" u="none" strike="noStrike" kern="1200" baseline="0">
                    <a:solidFill>
                      <a:schemeClr val="tx1">
                        <a:lumMod val="75000"/>
                        <a:lumOff val="25000"/>
                      </a:schemeClr>
                    </a:solidFill>
                    <a:latin typeface="+mn-lt"/>
                    <a:ea typeface="+mn-ea"/>
                    <a:cs typeface="+mn-cs"/>
                  </a:defRPr>
                </a:pPr>
                <a:endParaRPr lang="lv-LV"/>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'izsniegtās TUA'!$S$22:$S$25</c:f>
              <c:strCache>
                <c:ptCount val="4"/>
                <c:pt idx="0">
                  <c:v>Janvāris</c:v>
                </c:pt>
                <c:pt idx="1">
                  <c:v>Februāris</c:v>
                </c:pt>
                <c:pt idx="2">
                  <c:v>Marts</c:v>
                </c:pt>
                <c:pt idx="3">
                  <c:v>Aprīlis</c:v>
                </c:pt>
              </c:strCache>
            </c:strRef>
          </c:cat>
          <c:val>
            <c:numRef>
              <c:f>'izsniegtās TUA'!$T$22:$T$25</c:f>
              <c:numCache>
                <c:formatCode>General</c:formatCode>
                <c:ptCount val="4"/>
                <c:pt idx="0">
                  <c:v>924</c:v>
                </c:pt>
                <c:pt idx="1">
                  <c:v>731</c:v>
                </c:pt>
                <c:pt idx="2">
                  <c:v>719</c:v>
                </c:pt>
                <c:pt idx="3">
                  <c:v>676</c:v>
                </c:pt>
              </c:numCache>
            </c:numRef>
          </c:val>
          <c:extLst>
            <c:ext xmlns:c16="http://schemas.microsoft.com/office/drawing/2014/chart" uri="{C3380CC4-5D6E-409C-BE32-E72D297353CC}">
              <c16:uniqueId val="{00000000-89E9-4CD5-B164-DF427796C378}"/>
            </c:ext>
          </c:extLst>
        </c:ser>
        <c:dLbls>
          <c:dLblPos val="outEnd"/>
          <c:showLegendKey val="0"/>
          <c:showVal val="1"/>
          <c:showCatName val="0"/>
          <c:showSerName val="0"/>
          <c:showPercent val="0"/>
          <c:showBubbleSize val="0"/>
        </c:dLbls>
        <c:gapWidth val="219"/>
        <c:overlap val="-27"/>
        <c:axId val="575496512"/>
        <c:axId val="593766016"/>
      </c:barChart>
      <c:catAx>
        <c:axId val="575496512"/>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lv-LV"/>
          </a:p>
        </c:txPr>
        <c:crossAx val="593766016"/>
        <c:crosses val="autoZero"/>
        <c:auto val="1"/>
        <c:lblAlgn val="ctr"/>
        <c:lblOffset val="100"/>
        <c:noMultiLvlLbl val="0"/>
      </c:catAx>
      <c:valAx>
        <c:axId val="593766016"/>
        <c:scaling>
          <c:orientation val="minMax"/>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lv-LV"/>
          </a:p>
        </c:txPr>
        <c:crossAx val="575496512"/>
        <c:crosses val="autoZero"/>
        <c:crossBetween val="between"/>
      </c:valAx>
      <c:spPr>
        <a:noFill/>
        <a:ln>
          <a:noFill/>
        </a:ln>
        <a:effectLst/>
      </c:spPr>
    </c:plotArea>
    <c:plotVisOnly val="1"/>
    <c:dispBlanksAs val="gap"/>
    <c:showDLblsOverMax val="0"/>
  </c:chart>
  <c:spPr>
    <a:noFill/>
    <a:ln>
      <a:noFill/>
    </a:ln>
    <a:effectLst/>
  </c:spPr>
  <c:txPr>
    <a:bodyPr/>
    <a:lstStyle/>
    <a:p>
      <a:pPr>
        <a:defRPr/>
      </a:pPr>
      <a:endParaRPr lang="lv-LV"/>
    </a:p>
  </c:txPr>
  <c:externalData r:id="rId3">
    <c:autoUpdate val="0"/>
  </c:externalData>
</c:chartSpace>
</file>

<file path=ppt/charts/chart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9.216368560272073E-2"/>
          <c:y val="0.15454614338001538"/>
          <c:w val="0.41275703804005542"/>
          <c:h val="0.69090771323996925"/>
        </c:manualLayout>
      </c:layout>
      <c:pieChart>
        <c:varyColors val="1"/>
        <c:ser>
          <c:idx val="0"/>
          <c:order val="0"/>
          <c:tx>
            <c:strRef>
              <c:f>Sheet1!$B$1</c:f>
              <c:strCache>
                <c:ptCount val="1"/>
                <c:pt idx="0">
                  <c:v>Sales</c:v>
                </c:pt>
              </c:strCache>
            </c:strRef>
          </c:tx>
          <c:dPt>
            <c:idx val="0"/>
            <c:bubble3D val="0"/>
            <c:spPr>
              <a:solidFill>
                <a:schemeClr val="accent1"/>
              </a:solidFill>
              <a:ln w="19050">
                <a:solidFill>
                  <a:schemeClr val="lt1"/>
                </a:solidFill>
              </a:ln>
              <a:effectLst/>
            </c:spPr>
            <c:extLst>
              <c:ext xmlns:c16="http://schemas.microsoft.com/office/drawing/2014/chart" uri="{C3380CC4-5D6E-409C-BE32-E72D297353CC}">
                <c16:uniqueId val="{00000002-4F67-4008-BDE1-6296824448FC}"/>
              </c:ext>
            </c:extLst>
          </c:dPt>
          <c:dPt>
            <c:idx val="1"/>
            <c:bubble3D val="0"/>
            <c:spPr>
              <a:solidFill>
                <a:schemeClr val="accent2"/>
              </a:solidFill>
              <a:ln w="19050">
                <a:solidFill>
                  <a:schemeClr val="lt1"/>
                </a:solidFill>
              </a:ln>
              <a:effectLst/>
            </c:spPr>
            <c:extLst>
              <c:ext xmlns:c16="http://schemas.microsoft.com/office/drawing/2014/chart" uri="{C3380CC4-5D6E-409C-BE32-E72D297353CC}">
                <c16:uniqueId val="{00000001-4F67-4008-BDE1-6296824448FC}"/>
              </c:ext>
            </c:extLst>
          </c:dPt>
          <c:dPt>
            <c:idx val="2"/>
            <c:bubble3D val="0"/>
            <c:spPr>
              <a:solidFill>
                <a:schemeClr val="accent3"/>
              </a:solidFill>
              <a:ln w="19050">
                <a:solidFill>
                  <a:schemeClr val="lt1"/>
                </a:solidFill>
              </a:ln>
              <a:effectLst/>
            </c:spPr>
            <c:extLst>
              <c:ext xmlns:c16="http://schemas.microsoft.com/office/drawing/2014/chart" uri="{C3380CC4-5D6E-409C-BE32-E72D297353CC}">
                <c16:uniqueId val="{00000005-CE4B-4C40-B3F3-8A4ABD5E4954}"/>
              </c:ext>
            </c:extLst>
          </c:dPt>
          <c:dPt>
            <c:idx val="3"/>
            <c:bubble3D val="0"/>
            <c:spPr>
              <a:solidFill>
                <a:schemeClr val="accent4"/>
              </a:solidFill>
              <a:ln w="19050">
                <a:solidFill>
                  <a:schemeClr val="lt1"/>
                </a:solidFill>
              </a:ln>
              <a:effectLst/>
            </c:spPr>
            <c:extLst>
              <c:ext xmlns:c16="http://schemas.microsoft.com/office/drawing/2014/chart" uri="{C3380CC4-5D6E-409C-BE32-E72D297353CC}">
                <c16:uniqueId val="{00000007-CE4B-4C40-B3F3-8A4ABD5E4954}"/>
              </c:ext>
            </c:extLst>
          </c:dPt>
          <c:dLbls>
            <c:dLbl>
              <c:idx val="0"/>
              <c:layout>
                <c:manualLayout>
                  <c:x val="-6.0712739324851994E-2"/>
                  <c:y val="0.17186296504943285"/>
                </c:manualLayout>
              </c:layout>
              <c:tx>
                <c:rich>
                  <a:bodyPr/>
                  <a:lstStyle/>
                  <a:p>
                    <a:fld id="{27674B76-2D02-4D2A-B11B-F2B52D16BB4D}" type="VALUE">
                      <a:rPr lang="en-US" smtClean="0"/>
                      <a:pPr/>
                      <a:t>[VALUE]</a:t>
                    </a:fld>
                    <a:r>
                      <a:rPr lang="en-US" baseline="0" dirty="0"/>
                      <a:t> </a:t>
                    </a:r>
                    <a:fld id="{33A13EFA-AB68-46AC-9F8F-9E4A6EA58B39}" type="PERCENTAGE">
                      <a:rPr lang="en-US" b="1" baseline="0"/>
                      <a:pPr/>
                      <a:t>[PERCENTAGE]</a:t>
                    </a:fld>
                    <a:endParaRPr lang="en-US" baseline="0" dirty="0"/>
                  </a:p>
                </c:rich>
              </c:tx>
              <c:dLblPos val="bestFit"/>
              <c:showLegendKey val="0"/>
              <c:showVal val="1"/>
              <c:showCatName val="0"/>
              <c:showSerName val="0"/>
              <c:showPercent val="1"/>
              <c:showBubbleSize val="0"/>
              <c:extLst>
                <c:ext xmlns:c15="http://schemas.microsoft.com/office/drawing/2012/chart" uri="{CE6537A1-D6FC-4f65-9D91-7224C49458BB}">
                  <c15:dlblFieldTable/>
                  <c15:showDataLabelsRange val="0"/>
                </c:ext>
                <c:ext xmlns:c16="http://schemas.microsoft.com/office/drawing/2014/chart" uri="{C3380CC4-5D6E-409C-BE32-E72D297353CC}">
                  <c16:uniqueId val="{00000002-4F67-4008-BDE1-6296824448FC}"/>
                </c:ext>
              </c:extLst>
            </c:dLbl>
            <c:dLbl>
              <c:idx val="1"/>
              <c:tx>
                <c:rich>
                  <a:bodyPr/>
                  <a:lstStyle/>
                  <a:p>
                    <a:fld id="{5A84951D-B085-400B-8D02-2EF3908BDA8D}" type="VALUE">
                      <a:rPr lang="en-US" smtClean="0"/>
                      <a:pPr/>
                      <a:t>[VALUE]</a:t>
                    </a:fld>
                    <a:r>
                      <a:rPr lang="en-US" baseline="0" dirty="0"/>
                      <a:t> </a:t>
                    </a:r>
                    <a:fld id="{E6456235-A673-4DF3-B0B7-EAA629E1AF4D}" type="PERCENTAGE">
                      <a:rPr lang="en-US" b="1" baseline="0"/>
                      <a:pPr/>
                      <a:t>[PERCENTAGE]</a:t>
                    </a:fld>
                    <a:endParaRPr lang="en-US" baseline="0" dirty="0"/>
                  </a:p>
                </c:rich>
              </c:tx>
              <c:dLblPos val="bestFit"/>
              <c:showLegendKey val="0"/>
              <c:showVal val="1"/>
              <c:showCatName val="0"/>
              <c:showSerName val="0"/>
              <c:showPercent val="1"/>
              <c:showBubbleSize val="0"/>
              <c:extLst>
                <c:ext xmlns:c15="http://schemas.microsoft.com/office/drawing/2012/chart" uri="{CE6537A1-D6FC-4f65-9D91-7224C49458BB}">
                  <c15:dlblFieldTable/>
                  <c15:showDataLabelsRange val="0"/>
                </c:ext>
                <c:ext xmlns:c16="http://schemas.microsoft.com/office/drawing/2014/chart" uri="{C3380CC4-5D6E-409C-BE32-E72D297353CC}">
                  <c16:uniqueId val="{00000001-4F67-4008-BDE1-6296824448FC}"/>
                </c:ext>
              </c:extLst>
            </c:dLbl>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lumMod val="75000"/>
                        <a:lumOff val="25000"/>
                      </a:schemeClr>
                    </a:solidFill>
                    <a:latin typeface="+mn-lt"/>
                    <a:ea typeface="+mn-ea"/>
                    <a:cs typeface="+mn-cs"/>
                  </a:defRPr>
                </a:pPr>
                <a:endParaRPr lang="lv-LV"/>
              </a:p>
            </c:txPr>
            <c:dLblPos val="bestFit"/>
            <c:showLegendKey val="0"/>
            <c:showVal val="1"/>
            <c:showCatName val="0"/>
            <c:showSerName val="0"/>
            <c:showPercent val="1"/>
            <c:showBubbleSize val="0"/>
            <c:showLeaderLines val="1"/>
            <c:leaderLines>
              <c:spPr>
                <a:ln w="9525" cap="flat" cmpd="sng" algn="ctr">
                  <a:solidFill>
                    <a:schemeClr val="tx1">
                      <a:lumMod val="35000"/>
                      <a:lumOff val="65000"/>
                    </a:schemeClr>
                  </a:solidFill>
                  <a:round/>
                </a:ln>
                <a:effectLst/>
              </c:spPr>
            </c:leaderLines>
            <c:extLst>
              <c:ext xmlns:c15="http://schemas.microsoft.com/office/drawing/2012/chart" uri="{CE6537A1-D6FC-4f65-9D91-7224C49458BB}"/>
            </c:extLst>
          </c:dLbls>
          <c:cat>
            <c:strRef>
              <c:f>Sheet1!$A$2:$A$5</c:f>
              <c:strCache>
                <c:ptCount val="2"/>
                <c:pt idx="0">
                  <c:v>Sievietes</c:v>
                </c:pt>
                <c:pt idx="1">
                  <c:v>Vīrieši</c:v>
                </c:pt>
              </c:strCache>
            </c:strRef>
          </c:cat>
          <c:val>
            <c:numRef>
              <c:f>Sheet1!$B$2:$B$5</c:f>
              <c:numCache>
                <c:formatCode>General</c:formatCode>
                <c:ptCount val="4"/>
                <c:pt idx="0">
                  <c:v>19370</c:v>
                </c:pt>
                <c:pt idx="1">
                  <c:v>12332</c:v>
                </c:pt>
              </c:numCache>
            </c:numRef>
          </c:val>
          <c:extLst>
            <c:ext xmlns:c16="http://schemas.microsoft.com/office/drawing/2014/chart" uri="{C3380CC4-5D6E-409C-BE32-E72D297353CC}">
              <c16:uniqueId val="{00000000-4F67-4008-BDE1-6296824448FC}"/>
            </c:ext>
          </c:extLst>
        </c:ser>
        <c:dLbls>
          <c:dLblPos val="bestFit"/>
          <c:showLegendKey val="0"/>
          <c:showVal val="1"/>
          <c:showCatName val="0"/>
          <c:showSerName val="0"/>
          <c:showPercent val="0"/>
          <c:showBubbleSize val="0"/>
          <c:showLeaderLines val="1"/>
        </c:dLbls>
        <c:firstSliceAng val="0"/>
      </c:pieChart>
      <c:spPr>
        <a:noFill/>
        <a:ln>
          <a:noFill/>
        </a:ln>
        <a:effectLst/>
      </c:spPr>
    </c:plotArea>
    <c:legend>
      <c:legendPos val="r"/>
      <c:legendEntry>
        <c:idx val="2"/>
        <c:delete val="1"/>
      </c:legendEntry>
      <c:legendEntry>
        <c:idx val="3"/>
        <c:delete val="1"/>
      </c:legendEntry>
      <c:overlay val="0"/>
      <c:spPr>
        <a:noFill/>
        <a:ln>
          <a:noFill/>
        </a:ln>
        <a:effectLst/>
      </c:spPr>
      <c:txPr>
        <a:bodyPr rot="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lv-LV"/>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pPr>
      <a:endParaRPr lang="lv-LV"/>
    </a:p>
  </c:txPr>
  <c:externalData r:id="rId3">
    <c:autoUpdate val="0"/>
  </c:externalData>
</c:chartSpace>
</file>

<file path=ppt/charts/chart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1606480834241495"/>
          <c:y val="0.15454614338001538"/>
          <c:w val="0.35324926013451485"/>
          <c:h val="0.69090771323996925"/>
        </c:manualLayout>
      </c:layout>
      <c:pieChart>
        <c:varyColors val="1"/>
        <c:ser>
          <c:idx val="0"/>
          <c:order val="0"/>
          <c:tx>
            <c:strRef>
              <c:f>Sheet1!$B$1</c:f>
              <c:strCache>
                <c:ptCount val="1"/>
                <c:pt idx="0">
                  <c:v>Sales</c:v>
                </c:pt>
              </c:strCache>
            </c:strRef>
          </c:tx>
          <c:dPt>
            <c:idx val="0"/>
            <c:bubble3D val="0"/>
            <c:spPr>
              <a:solidFill>
                <a:schemeClr val="accent1"/>
              </a:solidFill>
              <a:ln w="19050">
                <a:solidFill>
                  <a:schemeClr val="lt1"/>
                </a:solidFill>
              </a:ln>
              <a:effectLst/>
            </c:spPr>
            <c:extLst>
              <c:ext xmlns:c16="http://schemas.microsoft.com/office/drawing/2014/chart" uri="{C3380CC4-5D6E-409C-BE32-E72D297353CC}">
                <c16:uniqueId val="{00000002-C192-4C0B-B63E-A00052A218B8}"/>
              </c:ext>
            </c:extLst>
          </c:dPt>
          <c:dPt>
            <c:idx val="1"/>
            <c:bubble3D val="0"/>
            <c:spPr>
              <a:solidFill>
                <a:schemeClr val="accent2"/>
              </a:solidFill>
              <a:ln w="19050">
                <a:solidFill>
                  <a:schemeClr val="lt1"/>
                </a:solidFill>
              </a:ln>
              <a:effectLst/>
            </c:spPr>
            <c:extLst>
              <c:ext xmlns:c16="http://schemas.microsoft.com/office/drawing/2014/chart" uri="{C3380CC4-5D6E-409C-BE32-E72D297353CC}">
                <c16:uniqueId val="{00000001-C192-4C0B-B63E-A00052A218B8}"/>
              </c:ext>
            </c:extLst>
          </c:dPt>
          <c:dPt>
            <c:idx val="2"/>
            <c:bubble3D val="0"/>
            <c:spPr>
              <a:solidFill>
                <a:schemeClr val="accent3"/>
              </a:solidFill>
              <a:ln w="19050">
                <a:solidFill>
                  <a:schemeClr val="lt1"/>
                </a:solidFill>
              </a:ln>
              <a:effectLst/>
            </c:spPr>
            <c:extLst>
              <c:ext xmlns:c16="http://schemas.microsoft.com/office/drawing/2014/chart" uri="{C3380CC4-5D6E-409C-BE32-E72D297353CC}">
                <c16:uniqueId val="{00000005-9DA4-47A0-BD1C-50B99E71B681}"/>
              </c:ext>
            </c:extLst>
          </c:dPt>
          <c:dPt>
            <c:idx val="3"/>
            <c:bubble3D val="0"/>
            <c:spPr>
              <a:solidFill>
                <a:schemeClr val="accent4"/>
              </a:solidFill>
              <a:ln w="19050">
                <a:solidFill>
                  <a:schemeClr val="lt1"/>
                </a:solidFill>
              </a:ln>
              <a:effectLst/>
            </c:spPr>
            <c:extLst>
              <c:ext xmlns:c16="http://schemas.microsoft.com/office/drawing/2014/chart" uri="{C3380CC4-5D6E-409C-BE32-E72D297353CC}">
                <c16:uniqueId val="{00000007-9DA4-47A0-BD1C-50B99E71B681}"/>
              </c:ext>
            </c:extLst>
          </c:dPt>
          <c:dLbls>
            <c:dLbl>
              <c:idx val="0"/>
              <c:layout>
                <c:manualLayout>
                  <c:x val="3.8466543115639809E-2"/>
                  <c:y val="0.13009886572907298"/>
                </c:manualLayout>
              </c:layout>
              <c:tx>
                <c:rich>
                  <a:bodyPr/>
                  <a:lstStyle/>
                  <a:p>
                    <a:fld id="{5A750032-BA8F-4154-9AC2-68363B3F2467}" type="VALUE">
                      <a:rPr lang="en-US" smtClean="0"/>
                      <a:pPr/>
                      <a:t>[VALUE]</a:t>
                    </a:fld>
                    <a:r>
                      <a:rPr lang="en-US" baseline="0" dirty="0"/>
                      <a:t> </a:t>
                    </a:r>
                    <a:fld id="{62F5BE10-D513-4C6D-8542-390AA0A23B5D}" type="PERCENTAGE">
                      <a:rPr lang="en-US" b="1" baseline="0"/>
                      <a:pPr/>
                      <a:t>[PERCENTAGE]</a:t>
                    </a:fld>
                    <a:endParaRPr lang="en-US" baseline="0" dirty="0"/>
                  </a:p>
                </c:rich>
              </c:tx>
              <c:dLblPos val="bestFit"/>
              <c:showLegendKey val="0"/>
              <c:showVal val="1"/>
              <c:showCatName val="0"/>
              <c:showSerName val="0"/>
              <c:showPercent val="1"/>
              <c:showBubbleSize val="0"/>
              <c:extLst>
                <c:ext xmlns:c15="http://schemas.microsoft.com/office/drawing/2012/chart" uri="{CE6537A1-D6FC-4f65-9D91-7224C49458BB}">
                  <c15:dlblFieldTable/>
                  <c15:showDataLabelsRange val="0"/>
                </c:ext>
                <c:ext xmlns:c16="http://schemas.microsoft.com/office/drawing/2014/chart" uri="{C3380CC4-5D6E-409C-BE32-E72D297353CC}">
                  <c16:uniqueId val="{00000002-C192-4C0B-B63E-A00052A218B8}"/>
                </c:ext>
              </c:extLst>
            </c:dLbl>
            <c:dLbl>
              <c:idx val="1"/>
              <c:tx>
                <c:rich>
                  <a:bodyPr/>
                  <a:lstStyle/>
                  <a:p>
                    <a:fld id="{FC64D761-7569-4884-868D-BB14F843978F}" type="VALUE">
                      <a:rPr lang="en-US" smtClean="0"/>
                      <a:pPr/>
                      <a:t>[VALUE]</a:t>
                    </a:fld>
                    <a:r>
                      <a:rPr lang="en-US" baseline="0" dirty="0"/>
                      <a:t> </a:t>
                    </a:r>
                    <a:fld id="{150EE5DD-358F-4192-9FF5-CB5B77263B1A}" type="PERCENTAGE">
                      <a:rPr lang="en-US" b="1" baseline="0"/>
                      <a:pPr/>
                      <a:t>[PERCENTAGE]</a:t>
                    </a:fld>
                    <a:endParaRPr lang="en-US" baseline="0" dirty="0"/>
                  </a:p>
                </c:rich>
              </c:tx>
              <c:dLblPos val="bestFit"/>
              <c:showLegendKey val="0"/>
              <c:showVal val="1"/>
              <c:showCatName val="0"/>
              <c:showSerName val="0"/>
              <c:showPercent val="1"/>
              <c:showBubbleSize val="0"/>
              <c:extLst>
                <c:ext xmlns:c15="http://schemas.microsoft.com/office/drawing/2012/chart" uri="{CE6537A1-D6FC-4f65-9D91-7224C49458BB}">
                  <c15:dlblFieldTable/>
                  <c15:showDataLabelsRange val="0"/>
                </c:ext>
                <c:ext xmlns:c16="http://schemas.microsoft.com/office/drawing/2014/chart" uri="{C3380CC4-5D6E-409C-BE32-E72D297353CC}">
                  <c16:uniqueId val="{00000001-C192-4C0B-B63E-A00052A218B8}"/>
                </c:ext>
              </c:extLst>
            </c:dLbl>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lumMod val="75000"/>
                        <a:lumOff val="25000"/>
                      </a:schemeClr>
                    </a:solidFill>
                    <a:latin typeface="+mn-lt"/>
                    <a:ea typeface="+mn-ea"/>
                    <a:cs typeface="+mn-cs"/>
                  </a:defRPr>
                </a:pPr>
                <a:endParaRPr lang="lv-LV"/>
              </a:p>
            </c:txPr>
            <c:dLblPos val="bestFit"/>
            <c:showLegendKey val="0"/>
            <c:showVal val="1"/>
            <c:showCatName val="0"/>
            <c:showSerName val="0"/>
            <c:showPercent val="1"/>
            <c:showBubbleSize val="0"/>
            <c:showLeaderLines val="1"/>
            <c:leaderLines>
              <c:spPr>
                <a:ln w="9525" cap="flat" cmpd="sng" algn="ctr">
                  <a:solidFill>
                    <a:schemeClr val="tx1">
                      <a:lumMod val="35000"/>
                      <a:lumOff val="65000"/>
                    </a:schemeClr>
                  </a:solidFill>
                  <a:round/>
                </a:ln>
                <a:effectLst/>
              </c:spPr>
            </c:leaderLines>
            <c:extLst>
              <c:ext xmlns:c15="http://schemas.microsoft.com/office/drawing/2012/chart" uri="{CE6537A1-D6FC-4f65-9D91-7224C49458BB}"/>
            </c:extLst>
          </c:dLbls>
          <c:cat>
            <c:strRef>
              <c:f>Sheet1!$A$2:$A$5</c:f>
              <c:strCache>
                <c:ptCount val="2"/>
                <c:pt idx="0">
                  <c:v>Nepilngadīgie </c:v>
                </c:pt>
                <c:pt idx="1">
                  <c:v>Pieaugušie</c:v>
                </c:pt>
              </c:strCache>
            </c:strRef>
          </c:cat>
          <c:val>
            <c:numRef>
              <c:f>Sheet1!$B$2:$B$5</c:f>
              <c:numCache>
                <c:formatCode>General</c:formatCode>
                <c:ptCount val="4"/>
                <c:pt idx="0">
                  <c:v>8233</c:v>
                </c:pt>
                <c:pt idx="1">
                  <c:v>23477</c:v>
                </c:pt>
              </c:numCache>
            </c:numRef>
          </c:val>
          <c:extLst>
            <c:ext xmlns:c16="http://schemas.microsoft.com/office/drawing/2014/chart" uri="{C3380CC4-5D6E-409C-BE32-E72D297353CC}">
              <c16:uniqueId val="{00000000-C192-4C0B-B63E-A00052A218B8}"/>
            </c:ext>
          </c:extLst>
        </c:ser>
        <c:dLbls>
          <c:dLblPos val="bestFit"/>
          <c:showLegendKey val="0"/>
          <c:showVal val="1"/>
          <c:showCatName val="0"/>
          <c:showSerName val="0"/>
          <c:showPercent val="0"/>
          <c:showBubbleSize val="0"/>
          <c:showLeaderLines val="1"/>
        </c:dLbls>
        <c:firstSliceAng val="0"/>
      </c:pieChart>
      <c:spPr>
        <a:noFill/>
        <a:ln>
          <a:noFill/>
        </a:ln>
        <a:effectLst/>
      </c:spPr>
    </c:plotArea>
    <c:legend>
      <c:legendPos val="r"/>
      <c:legendEntry>
        <c:idx val="2"/>
        <c:delete val="1"/>
      </c:legendEntry>
      <c:legendEntry>
        <c:idx val="3"/>
        <c:delete val="1"/>
      </c:legendEntry>
      <c:overlay val="0"/>
      <c:spPr>
        <a:noFill/>
        <a:ln>
          <a:noFill/>
        </a:ln>
        <a:effectLst/>
      </c:spPr>
      <c:txPr>
        <a:bodyPr rot="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lv-LV"/>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pPr>
      <a:endParaRPr lang="lv-LV"/>
    </a:p>
  </c:txPr>
  <c:externalData r:id="rId3">
    <c:autoUpdate val="0"/>
  </c:externalData>
</c:chartSpace>
</file>

<file path=ppt/charts/chart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400" b="0" i="0" u="none" strike="noStrike" kern="1200" spc="0" baseline="0">
                <a:solidFill>
                  <a:schemeClr val="tx1">
                    <a:lumMod val="65000"/>
                    <a:lumOff val="35000"/>
                  </a:schemeClr>
                </a:solidFill>
                <a:latin typeface="+mn-lt"/>
                <a:ea typeface="+mn-ea"/>
                <a:cs typeface="+mn-cs"/>
              </a:defRPr>
            </a:pPr>
            <a:r>
              <a:rPr lang="lv-LV" sz="1200" dirty="0"/>
              <a:t>Desmit pašvaldības</a:t>
            </a:r>
            <a:r>
              <a:rPr lang="lv-LV" sz="1200" baseline="0" dirty="0"/>
              <a:t> ar lielāko reģistrēto Ukrainas civiliedzīvotāju skaitu</a:t>
            </a:r>
            <a:endParaRPr lang="lv-LV" sz="1200" dirty="0"/>
          </a:p>
        </c:rich>
      </c:tx>
      <c:overlay val="0"/>
      <c:spPr>
        <a:noFill/>
        <a:ln>
          <a:noFill/>
        </a:ln>
        <a:effectLst/>
      </c:spPr>
      <c:txPr>
        <a:bodyPr rot="0" spcFirstLastPara="1" vertOverflow="ellipsis" vert="horz" wrap="square" anchor="ctr" anchorCtr="1"/>
        <a:lstStyle/>
        <a:p>
          <a:pPr>
            <a:defRPr sz="1400" b="0" i="0" u="none" strike="noStrike" kern="1200" spc="0" baseline="0">
              <a:solidFill>
                <a:schemeClr val="tx1">
                  <a:lumMod val="65000"/>
                  <a:lumOff val="35000"/>
                </a:schemeClr>
              </a:solidFill>
              <a:latin typeface="+mn-lt"/>
              <a:ea typeface="+mn-ea"/>
              <a:cs typeface="+mn-cs"/>
            </a:defRPr>
          </a:pPr>
          <a:endParaRPr lang="lv-LV"/>
        </a:p>
      </c:txPr>
    </c:title>
    <c:autoTitleDeleted val="0"/>
    <c:plotArea>
      <c:layout/>
      <c:barChart>
        <c:barDir val="bar"/>
        <c:grouping val="clustered"/>
        <c:varyColors val="0"/>
        <c:ser>
          <c:idx val="0"/>
          <c:order val="0"/>
          <c:spPr>
            <a:solidFill>
              <a:schemeClr val="accent1"/>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900" b="0" i="0" u="none" strike="noStrike" kern="1200" baseline="0">
                    <a:solidFill>
                      <a:schemeClr val="tx1">
                        <a:lumMod val="75000"/>
                        <a:lumOff val="25000"/>
                      </a:schemeClr>
                    </a:solidFill>
                    <a:latin typeface="+mn-lt"/>
                    <a:ea typeface="+mn-ea"/>
                    <a:cs typeface="+mn-cs"/>
                  </a:defRPr>
                </a:pPr>
                <a:endParaRPr lang="lv-LV"/>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Sheet1!$J$29:$J$38</c:f>
              <c:strCache>
                <c:ptCount val="10"/>
                <c:pt idx="0">
                  <c:v>Rīgas valstspilsēta</c:v>
                </c:pt>
                <c:pt idx="1">
                  <c:v>Liepājas valstspilsēta</c:v>
                </c:pt>
                <c:pt idx="2">
                  <c:v>Ludzas novads</c:v>
                </c:pt>
                <c:pt idx="3">
                  <c:v>Daugavpils valstspilsēta</c:v>
                </c:pt>
                <c:pt idx="4">
                  <c:v>Jūrmalas valstspilsēta</c:v>
                </c:pt>
                <c:pt idx="5">
                  <c:v>Jelgavas valstspilsēta</c:v>
                </c:pt>
                <c:pt idx="6">
                  <c:v>Valmiera novads</c:v>
                </c:pt>
                <c:pt idx="7">
                  <c:v>Cēsu novads</c:v>
                </c:pt>
                <c:pt idx="8">
                  <c:v>Ventspils valstspilsēta</c:v>
                </c:pt>
                <c:pt idx="9">
                  <c:v>Tukuma novads</c:v>
                </c:pt>
              </c:strCache>
            </c:strRef>
          </c:cat>
          <c:val>
            <c:numRef>
              <c:f>Sheet1!$K$29:$K$38</c:f>
              <c:numCache>
                <c:formatCode>General</c:formatCode>
                <c:ptCount val="10"/>
                <c:pt idx="0">
                  <c:v>18939</c:v>
                </c:pt>
                <c:pt idx="1">
                  <c:v>1273</c:v>
                </c:pt>
                <c:pt idx="2">
                  <c:v>972</c:v>
                </c:pt>
                <c:pt idx="3">
                  <c:v>914</c:v>
                </c:pt>
                <c:pt idx="4">
                  <c:v>855</c:v>
                </c:pt>
                <c:pt idx="5">
                  <c:v>632</c:v>
                </c:pt>
                <c:pt idx="6">
                  <c:v>557</c:v>
                </c:pt>
                <c:pt idx="7">
                  <c:v>506</c:v>
                </c:pt>
                <c:pt idx="8">
                  <c:v>472</c:v>
                </c:pt>
                <c:pt idx="9">
                  <c:v>467</c:v>
                </c:pt>
              </c:numCache>
            </c:numRef>
          </c:val>
          <c:extLst>
            <c:ext xmlns:c16="http://schemas.microsoft.com/office/drawing/2014/chart" uri="{C3380CC4-5D6E-409C-BE32-E72D297353CC}">
              <c16:uniqueId val="{00000000-9729-48FE-B395-0CE92A9AE0C2}"/>
            </c:ext>
          </c:extLst>
        </c:ser>
        <c:dLbls>
          <c:dLblPos val="outEnd"/>
          <c:showLegendKey val="0"/>
          <c:showVal val="1"/>
          <c:showCatName val="0"/>
          <c:showSerName val="0"/>
          <c:showPercent val="0"/>
          <c:showBubbleSize val="0"/>
        </c:dLbls>
        <c:gapWidth val="182"/>
        <c:axId val="1041569408"/>
        <c:axId val="905596432"/>
      </c:barChart>
      <c:catAx>
        <c:axId val="1041569408"/>
        <c:scaling>
          <c:orientation val="minMax"/>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lv-LV"/>
          </a:p>
        </c:txPr>
        <c:crossAx val="905596432"/>
        <c:crosses val="autoZero"/>
        <c:auto val="1"/>
        <c:lblAlgn val="ctr"/>
        <c:lblOffset val="100"/>
        <c:noMultiLvlLbl val="0"/>
      </c:catAx>
      <c:valAx>
        <c:axId val="905596432"/>
        <c:scaling>
          <c:orientation val="minMax"/>
        </c:scaling>
        <c:delete val="0"/>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lv-LV"/>
          </a:p>
        </c:txPr>
        <c:crossAx val="1041569408"/>
        <c:crosses val="autoZero"/>
        <c:crossBetween val="between"/>
      </c:valAx>
      <c:spPr>
        <a:noFill/>
        <a:ln>
          <a:noFill/>
        </a:ln>
        <a:effectLst/>
      </c:spPr>
    </c:plotArea>
    <c:plotVisOnly val="1"/>
    <c:dispBlanksAs val="gap"/>
    <c:showDLblsOverMax val="0"/>
  </c:chart>
  <c:spPr>
    <a:noFill/>
    <a:ln>
      <a:noFill/>
    </a:ln>
    <a:effectLst/>
  </c:spPr>
  <c:txPr>
    <a:bodyPr/>
    <a:lstStyle/>
    <a:p>
      <a:pPr>
        <a:defRPr/>
      </a:pPr>
      <a:endParaRPr lang="lv-LV"/>
    </a:p>
  </c:txPr>
  <c:externalData r:id="rId3">
    <c:autoUpdate val="0"/>
  </c:externalData>
</c:chartSpace>
</file>

<file path=ppt/charts/chart1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8.9536142095908128E-2"/>
          <c:y val="2.895689071395836E-2"/>
          <c:w val="0.8005375877471691"/>
          <c:h val="0.75237541316698309"/>
        </c:manualLayout>
      </c:layout>
      <c:barChart>
        <c:barDir val="col"/>
        <c:grouping val="clustered"/>
        <c:varyColors val="0"/>
        <c:ser>
          <c:idx val="1"/>
          <c:order val="1"/>
          <c:tx>
            <c:strRef>
              <c:f>'Report 2'!$C$10</c:f>
              <c:strCache>
                <c:ptCount val="1"/>
                <c:pt idx="0">
                  <c:v>Vidējie mēneša bruto darba ienākumi,EUR</c:v>
                </c:pt>
              </c:strCache>
            </c:strRef>
          </c:tx>
          <c:spPr>
            <a:solidFill>
              <a:srgbClr val="002060"/>
            </a:solidFill>
            <a:ln>
              <a:noFill/>
            </a:ln>
            <a:effectLst/>
            <a:scene3d>
              <a:camera prst="orthographicFront"/>
              <a:lightRig rig="threePt" dir="t"/>
            </a:scene3d>
            <a:sp3d>
              <a:bevelT/>
              <a:bevelB/>
            </a:sp3d>
          </c:spPr>
          <c:invertIfNegative val="0"/>
          <c:dLbls>
            <c:dLbl>
              <c:idx val="5"/>
              <c:layout>
                <c:manualLayout>
                  <c:x val="-1.0906298082234184E-3"/>
                  <c:y val="0.6580982143730405"/>
                </c:manualLayout>
              </c:layout>
              <c:spPr>
                <a:noFill/>
                <a:ln>
                  <a:noFill/>
                </a:ln>
                <a:effectLst/>
              </c:spPr>
              <c:txPr>
                <a:bodyPr rot="-5400000" spcFirstLastPara="1" vertOverflow="ellipsis" wrap="square" lIns="38100" tIns="19050" rIns="38100" bIns="19050" anchor="ctr" anchorCtr="0">
                  <a:noAutofit/>
                </a:bodyPr>
                <a:lstStyle/>
                <a:p>
                  <a:pPr algn="ctr">
                    <a:defRPr sz="800" b="1" i="0" u="none" strike="noStrike" kern="1200" baseline="0">
                      <a:solidFill>
                        <a:schemeClr val="bg1"/>
                      </a:solidFill>
                      <a:latin typeface="Verdana" panose="020B0604030504040204" pitchFamily="34" charset="0"/>
                      <a:ea typeface="Verdana" panose="020B0604030504040204" pitchFamily="34" charset="0"/>
                      <a:cs typeface="+mn-cs"/>
                    </a:defRPr>
                  </a:pPr>
                  <a:endParaRPr lang="lv-LV"/>
                </a:p>
              </c:txPr>
              <c:dLblPos val="outEnd"/>
              <c:showLegendKey val="0"/>
              <c:showVal val="1"/>
              <c:showCatName val="0"/>
              <c:showSerName val="0"/>
              <c:showPercent val="0"/>
              <c:showBubbleSize val="0"/>
              <c:extLst>
                <c:ext xmlns:c15="http://schemas.microsoft.com/office/drawing/2012/chart" uri="{CE6537A1-D6FC-4f65-9D91-7224C49458BB}">
                  <c15:layout>
                    <c:manualLayout>
                      <c:w val="6.9928455440411569E-2"/>
                      <c:h val="6.652800994722341E-2"/>
                    </c:manualLayout>
                  </c15:layout>
                </c:ext>
                <c:ext xmlns:c16="http://schemas.microsoft.com/office/drawing/2014/chart" uri="{C3380CC4-5D6E-409C-BE32-E72D297353CC}">
                  <c16:uniqueId val="{00000000-2F14-42CD-8B53-7EFC34011724}"/>
                </c:ext>
              </c:extLst>
            </c:dLbl>
            <c:spPr>
              <a:noFill/>
              <a:ln>
                <a:noFill/>
              </a:ln>
              <a:effectLst/>
            </c:spPr>
            <c:txPr>
              <a:bodyPr rot="-5400000" spcFirstLastPara="1" vertOverflow="ellipsis" wrap="square" lIns="38100" tIns="19050" rIns="38100" bIns="19050" anchor="ctr" anchorCtr="0">
                <a:spAutoFit/>
              </a:bodyPr>
              <a:lstStyle/>
              <a:p>
                <a:pPr algn="ctr">
                  <a:defRPr sz="800" b="1" i="0" u="none" strike="noStrike" kern="1200" baseline="0">
                    <a:solidFill>
                      <a:schemeClr val="bg1"/>
                    </a:solidFill>
                    <a:latin typeface="Verdana" panose="020B0604030504040204" pitchFamily="34" charset="0"/>
                    <a:ea typeface="Verdana" panose="020B0604030504040204" pitchFamily="34" charset="0"/>
                    <a:cs typeface="+mn-cs"/>
                  </a:defRPr>
                </a:pPr>
                <a:endParaRPr lang="lv-LV"/>
              </a:p>
            </c:txPr>
            <c:dLblPos val="inBase"/>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noFill/>
                      <a:round/>
                    </a:ln>
                    <a:effectLst/>
                  </c:spPr>
                </c15:leaderLines>
              </c:ext>
            </c:extLst>
          </c:dLbls>
          <c:cat>
            <c:multiLvlStrRef>
              <c:f>'Report 2'!$D$7:$L$8</c:f>
              <c:multiLvlStrCache>
                <c:ptCount val="9"/>
                <c:lvl>
                  <c:pt idx="0">
                    <c:v>2.cet.</c:v>
                  </c:pt>
                  <c:pt idx="1">
                    <c:v>3.cet.</c:v>
                  </c:pt>
                  <c:pt idx="2">
                    <c:v>4.cet.</c:v>
                  </c:pt>
                  <c:pt idx="3">
                    <c:v>1.cet.</c:v>
                  </c:pt>
                  <c:pt idx="4">
                    <c:v>2.cet.</c:v>
                  </c:pt>
                  <c:pt idx="5">
                    <c:v>3.cet.</c:v>
                  </c:pt>
                  <c:pt idx="6">
                    <c:v>4.cet.</c:v>
                  </c:pt>
                  <c:pt idx="7">
                    <c:v>janvāris</c:v>
                  </c:pt>
                  <c:pt idx="8">
                    <c:v>februāris</c:v>
                  </c:pt>
                </c:lvl>
                <c:lvl>
                  <c:pt idx="0">
                    <c:v>2022.gads</c:v>
                  </c:pt>
                  <c:pt idx="3">
                    <c:v>2023.gads</c:v>
                  </c:pt>
                  <c:pt idx="7">
                    <c:v>2024.gads</c:v>
                  </c:pt>
                </c:lvl>
              </c:multiLvlStrCache>
            </c:multiLvlStrRef>
          </c:cat>
          <c:val>
            <c:numRef>
              <c:f>'Report 2'!$D$10:$L$10</c:f>
              <c:numCache>
                <c:formatCode>#,##0</c:formatCode>
                <c:ptCount val="9"/>
                <c:pt idx="0">
                  <c:v>729.09772834067428</c:v>
                </c:pt>
                <c:pt idx="1">
                  <c:v>871.48719564021644</c:v>
                </c:pt>
                <c:pt idx="2">
                  <c:v>954.40968915609267</c:v>
                </c:pt>
                <c:pt idx="3">
                  <c:v>1010.5464788088009</c:v>
                </c:pt>
                <c:pt idx="4">
                  <c:v>1099.8181150604303</c:v>
                </c:pt>
                <c:pt idx="5">
                  <c:v>1132.555149742906</c:v>
                </c:pt>
                <c:pt idx="6">
                  <c:v>1182.379290253818</c:v>
                </c:pt>
                <c:pt idx="7">
                  <c:v>1171.8476314843699</c:v>
                </c:pt>
                <c:pt idx="8">
                  <c:v>1158.7918436873795</c:v>
                </c:pt>
              </c:numCache>
            </c:numRef>
          </c:val>
          <c:extLst>
            <c:ext xmlns:c16="http://schemas.microsoft.com/office/drawing/2014/chart" uri="{C3380CC4-5D6E-409C-BE32-E72D297353CC}">
              <c16:uniqueId val="{00000001-2F14-42CD-8B53-7EFC34011724}"/>
            </c:ext>
          </c:extLst>
        </c:ser>
        <c:dLbls>
          <c:dLblPos val="outEnd"/>
          <c:showLegendKey val="0"/>
          <c:showVal val="1"/>
          <c:showCatName val="0"/>
          <c:showSerName val="0"/>
          <c:showPercent val="0"/>
          <c:showBubbleSize val="0"/>
        </c:dLbls>
        <c:gapWidth val="50"/>
        <c:axId val="282091168"/>
        <c:axId val="284821344"/>
      </c:barChart>
      <c:lineChart>
        <c:grouping val="standard"/>
        <c:varyColors val="0"/>
        <c:ser>
          <c:idx val="0"/>
          <c:order val="0"/>
          <c:tx>
            <c:strRef>
              <c:f>'Report 2'!$C$9</c:f>
              <c:strCache>
                <c:ptCount val="1"/>
                <c:pt idx="0">
                  <c:v>Vidējais ienākumu saņēmušo skaits</c:v>
                </c:pt>
              </c:strCache>
            </c:strRef>
          </c:tx>
          <c:spPr>
            <a:ln w="28575" cap="rnd">
              <a:solidFill>
                <a:schemeClr val="accent1">
                  <a:lumMod val="20000"/>
                  <a:lumOff val="80000"/>
                </a:schemeClr>
              </a:solidFill>
              <a:round/>
            </a:ln>
            <a:effectLst/>
          </c:spPr>
          <c:marker>
            <c:symbol val="diamond"/>
            <c:size val="7"/>
            <c:spPr>
              <a:solidFill>
                <a:schemeClr val="accent1">
                  <a:lumMod val="20000"/>
                  <a:lumOff val="80000"/>
                </a:schemeClr>
              </a:solidFill>
              <a:ln w="9525">
                <a:solidFill>
                  <a:schemeClr val="accent1">
                    <a:lumMod val="20000"/>
                    <a:lumOff val="80000"/>
                  </a:schemeClr>
                </a:solidFill>
              </a:ln>
              <a:effectLst/>
              <a:scene3d>
                <a:camera prst="orthographicFront"/>
                <a:lightRig rig="threePt" dir="t"/>
              </a:scene3d>
              <a:sp3d>
                <a:bevelT/>
                <a:bevelB/>
              </a:sp3d>
            </c:spPr>
          </c:marker>
          <c:dLbls>
            <c:delete val="1"/>
          </c:dLbls>
          <c:cat>
            <c:multiLvlStrRef>
              <c:f>'Report 2'!$D$7:$L$8</c:f>
              <c:multiLvlStrCache>
                <c:ptCount val="9"/>
                <c:lvl>
                  <c:pt idx="0">
                    <c:v>2.cet.</c:v>
                  </c:pt>
                  <c:pt idx="1">
                    <c:v>3.cet.</c:v>
                  </c:pt>
                  <c:pt idx="2">
                    <c:v>4.cet.</c:v>
                  </c:pt>
                  <c:pt idx="3">
                    <c:v>1.cet.</c:v>
                  </c:pt>
                  <c:pt idx="4">
                    <c:v>2.cet.</c:v>
                  </c:pt>
                  <c:pt idx="5">
                    <c:v>3.cet.</c:v>
                  </c:pt>
                  <c:pt idx="6">
                    <c:v>4.cet.</c:v>
                  </c:pt>
                  <c:pt idx="7">
                    <c:v>janvāris</c:v>
                  </c:pt>
                  <c:pt idx="8">
                    <c:v>februāris</c:v>
                  </c:pt>
                </c:lvl>
                <c:lvl>
                  <c:pt idx="0">
                    <c:v>2022.gads</c:v>
                  </c:pt>
                  <c:pt idx="3">
                    <c:v>2023.gads</c:v>
                  </c:pt>
                  <c:pt idx="7">
                    <c:v>2024.gads</c:v>
                  </c:pt>
                </c:lvl>
              </c:multiLvlStrCache>
            </c:multiLvlStrRef>
          </c:cat>
          <c:val>
            <c:numRef>
              <c:f>'Report 2'!$D$9:$L$9</c:f>
              <c:numCache>
                <c:formatCode>#,##0</c:formatCode>
                <c:ptCount val="9"/>
                <c:pt idx="0">
                  <c:v>4540</c:v>
                </c:pt>
                <c:pt idx="1">
                  <c:v>6667</c:v>
                </c:pt>
                <c:pt idx="2">
                  <c:v>7485</c:v>
                </c:pt>
                <c:pt idx="3">
                  <c:v>8014.333333333333</c:v>
                </c:pt>
                <c:pt idx="4">
                  <c:v>8384</c:v>
                </c:pt>
                <c:pt idx="5">
                  <c:v>8492.3333333333339</c:v>
                </c:pt>
                <c:pt idx="6">
                  <c:v>8444.3333333333339</c:v>
                </c:pt>
                <c:pt idx="7">
                  <c:v>8347</c:v>
                </c:pt>
                <c:pt idx="8">
                  <c:v>8483</c:v>
                </c:pt>
              </c:numCache>
            </c:numRef>
          </c:val>
          <c:smooth val="0"/>
          <c:extLst>
            <c:ext xmlns:c16="http://schemas.microsoft.com/office/drawing/2014/chart" uri="{C3380CC4-5D6E-409C-BE32-E72D297353CC}">
              <c16:uniqueId val="{00000002-2F14-42CD-8B53-7EFC34011724}"/>
            </c:ext>
          </c:extLst>
        </c:ser>
        <c:dLbls>
          <c:showLegendKey val="0"/>
          <c:showVal val="1"/>
          <c:showCatName val="0"/>
          <c:showSerName val="0"/>
          <c:showPercent val="0"/>
          <c:showBubbleSize val="0"/>
        </c:dLbls>
        <c:marker val="1"/>
        <c:smooth val="0"/>
        <c:axId val="285378096"/>
        <c:axId val="330626496"/>
      </c:lineChart>
      <c:catAx>
        <c:axId val="282091168"/>
        <c:scaling>
          <c:orientation val="minMax"/>
        </c:scaling>
        <c:delete val="0"/>
        <c:axPos val="b"/>
        <c:numFmt formatCode="General" sourceLinked="1"/>
        <c:majorTickMark val="cross"/>
        <c:minorTickMark val="none"/>
        <c:tickLblPos val="low"/>
        <c:spPr>
          <a:noFill/>
          <a:ln w="9525" cap="flat" cmpd="sng" algn="ctr">
            <a:solidFill>
              <a:srgbClr val="002060"/>
            </a:solidFill>
            <a:round/>
          </a:ln>
          <a:effectLst/>
        </c:spPr>
        <c:txPr>
          <a:bodyPr rot="-60000000" spcFirstLastPara="1" vertOverflow="ellipsis" vert="horz" wrap="square" anchor="ctr" anchorCtr="1"/>
          <a:lstStyle/>
          <a:p>
            <a:pPr>
              <a:defRPr sz="600" b="1" i="0" u="none" strike="noStrike" kern="1200" baseline="0">
                <a:solidFill>
                  <a:schemeClr val="tx1">
                    <a:lumMod val="65000"/>
                    <a:lumOff val="35000"/>
                  </a:schemeClr>
                </a:solidFill>
                <a:latin typeface="Verdana" panose="020B0604030504040204" pitchFamily="34" charset="0"/>
                <a:ea typeface="Verdana" panose="020B0604030504040204" pitchFamily="34" charset="0"/>
                <a:cs typeface="+mn-cs"/>
              </a:defRPr>
            </a:pPr>
            <a:endParaRPr lang="lv-LV"/>
          </a:p>
        </c:txPr>
        <c:crossAx val="284821344"/>
        <c:crosses val="autoZero"/>
        <c:auto val="1"/>
        <c:lblAlgn val="ctr"/>
        <c:lblOffset val="100"/>
        <c:noMultiLvlLbl val="0"/>
      </c:catAx>
      <c:valAx>
        <c:axId val="284821344"/>
        <c:scaling>
          <c:orientation val="minMax"/>
          <c:max val="1200"/>
          <c:min val="0"/>
        </c:scaling>
        <c:delete val="0"/>
        <c:axPos val="l"/>
        <c:numFmt formatCode="#,##0" sourceLinked="0"/>
        <c:majorTickMark val="cross"/>
        <c:minorTickMark val="none"/>
        <c:tickLblPos val="low"/>
        <c:spPr>
          <a:noFill/>
          <a:ln>
            <a:solidFill>
              <a:schemeClr val="tx1"/>
            </a:solidFill>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Verdana" panose="020B0604030504040204" pitchFamily="34" charset="0"/>
                <a:ea typeface="Verdana" panose="020B0604030504040204" pitchFamily="34" charset="0"/>
                <a:cs typeface="+mn-cs"/>
              </a:defRPr>
            </a:pPr>
            <a:endParaRPr lang="lv-LV"/>
          </a:p>
        </c:txPr>
        <c:crossAx val="282091168"/>
        <c:crosses val="autoZero"/>
        <c:crossBetween val="between"/>
      </c:valAx>
      <c:valAx>
        <c:axId val="330626496"/>
        <c:scaling>
          <c:orientation val="minMax"/>
          <c:max val="9000"/>
          <c:min val="0"/>
        </c:scaling>
        <c:delete val="0"/>
        <c:axPos val="r"/>
        <c:numFmt formatCode="#,##0" sourceLinked="0"/>
        <c:majorTickMark val="cross"/>
        <c:minorTickMark val="none"/>
        <c:tickLblPos val="nextTo"/>
        <c:spPr>
          <a:noFill/>
          <a:ln>
            <a:solidFill>
              <a:schemeClr val="tx1"/>
            </a:solidFill>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Verdana" panose="020B0604030504040204" pitchFamily="34" charset="0"/>
                <a:ea typeface="Verdana" panose="020B0604030504040204" pitchFamily="34" charset="0"/>
                <a:cs typeface="+mn-cs"/>
              </a:defRPr>
            </a:pPr>
            <a:endParaRPr lang="lv-LV"/>
          </a:p>
        </c:txPr>
        <c:crossAx val="285378096"/>
        <c:crosses val="max"/>
        <c:crossBetween val="between"/>
        <c:majorUnit val="1500"/>
      </c:valAx>
      <c:catAx>
        <c:axId val="285378096"/>
        <c:scaling>
          <c:orientation val="minMax"/>
        </c:scaling>
        <c:delete val="1"/>
        <c:axPos val="b"/>
        <c:numFmt formatCode="General" sourceLinked="1"/>
        <c:majorTickMark val="out"/>
        <c:minorTickMark val="none"/>
        <c:tickLblPos val="nextTo"/>
        <c:crossAx val="330626496"/>
        <c:crosses val="autoZero"/>
        <c:auto val="1"/>
        <c:lblAlgn val="ctr"/>
        <c:lblOffset val="100"/>
        <c:noMultiLvlLbl val="0"/>
      </c:catAx>
      <c:spPr>
        <a:noFill/>
        <a:ln>
          <a:noFill/>
        </a:ln>
        <a:effectLst/>
      </c:spPr>
    </c:plotArea>
    <c:legend>
      <c:legendPos val="r"/>
      <c:layout>
        <c:manualLayout>
          <c:xMode val="edge"/>
          <c:yMode val="edge"/>
          <c:x val="5.4916792452408845E-2"/>
          <c:y val="0.88750903104297441"/>
          <c:w val="0.87292087807608754"/>
          <c:h val="0.11249098779231681"/>
        </c:manualLayout>
      </c:layout>
      <c:overlay val="0"/>
      <c:spPr>
        <a:noFill/>
        <a:ln>
          <a:noFill/>
        </a:ln>
        <a:effectLst/>
      </c:spPr>
      <c:txPr>
        <a:bodyPr rot="0" spcFirstLastPara="1" vertOverflow="ellipsis" vert="horz" wrap="square" anchor="ctr" anchorCtr="1"/>
        <a:lstStyle/>
        <a:p>
          <a:pPr>
            <a:defRPr sz="800" b="0" i="0" u="none" strike="noStrike" kern="1200" baseline="0">
              <a:solidFill>
                <a:schemeClr val="tx1">
                  <a:lumMod val="65000"/>
                  <a:lumOff val="35000"/>
                </a:schemeClr>
              </a:solidFill>
              <a:latin typeface="Verdana" panose="020B0604030504040204" pitchFamily="34" charset="0"/>
              <a:ea typeface="Verdana" panose="020B0604030504040204" pitchFamily="34" charset="0"/>
              <a:cs typeface="+mn-cs"/>
            </a:defRPr>
          </a:pPr>
          <a:endParaRPr lang="lv-LV"/>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solidFill>
      <a:schemeClr val="bg1"/>
    </a:solidFill>
    <a:ln w="9525" cap="flat" cmpd="sng" algn="ctr">
      <a:noFill/>
      <a:round/>
    </a:ln>
    <a:effectLst/>
  </c:spPr>
  <c:txPr>
    <a:bodyPr/>
    <a:lstStyle/>
    <a:p>
      <a:pPr>
        <a:defRPr>
          <a:solidFill>
            <a:srgbClr val="002060"/>
          </a:solidFill>
          <a:latin typeface="Verdana" panose="020B0604030504040204" pitchFamily="34" charset="0"/>
          <a:ea typeface="Verdana" panose="020B0604030504040204" pitchFamily="34" charset="0"/>
        </a:defRPr>
      </a:pPr>
      <a:endParaRPr lang="lv-LV"/>
    </a:p>
  </c:txPr>
  <c:externalData r:id="rId3">
    <c:autoUpdate val="0"/>
  </c:externalData>
</c:chartSpace>
</file>

<file path=ppt/charts/chart1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3"/>
    </mc:Choice>
    <mc:Fallback>
      <c:style val="3"/>
    </mc:Fallback>
  </mc:AlternateContent>
  <c:clrMapOvr bg1="lt1" tx1="dk1" bg2="lt2" tx2="dk2" accent1="accent1" accent2="accent2" accent3="accent3" accent4="accent4" accent5="accent5" accent6="accent6" hlink="hlink" folHlink="folHlink"/>
  <c:chart>
    <c:autoTitleDeleted val="1"/>
    <c:view3D>
      <c:rotX val="30"/>
      <c:rotY val="0"/>
      <c:depthPercent val="100"/>
      <c:rAngAx val="0"/>
    </c:view3D>
    <c:floor>
      <c:thickness val="0"/>
      <c:spPr>
        <a:noFill/>
        <a:ln>
          <a:noFill/>
        </a:ln>
        <a:effectLst/>
        <a:sp3d/>
      </c:spPr>
    </c:floor>
    <c:sideWall>
      <c:thickness val="0"/>
      <c:spPr>
        <a:noFill/>
        <a:ln>
          <a:noFill/>
        </a:ln>
        <a:effectLst/>
        <a:sp3d/>
      </c:spPr>
    </c:sideWall>
    <c:backWall>
      <c:thickness val="0"/>
      <c:spPr>
        <a:noFill/>
        <a:ln>
          <a:noFill/>
        </a:ln>
        <a:effectLst/>
        <a:sp3d/>
      </c:spPr>
    </c:backWall>
    <c:plotArea>
      <c:layout>
        <c:manualLayout>
          <c:layoutTarget val="inner"/>
          <c:xMode val="edge"/>
          <c:yMode val="edge"/>
          <c:x val="0.19094064815134959"/>
          <c:y val="0.28294037219317641"/>
          <c:w val="0.72671522838544367"/>
          <c:h val="0.58820004189002162"/>
        </c:manualLayout>
      </c:layout>
      <c:pie3DChart>
        <c:varyColors val="1"/>
        <c:ser>
          <c:idx val="0"/>
          <c:order val="0"/>
          <c:spPr>
            <a:ln>
              <a:noFill/>
            </a:ln>
            <a:scene3d>
              <a:camera prst="orthographicFront"/>
              <a:lightRig rig="threePt" dir="t"/>
            </a:scene3d>
            <a:sp3d>
              <a:bevelT/>
              <a:bevelB/>
            </a:sp3d>
          </c:spPr>
          <c:explosion val="5"/>
          <c:dPt>
            <c:idx val="0"/>
            <c:bubble3D val="0"/>
            <c:spPr>
              <a:solidFill>
                <a:schemeClr val="accent1">
                  <a:tint val="50000"/>
                </a:schemeClr>
              </a:solidFill>
              <a:ln w="25400">
                <a:noFill/>
              </a:ln>
              <a:effectLst/>
              <a:scene3d>
                <a:camera prst="orthographicFront"/>
                <a:lightRig rig="threePt" dir="t"/>
              </a:scene3d>
              <a:sp3d>
                <a:bevelT/>
                <a:bevelB/>
              </a:sp3d>
            </c:spPr>
            <c:extLst>
              <c:ext xmlns:c16="http://schemas.microsoft.com/office/drawing/2014/chart" uri="{C3380CC4-5D6E-409C-BE32-E72D297353CC}">
                <c16:uniqueId val="{00000001-91B8-4417-BA61-AEDA5D706043}"/>
              </c:ext>
            </c:extLst>
          </c:dPt>
          <c:dPt>
            <c:idx val="1"/>
            <c:bubble3D val="0"/>
            <c:spPr>
              <a:solidFill>
                <a:schemeClr val="accent1">
                  <a:tint val="70000"/>
                </a:schemeClr>
              </a:solidFill>
              <a:ln w="25400">
                <a:noFill/>
              </a:ln>
              <a:effectLst/>
              <a:scene3d>
                <a:camera prst="orthographicFront"/>
                <a:lightRig rig="threePt" dir="t"/>
              </a:scene3d>
              <a:sp3d>
                <a:bevelT/>
                <a:bevelB/>
              </a:sp3d>
            </c:spPr>
            <c:extLst>
              <c:ext xmlns:c16="http://schemas.microsoft.com/office/drawing/2014/chart" uri="{C3380CC4-5D6E-409C-BE32-E72D297353CC}">
                <c16:uniqueId val="{00000003-91B8-4417-BA61-AEDA5D706043}"/>
              </c:ext>
            </c:extLst>
          </c:dPt>
          <c:dPt>
            <c:idx val="2"/>
            <c:bubble3D val="0"/>
            <c:spPr>
              <a:solidFill>
                <a:schemeClr val="accent1">
                  <a:tint val="90000"/>
                </a:schemeClr>
              </a:solidFill>
              <a:ln w="25400">
                <a:noFill/>
              </a:ln>
              <a:effectLst/>
              <a:scene3d>
                <a:camera prst="orthographicFront"/>
                <a:lightRig rig="threePt" dir="t"/>
              </a:scene3d>
              <a:sp3d>
                <a:bevelT/>
                <a:bevelB/>
              </a:sp3d>
            </c:spPr>
            <c:extLst>
              <c:ext xmlns:c16="http://schemas.microsoft.com/office/drawing/2014/chart" uri="{C3380CC4-5D6E-409C-BE32-E72D297353CC}">
                <c16:uniqueId val="{00000005-91B8-4417-BA61-AEDA5D706043}"/>
              </c:ext>
            </c:extLst>
          </c:dPt>
          <c:dPt>
            <c:idx val="3"/>
            <c:bubble3D val="0"/>
            <c:spPr>
              <a:solidFill>
                <a:schemeClr val="accent1">
                  <a:shade val="90000"/>
                </a:schemeClr>
              </a:solidFill>
              <a:ln w="25400">
                <a:noFill/>
              </a:ln>
              <a:effectLst/>
              <a:scene3d>
                <a:camera prst="orthographicFront"/>
                <a:lightRig rig="threePt" dir="t"/>
              </a:scene3d>
              <a:sp3d>
                <a:bevelT/>
                <a:bevelB/>
              </a:sp3d>
            </c:spPr>
            <c:extLst>
              <c:ext xmlns:c16="http://schemas.microsoft.com/office/drawing/2014/chart" uri="{C3380CC4-5D6E-409C-BE32-E72D297353CC}">
                <c16:uniqueId val="{00000007-91B8-4417-BA61-AEDA5D706043}"/>
              </c:ext>
            </c:extLst>
          </c:dPt>
          <c:dPt>
            <c:idx val="4"/>
            <c:bubble3D val="0"/>
            <c:spPr>
              <a:solidFill>
                <a:schemeClr val="accent1">
                  <a:shade val="70000"/>
                </a:schemeClr>
              </a:solidFill>
              <a:ln w="25400">
                <a:noFill/>
              </a:ln>
              <a:effectLst/>
              <a:scene3d>
                <a:camera prst="orthographicFront"/>
                <a:lightRig rig="threePt" dir="t"/>
              </a:scene3d>
              <a:sp3d>
                <a:bevelT/>
                <a:bevelB/>
              </a:sp3d>
            </c:spPr>
            <c:extLst>
              <c:ext xmlns:c16="http://schemas.microsoft.com/office/drawing/2014/chart" uri="{C3380CC4-5D6E-409C-BE32-E72D297353CC}">
                <c16:uniqueId val="{00000009-91B8-4417-BA61-AEDA5D706043}"/>
              </c:ext>
            </c:extLst>
          </c:dPt>
          <c:dPt>
            <c:idx val="5"/>
            <c:bubble3D val="0"/>
            <c:spPr>
              <a:solidFill>
                <a:schemeClr val="accent1">
                  <a:shade val="50000"/>
                </a:schemeClr>
              </a:solidFill>
              <a:ln w="25400">
                <a:noFill/>
              </a:ln>
              <a:effectLst/>
              <a:scene3d>
                <a:camera prst="orthographicFront"/>
                <a:lightRig rig="threePt" dir="t"/>
              </a:scene3d>
              <a:sp3d>
                <a:bevelT/>
                <a:bevelB/>
              </a:sp3d>
            </c:spPr>
            <c:extLst>
              <c:ext xmlns:c16="http://schemas.microsoft.com/office/drawing/2014/chart" uri="{C3380CC4-5D6E-409C-BE32-E72D297353CC}">
                <c16:uniqueId val="{0000000B-91B8-4417-BA61-AEDA5D706043}"/>
              </c:ext>
            </c:extLst>
          </c:dPt>
          <c:dLbls>
            <c:dLbl>
              <c:idx val="0"/>
              <c:layout>
                <c:manualLayout>
                  <c:x val="-7.886334646083526E-2"/>
                  <c:y val="-6.6145814020997867E-2"/>
                </c:manualLayout>
              </c:layout>
              <c:tx>
                <c:rich>
                  <a:bodyPr/>
                  <a:lstStyle/>
                  <a:p>
                    <a:fld id="{7B8E2180-5C5D-48B0-A416-580923D7EE64}" type="CATEGORYNAME">
                      <a:rPr lang="lv-LV"/>
                      <a:pPr/>
                      <a:t>[CATEGORY NAME]</a:t>
                    </a:fld>
                    <a:br>
                      <a:rPr lang="lv-LV" dirty="0"/>
                    </a:br>
                    <a:fld id="{E9D91E78-199E-484E-8854-CC4DC7986284}" type="VALUE">
                      <a:rPr lang="lv-LV" sz="1100" b="1" baseline="0"/>
                      <a:pPr/>
                      <a:t>[VALUE]</a:t>
                    </a:fld>
                    <a:endParaRPr lang="lv-LV" dirty="0"/>
                  </a:p>
                </c:rich>
              </c:tx>
              <c:dLblPos val="bestFit"/>
              <c:showLegendKey val="0"/>
              <c:showVal val="1"/>
              <c:showCatName val="1"/>
              <c:showSerName val="0"/>
              <c:showPercent val="0"/>
              <c:showBubbleSize val="0"/>
              <c:extLst>
                <c:ext xmlns:c15="http://schemas.microsoft.com/office/drawing/2012/chart" uri="{CE6537A1-D6FC-4f65-9D91-7224C49458BB}">
                  <c15:layout>
                    <c:manualLayout>
                      <c:w val="0.35708315479515035"/>
                      <c:h val="0.15689817417630489"/>
                    </c:manualLayout>
                  </c15:layout>
                  <c15:dlblFieldTable/>
                  <c15:showDataLabelsRange val="0"/>
                </c:ext>
                <c:ext xmlns:c16="http://schemas.microsoft.com/office/drawing/2014/chart" uri="{C3380CC4-5D6E-409C-BE32-E72D297353CC}">
                  <c16:uniqueId val="{00000001-91B8-4417-BA61-AEDA5D706043}"/>
                </c:ext>
              </c:extLst>
            </c:dLbl>
            <c:dLbl>
              <c:idx val="1"/>
              <c:layout>
                <c:manualLayout>
                  <c:x val="0.18307994763870405"/>
                  <c:y val="-0.11571801133970236"/>
                </c:manualLayout>
              </c:layout>
              <c:tx>
                <c:rich>
                  <a:bodyPr/>
                  <a:lstStyle/>
                  <a:p>
                    <a:fld id="{CF7CA9F3-DD8F-4E3F-B4D1-2CF2F593AE84}" type="CATEGORYNAME">
                      <a:rPr lang="lv-LV"/>
                      <a:pPr/>
                      <a:t>[CATEGORY NAME]</a:t>
                    </a:fld>
                    <a:br>
                      <a:rPr lang="lv-LV" dirty="0"/>
                    </a:br>
                    <a:fld id="{F1A113A7-3CC1-4CAE-B518-4B49ADD45DF6}" type="VALUE">
                      <a:rPr lang="lv-LV" sz="1100" b="1" baseline="0"/>
                      <a:pPr/>
                      <a:t>[VALUE]</a:t>
                    </a:fld>
                    <a:endParaRPr lang="lv-LV" dirty="0"/>
                  </a:p>
                </c:rich>
              </c:tx>
              <c:dLblPos val="bestFit"/>
              <c:showLegendKey val="0"/>
              <c:showVal val="1"/>
              <c:showCatName val="1"/>
              <c:showSerName val="0"/>
              <c:showPercent val="0"/>
              <c:showBubbleSize val="0"/>
              <c:extLst>
                <c:ext xmlns:c15="http://schemas.microsoft.com/office/drawing/2012/chart" uri="{CE6537A1-D6FC-4f65-9D91-7224C49458BB}">
                  <c15:layout>
                    <c:manualLayout>
                      <c:w val="0.34629353480758407"/>
                      <c:h val="0.13543939258800497"/>
                    </c:manualLayout>
                  </c15:layout>
                  <c15:dlblFieldTable/>
                  <c15:showDataLabelsRange val="0"/>
                </c:ext>
                <c:ext xmlns:c16="http://schemas.microsoft.com/office/drawing/2014/chart" uri="{C3380CC4-5D6E-409C-BE32-E72D297353CC}">
                  <c16:uniqueId val="{00000003-91B8-4417-BA61-AEDA5D706043}"/>
                </c:ext>
              </c:extLst>
            </c:dLbl>
            <c:dLbl>
              <c:idx val="2"/>
              <c:layout>
                <c:manualLayout>
                  <c:x val="0"/>
                  <c:y val="-2.5191135750728354E-2"/>
                </c:manualLayout>
              </c:layout>
              <c:tx>
                <c:rich>
                  <a:bodyPr/>
                  <a:lstStyle/>
                  <a:p>
                    <a:fld id="{6F28E9A9-46F3-4500-A029-3B7AF707AAEF}" type="CATEGORYNAME">
                      <a:rPr lang="lv-LV"/>
                      <a:pPr/>
                      <a:t>[CATEGORY NAME]</a:t>
                    </a:fld>
                    <a:br>
                      <a:rPr lang="lv-LV" dirty="0"/>
                    </a:br>
                    <a:fld id="{CDF1069B-571C-4491-B6C1-F8FE26339745}" type="VALUE">
                      <a:rPr lang="lv-LV" sz="1100" b="1" baseline="0"/>
                      <a:pPr/>
                      <a:t>[VALUE]</a:t>
                    </a:fld>
                    <a:endParaRPr lang="lv-LV" dirty="0"/>
                  </a:p>
                </c:rich>
              </c:tx>
              <c:dLblPos val="bestFit"/>
              <c:showLegendKey val="0"/>
              <c:showVal val="1"/>
              <c:showCatName val="1"/>
              <c:showSerName val="0"/>
              <c:showPercent val="0"/>
              <c:showBubbleSize val="0"/>
              <c:extLst>
                <c:ext xmlns:c15="http://schemas.microsoft.com/office/drawing/2012/chart" uri="{CE6537A1-D6FC-4f65-9D91-7224C49458BB}">
                  <c15:layout>
                    <c:manualLayout>
                      <c:w val="0.24389121312467632"/>
                      <c:h val="0.19907614797533232"/>
                    </c:manualLayout>
                  </c15:layout>
                  <c15:dlblFieldTable/>
                  <c15:showDataLabelsRange val="0"/>
                </c:ext>
                <c:ext xmlns:c16="http://schemas.microsoft.com/office/drawing/2014/chart" uri="{C3380CC4-5D6E-409C-BE32-E72D297353CC}">
                  <c16:uniqueId val="{00000005-91B8-4417-BA61-AEDA5D706043}"/>
                </c:ext>
              </c:extLst>
            </c:dLbl>
            <c:dLbl>
              <c:idx val="3"/>
              <c:layout>
                <c:manualLayout>
                  <c:x val="0.14457614081188264"/>
                  <c:y val="-4.9826410289044491E-2"/>
                </c:manualLayout>
              </c:layout>
              <c:tx>
                <c:rich>
                  <a:bodyPr/>
                  <a:lstStyle/>
                  <a:p>
                    <a:fld id="{763D02F7-342E-44AE-B287-51AC90C414E6}" type="CATEGORYNAME">
                      <a:rPr lang="lv-LV">
                        <a:solidFill>
                          <a:schemeClr val="tx1"/>
                        </a:solidFill>
                      </a:rPr>
                      <a:pPr/>
                      <a:t>[CATEGORY NAME]</a:t>
                    </a:fld>
                    <a:br>
                      <a:rPr lang="lv-LV" dirty="0">
                        <a:solidFill>
                          <a:schemeClr val="tx1"/>
                        </a:solidFill>
                      </a:rPr>
                    </a:br>
                    <a:fld id="{E7FE55BC-F4A1-4D85-8169-00A867E9784F}" type="VALUE">
                      <a:rPr lang="lv-LV" sz="1100" b="1" baseline="0">
                        <a:solidFill>
                          <a:schemeClr val="tx1"/>
                        </a:solidFill>
                      </a:rPr>
                      <a:pPr/>
                      <a:t>[VALUE]</a:t>
                    </a:fld>
                    <a:endParaRPr lang="lv-LV" dirty="0">
                      <a:solidFill>
                        <a:schemeClr val="tx1"/>
                      </a:solidFill>
                    </a:endParaRPr>
                  </a:p>
                </c:rich>
              </c:tx>
              <c:dLblPos val="bestFit"/>
              <c:showLegendKey val="0"/>
              <c:showVal val="1"/>
              <c:showCatName val="1"/>
              <c:showSerName val="0"/>
              <c:showPercent val="0"/>
              <c:showBubbleSize val="0"/>
              <c:extLst>
                <c:ext xmlns:c15="http://schemas.microsoft.com/office/drawing/2012/chart" uri="{CE6537A1-D6FC-4f65-9D91-7224C49458BB}">
                  <c15:layout>
                    <c:manualLayout>
                      <c:w val="0.25316492384677391"/>
                      <c:h val="0.18929813502550313"/>
                    </c:manualLayout>
                  </c15:layout>
                  <c15:dlblFieldTable/>
                  <c15:showDataLabelsRange val="0"/>
                </c:ext>
                <c:ext xmlns:c16="http://schemas.microsoft.com/office/drawing/2014/chart" uri="{C3380CC4-5D6E-409C-BE32-E72D297353CC}">
                  <c16:uniqueId val="{00000007-91B8-4417-BA61-AEDA5D706043}"/>
                </c:ext>
              </c:extLst>
            </c:dLbl>
            <c:dLbl>
              <c:idx val="4"/>
              <c:layout>
                <c:manualLayout>
                  <c:x val="0.25135355288345901"/>
                  <c:y val="-2.2085628682705801E-2"/>
                </c:manualLayout>
              </c:layout>
              <c:tx>
                <c:rich>
                  <a:bodyPr/>
                  <a:lstStyle/>
                  <a:p>
                    <a:fld id="{40214EFF-4DE3-4214-9210-63A49DCCB30F}" type="CATEGORYNAME">
                      <a:rPr lang="lv-LV"/>
                      <a:pPr/>
                      <a:t>[CATEGORY NAME]</a:t>
                    </a:fld>
                    <a:br>
                      <a:rPr lang="lv-LV" dirty="0"/>
                    </a:br>
                    <a:fld id="{CFBF83EC-748A-4A96-83AE-9046CEBECF14}" type="VALUE">
                      <a:rPr lang="lv-LV" sz="1100" b="1" baseline="0"/>
                      <a:pPr/>
                      <a:t>[VALUE]</a:t>
                    </a:fld>
                    <a:endParaRPr lang="lv-LV" dirty="0"/>
                  </a:p>
                </c:rich>
              </c:tx>
              <c:dLblPos val="bestFit"/>
              <c:showLegendKey val="0"/>
              <c:showVal val="1"/>
              <c:showCatName val="1"/>
              <c:showSerName val="0"/>
              <c:showPercent val="0"/>
              <c:showBubbleSize val="0"/>
              <c:extLst>
                <c:ext xmlns:c15="http://schemas.microsoft.com/office/drawing/2012/chart" uri="{CE6537A1-D6FC-4f65-9D91-7224C49458BB}">
                  <c15:layout>
                    <c:manualLayout>
                      <c:w val="0.31432355072342538"/>
                      <c:h val="0.1575689490047445"/>
                    </c:manualLayout>
                  </c15:layout>
                  <c15:dlblFieldTable/>
                  <c15:showDataLabelsRange val="0"/>
                </c:ext>
                <c:ext xmlns:c16="http://schemas.microsoft.com/office/drawing/2014/chart" uri="{C3380CC4-5D6E-409C-BE32-E72D297353CC}">
                  <c16:uniqueId val="{00000009-91B8-4417-BA61-AEDA5D706043}"/>
                </c:ext>
              </c:extLst>
            </c:dLbl>
            <c:dLbl>
              <c:idx val="5"/>
              <c:layout>
                <c:manualLayout>
                  <c:x val="5.8868241886883277E-2"/>
                  <c:y val="2.034553180075227E-2"/>
                </c:manualLayout>
              </c:layout>
              <c:tx>
                <c:rich>
                  <a:bodyPr/>
                  <a:lstStyle/>
                  <a:p>
                    <a:fld id="{9BD81984-C776-4FE6-A1D9-55EFF28AC472}" type="CATEGORYNAME">
                      <a:rPr lang="en-US"/>
                      <a:pPr/>
                      <a:t>[CATEGORY NAME]</a:t>
                    </a:fld>
                    <a:br>
                      <a:rPr lang="en-US"/>
                    </a:br>
                    <a:fld id="{A897DBE0-225B-4BA0-8283-711752CB7E08}" type="VALUE">
                      <a:rPr lang="en-US" sz="1200" b="1" baseline="0"/>
                      <a:pPr/>
                      <a:t>[VALUE]</a:t>
                    </a:fld>
                    <a:endParaRPr lang="en-US"/>
                  </a:p>
                </c:rich>
              </c:tx>
              <c:dLblPos val="bestFit"/>
              <c:showLegendKey val="0"/>
              <c:showVal val="1"/>
              <c:showCatName val="1"/>
              <c:showSerName val="0"/>
              <c:showPercent val="0"/>
              <c:showBubbleSize val="0"/>
              <c:extLst>
                <c:ext xmlns:c15="http://schemas.microsoft.com/office/drawing/2012/chart" uri="{CE6537A1-D6FC-4f65-9D91-7224C49458BB}">
                  <c15:layout>
                    <c:manualLayout>
                      <c:w val="0.16917898936282608"/>
                      <c:h val="0.15103543712698961"/>
                    </c:manualLayout>
                  </c15:layout>
                  <c15:dlblFieldTable/>
                  <c15:showDataLabelsRange val="0"/>
                </c:ext>
                <c:ext xmlns:c16="http://schemas.microsoft.com/office/drawing/2014/chart" uri="{C3380CC4-5D6E-409C-BE32-E72D297353CC}">
                  <c16:uniqueId val="{0000000B-91B8-4417-BA61-AEDA5D706043}"/>
                </c:ext>
              </c:extLst>
            </c:dLbl>
            <c:spPr>
              <a:noFill/>
              <a:ln>
                <a:noFill/>
              </a:ln>
              <a:effectLst/>
            </c:spPr>
            <c:txPr>
              <a:bodyPr rot="0" spcFirstLastPara="1" vertOverflow="ellipsis" vert="horz" wrap="square" anchor="ctr" anchorCtr="1"/>
              <a:lstStyle/>
              <a:p>
                <a:pPr>
                  <a:defRPr sz="800" b="0" i="0" u="none" strike="noStrike" kern="1200" baseline="0">
                    <a:solidFill>
                      <a:sysClr val="windowText" lastClr="000000"/>
                    </a:solidFill>
                    <a:latin typeface="Verdana" panose="020B0604030504040204" pitchFamily="34" charset="0"/>
                    <a:ea typeface="Verdana" panose="020B0604030504040204" pitchFamily="34" charset="0"/>
                    <a:cs typeface="+mn-cs"/>
                  </a:defRPr>
                </a:pPr>
                <a:endParaRPr lang="lv-LV"/>
              </a:p>
            </c:txPr>
            <c:dLblPos val="bestFit"/>
            <c:showLegendKey val="0"/>
            <c:showVal val="1"/>
            <c:showCatName val="1"/>
            <c:showSerName val="0"/>
            <c:showPercent val="0"/>
            <c:showBubbleSize val="0"/>
            <c:showLeaderLines val="0"/>
            <c:extLst>
              <c:ext xmlns:c15="http://schemas.microsoft.com/office/drawing/2012/chart" uri="{CE6537A1-D6FC-4f65-9D91-7224C49458BB}"/>
            </c:extLst>
          </c:dLbls>
          <c:cat>
            <c:strRef>
              <c:f>'februaris 2024'!$B$3:$B$7</c:f>
              <c:strCache>
                <c:ptCount val="5"/>
                <c:pt idx="0">
                  <c:v>1 darba ņēmējs</c:v>
                </c:pt>
                <c:pt idx="1">
                  <c:v>2 darba ņēmēji</c:v>
                </c:pt>
                <c:pt idx="2">
                  <c:v>3 darba ņēmēji</c:v>
                </c:pt>
                <c:pt idx="3">
                  <c:v>4 darba ņēmēji</c:v>
                </c:pt>
                <c:pt idx="4">
                  <c:v>5 un vairāk darba ņēmēji</c:v>
                </c:pt>
              </c:strCache>
            </c:strRef>
          </c:cat>
          <c:val>
            <c:numRef>
              <c:f>'februaris 2024'!$D$3:$D$7</c:f>
              <c:numCache>
                <c:formatCode>0.0%</c:formatCode>
                <c:ptCount val="5"/>
                <c:pt idx="0">
                  <c:v>0.56865284974093266</c:v>
                </c:pt>
                <c:pt idx="1">
                  <c:v>0.17746113989637305</c:v>
                </c:pt>
                <c:pt idx="2">
                  <c:v>7.9663212435233166E-2</c:v>
                </c:pt>
                <c:pt idx="3">
                  <c:v>4.5012953367875648E-2</c:v>
                </c:pt>
                <c:pt idx="4">
                  <c:v>0.12920984455958548</c:v>
                </c:pt>
              </c:numCache>
            </c:numRef>
          </c:val>
          <c:extLst>
            <c:ext xmlns:c16="http://schemas.microsoft.com/office/drawing/2014/chart" uri="{C3380CC4-5D6E-409C-BE32-E72D297353CC}">
              <c16:uniqueId val="{0000000C-91B8-4417-BA61-AEDA5D706043}"/>
            </c:ext>
          </c:extLst>
        </c:ser>
        <c:dLbls>
          <c:dLblPos val="bestFit"/>
          <c:showLegendKey val="0"/>
          <c:showVal val="1"/>
          <c:showCatName val="0"/>
          <c:showSerName val="0"/>
          <c:showPercent val="0"/>
          <c:showBubbleSize val="0"/>
          <c:showLeaderLines val="0"/>
        </c:dLbls>
      </c:pie3DChart>
      <c:spPr>
        <a:noFill/>
        <a:ln>
          <a:noFill/>
        </a:ln>
        <a:effectLst/>
      </c:spPr>
    </c:plotArea>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w="9525" cap="flat" cmpd="sng" algn="ctr">
      <a:noFill/>
      <a:round/>
    </a:ln>
    <a:effectLst/>
  </c:spPr>
  <c:txPr>
    <a:bodyPr/>
    <a:lstStyle/>
    <a:p>
      <a:pPr>
        <a:defRPr>
          <a:solidFill>
            <a:srgbClr val="002060"/>
          </a:solidFill>
          <a:latin typeface="Verdana" panose="020B0604030504040204" pitchFamily="34" charset="0"/>
          <a:ea typeface="Verdana" panose="020B0604030504040204" pitchFamily="34" charset="0"/>
        </a:defRPr>
      </a:pPr>
      <a:endParaRPr lang="lv-LV"/>
    </a:p>
  </c:txPr>
  <c:externalData r:id="rId4">
    <c:autoUpdate val="0"/>
  </c:externalData>
</c:chartSpace>
</file>

<file path=ppt/charts/chart1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9536142095908128E-2"/>
          <c:y val="2.895689071395836E-2"/>
          <c:w val="0.8005375877471691"/>
          <c:h val="0.75237541316698309"/>
        </c:manualLayout>
      </c:layout>
      <c:barChart>
        <c:barDir val="col"/>
        <c:grouping val="clustered"/>
        <c:varyColors val="0"/>
        <c:ser>
          <c:idx val="1"/>
          <c:order val="0"/>
          <c:spPr>
            <a:solidFill>
              <a:srgbClr val="002060"/>
            </a:solidFill>
            <a:ln>
              <a:noFill/>
            </a:ln>
            <a:effectLst/>
            <a:scene3d>
              <a:camera prst="orthographicFront"/>
              <a:lightRig rig="threePt" dir="t"/>
            </a:scene3d>
            <a:sp3d>
              <a:bevelT/>
              <a:bevelB/>
            </a:sp3d>
          </c:spPr>
          <c:invertIfNegative val="0"/>
          <c:dLbls>
            <c:dLbl>
              <c:idx val="5"/>
              <c:layout>
                <c:manualLayout>
                  <c:x val="-4.3463123422037651E-3"/>
                  <c:y val="0.62550410804659595"/>
                </c:manualLayout>
              </c:layout>
              <c:spPr>
                <a:noFill/>
                <a:ln>
                  <a:noFill/>
                </a:ln>
                <a:effectLst/>
              </c:spPr>
              <c:txPr>
                <a:bodyPr rot="-5400000" spcFirstLastPara="1" vertOverflow="ellipsis" wrap="square" lIns="38100" tIns="19050" rIns="38100" bIns="19050" anchor="ctr" anchorCtr="0">
                  <a:noAutofit/>
                </a:bodyPr>
                <a:lstStyle/>
                <a:p>
                  <a:pPr algn="ctr">
                    <a:defRPr sz="800" b="1" i="0" u="none" strike="noStrike" kern="1200" baseline="0">
                      <a:solidFill>
                        <a:schemeClr val="bg1"/>
                      </a:solidFill>
                      <a:latin typeface="Verdana" panose="020B0604030504040204" pitchFamily="34" charset="0"/>
                      <a:ea typeface="Verdana" panose="020B0604030504040204" pitchFamily="34" charset="0"/>
                      <a:cs typeface="+mn-cs"/>
                    </a:defRPr>
                  </a:pPr>
                  <a:endParaRPr lang="lv-LV"/>
                </a:p>
              </c:txPr>
              <c:dLblPos val="outEnd"/>
              <c:showLegendKey val="0"/>
              <c:showVal val="1"/>
              <c:showCatName val="0"/>
              <c:showSerName val="0"/>
              <c:showPercent val="0"/>
              <c:showBubbleSize val="0"/>
              <c:extLst>
                <c:ext xmlns:c15="http://schemas.microsoft.com/office/drawing/2012/chart" uri="{CE6537A1-D6FC-4f65-9D91-7224C49458BB}">
                  <c15:layout>
                    <c:manualLayout>
                      <c:w val="0.10485062146562671"/>
                      <c:h val="8.0349065317616167E-2"/>
                    </c:manualLayout>
                  </c15:layout>
                </c:ext>
                <c:ext xmlns:c16="http://schemas.microsoft.com/office/drawing/2014/chart" uri="{C3380CC4-5D6E-409C-BE32-E72D297353CC}">
                  <c16:uniqueId val="{00000000-013E-4FF7-AEEF-69C597F83E3D}"/>
                </c:ext>
              </c:extLst>
            </c:dLbl>
            <c:spPr>
              <a:noFill/>
              <a:ln>
                <a:noFill/>
              </a:ln>
              <a:effectLst/>
            </c:spPr>
            <c:txPr>
              <a:bodyPr rot="-5400000" spcFirstLastPara="1" vertOverflow="ellipsis" wrap="square" lIns="38100" tIns="19050" rIns="38100" bIns="19050" anchor="ctr" anchorCtr="0">
                <a:spAutoFit/>
              </a:bodyPr>
              <a:lstStyle/>
              <a:p>
                <a:pPr algn="ctr">
                  <a:defRPr sz="800" b="1" i="0" u="none" strike="noStrike" kern="1200" baseline="0">
                    <a:solidFill>
                      <a:schemeClr val="bg1"/>
                    </a:solidFill>
                    <a:latin typeface="Verdana" panose="020B0604030504040204" pitchFamily="34" charset="0"/>
                    <a:ea typeface="Verdana" panose="020B0604030504040204" pitchFamily="34" charset="0"/>
                    <a:cs typeface="+mn-cs"/>
                  </a:defRPr>
                </a:pPr>
                <a:endParaRPr lang="lv-LV"/>
              </a:p>
            </c:txPr>
            <c:dLblPos val="inBase"/>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noFill/>
                      <a:round/>
                    </a:ln>
                    <a:effectLst/>
                  </c:spPr>
                </c15:leaderLines>
              </c:ext>
            </c:extLst>
          </c:dLbls>
          <c:cat>
            <c:multiLvlStrRef>
              <c:f>'DŅ sadale'!$C$5:$K$6</c:f>
              <c:multiLvlStrCache>
                <c:ptCount val="9"/>
                <c:lvl>
                  <c:pt idx="0">
                    <c:v>2.cet.</c:v>
                  </c:pt>
                  <c:pt idx="1">
                    <c:v>3.cet.</c:v>
                  </c:pt>
                  <c:pt idx="2">
                    <c:v>4.cet.</c:v>
                  </c:pt>
                  <c:pt idx="3">
                    <c:v>1.cet.</c:v>
                  </c:pt>
                  <c:pt idx="4">
                    <c:v>2.cet.</c:v>
                  </c:pt>
                  <c:pt idx="5">
                    <c:v>3.cet.</c:v>
                  </c:pt>
                  <c:pt idx="6">
                    <c:v>4.cet.</c:v>
                  </c:pt>
                  <c:pt idx="7">
                    <c:v>janvāris</c:v>
                  </c:pt>
                  <c:pt idx="8">
                    <c:v>februāris</c:v>
                  </c:pt>
                </c:lvl>
                <c:lvl>
                  <c:pt idx="0">
                    <c:v>2022.gads</c:v>
                  </c:pt>
                  <c:pt idx="3">
                    <c:v>2023.gads</c:v>
                  </c:pt>
                  <c:pt idx="7">
                    <c:v>2024.gads</c:v>
                  </c:pt>
                </c:lvl>
              </c:multiLvlStrCache>
            </c:multiLvlStrRef>
          </c:cat>
          <c:val>
            <c:numRef>
              <c:f>'DŅ sadale'!$C$7:$K$7</c:f>
              <c:numCache>
                <c:formatCode>#,##0</c:formatCode>
                <c:ptCount val="9"/>
                <c:pt idx="0">
                  <c:v>1811.3333333333333</c:v>
                </c:pt>
                <c:pt idx="1">
                  <c:v>2584.3333333333335</c:v>
                </c:pt>
                <c:pt idx="2">
                  <c:v>2807.6666666666665</c:v>
                </c:pt>
                <c:pt idx="3">
                  <c:v>2961.3333333333335</c:v>
                </c:pt>
                <c:pt idx="4">
                  <c:v>3126.3333333333335</c:v>
                </c:pt>
                <c:pt idx="5">
                  <c:v>3175.3333333333335</c:v>
                </c:pt>
                <c:pt idx="6">
                  <c:v>3144.6666666666665</c:v>
                </c:pt>
                <c:pt idx="7">
                  <c:v>3060</c:v>
                </c:pt>
                <c:pt idx="8">
                  <c:v>3088</c:v>
                </c:pt>
              </c:numCache>
            </c:numRef>
          </c:val>
          <c:extLst>
            <c:ext xmlns:c16="http://schemas.microsoft.com/office/drawing/2014/chart" uri="{C3380CC4-5D6E-409C-BE32-E72D297353CC}">
              <c16:uniqueId val="{00000001-013E-4FF7-AEEF-69C597F83E3D}"/>
            </c:ext>
          </c:extLst>
        </c:ser>
        <c:dLbls>
          <c:dLblPos val="outEnd"/>
          <c:showLegendKey val="0"/>
          <c:showVal val="1"/>
          <c:showCatName val="0"/>
          <c:showSerName val="0"/>
          <c:showPercent val="0"/>
          <c:showBubbleSize val="0"/>
        </c:dLbls>
        <c:gapWidth val="50"/>
        <c:axId val="282091168"/>
        <c:axId val="284821344"/>
      </c:barChart>
      <c:catAx>
        <c:axId val="282091168"/>
        <c:scaling>
          <c:orientation val="minMax"/>
        </c:scaling>
        <c:delete val="0"/>
        <c:axPos val="b"/>
        <c:numFmt formatCode="General" sourceLinked="1"/>
        <c:majorTickMark val="cross"/>
        <c:minorTickMark val="none"/>
        <c:tickLblPos val="low"/>
        <c:spPr>
          <a:noFill/>
          <a:ln w="9525" cap="flat" cmpd="sng" algn="ctr">
            <a:solidFill>
              <a:srgbClr val="002060"/>
            </a:solidFill>
            <a:round/>
          </a:ln>
          <a:effectLst/>
        </c:spPr>
        <c:txPr>
          <a:bodyPr rot="-60000000" spcFirstLastPara="1" vertOverflow="ellipsis" vert="horz" wrap="square" anchor="ctr" anchorCtr="1"/>
          <a:lstStyle/>
          <a:p>
            <a:pPr>
              <a:defRPr sz="600" b="1" i="0" u="none" strike="noStrike" kern="1200" baseline="0">
                <a:solidFill>
                  <a:schemeClr val="tx1">
                    <a:lumMod val="65000"/>
                    <a:lumOff val="35000"/>
                  </a:schemeClr>
                </a:solidFill>
                <a:latin typeface="Verdana" panose="020B0604030504040204" pitchFamily="34" charset="0"/>
                <a:ea typeface="Verdana" panose="020B0604030504040204" pitchFamily="34" charset="0"/>
                <a:cs typeface="+mn-cs"/>
              </a:defRPr>
            </a:pPr>
            <a:endParaRPr lang="lv-LV"/>
          </a:p>
        </c:txPr>
        <c:crossAx val="284821344"/>
        <c:crosses val="autoZero"/>
        <c:auto val="1"/>
        <c:lblAlgn val="ctr"/>
        <c:lblOffset val="100"/>
        <c:noMultiLvlLbl val="0"/>
      </c:catAx>
      <c:valAx>
        <c:axId val="284821344"/>
        <c:scaling>
          <c:orientation val="minMax"/>
          <c:max val="3200"/>
          <c:min val="0"/>
        </c:scaling>
        <c:delete val="0"/>
        <c:axPos val="l"/>
        <c:numFmt formatCode="#,##0" sourceLinked="0"/>
        <c:majorTickMark val="cross"/>
        <c:minorTickMark val="none"/>
        <c:tickLblPos val="low"/>
        <c:spPr>
          <a:noFill/>
          <a:ln>
            <a:solidFill>
              <a:schemeClr val="tx1"/>
            </a:solidFill>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Verdana" panose="020B0604030504040204" pitchFamily="34" charset="0"/>
                <a:ea typeface="Verdana" panose="020B0604030504040204" pitchFamily="34" charset="0"/>
                <a:cs typeface="+mn-cs"/>
              </a:defRPr>
            </a:pPr>
            <a:endParaRPr lang="lv-LV"/>
          </a:p>
        </c:txPr>
        <c:crossAx val="282091168"/>
        <c:crosses val="autoZero"/>
        <c:crossBetween val="between"/>
        <c:majorUnit val="800"/>
      </c:valAx>
      <c:spPr>
        <a:noFill/>
        <a:ln>
          <a:noFill/>
        </a:ln>
        <a:effectLst/>
      </c:spPr>
    </c:plotArea>
    <c:plotVisOnly val="1"/>
    <c:dispBlanksAs val="gap"/>
    <c:extLst>
      <c:ext xmlns:c16r3="http://schemas.microsoft.com/office/drawing/2017/03/chart" uri="{56B9EC1D-385E-4148-901F-78D8002777C0}">
        <c16r3:dataDisplayOptions16>
          <c16r3:dispNaAsBlank val="1"/>
        </c16r3:dataDisplayOptions16>
      </c:ext>
    </c:extLst>
    <c:showDLblsOverMax val="0"/>
  </c:chart>
  <c:spPr>
    <a:solidFill>
      <a:schemeClr val="bg1"/>
    </a:solidFill>
    <a:ln w="9525" cap="flat" cmpd="sng" algn="ctr">
      <a:noFill/>
      <a:round/>
    </a:ln>
    <a:effectLst/>
    <a:scene3d>
      <a:camera prst="orthographicFront"/>
      <a:lightRig rig="threePt" dir="t"/>
    </a:scene3d>
    <a:sp3d>
      <a:bevelB/>
    </a:sp3d>
  </c:spPr>
  <c:txPr>
    <a:bodyPr/>
    <a:lstStyle/>
    <a:p>
      <a:pPr>
        <a:defRPr>
          <a:solidFill>
            <a:srgbClr val="002060"/>
          </a:solidFill>
          <a:latin typeface="Verdana" panose="020B0604030504040204" pitchFamily="34" charset="0"/>
          <a:ea typeface="Verdana" panose="020B0604030504040204" pitchFamily="34" charset="0"/>
        </a:defRPr>
      </a:pPr>
      <a:endParaRPr lang="lv-LV"/>
    </a:p>
  </c:txPr>
  <c:externalData r:id="rId3">
    <c:autoUpdate val="0"/>
  </c:externalData>
</c:chartSpace>
</file>

<file path=ppt/charts/chart1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view3D>
      <c:rotX val="15"/>
      <c:rotY val="20"/>
      <c:depthPercent val="100"/>
      <c:rAngAx val="1"/>
    </c:view3D>
    <c:floor>
      <c:thickness val="0"/>
      <c:spPr>
        <a:noFill/>
        <a:ln>
          <a:noFill/>
        </a:ln>
        <a:effectLst/>
        <a:sp3d/>
      </c:spPr>
    </c:floor>
    <c:sideWall>
      <c:thickness val="0"/>
      <c:spPr>
        <a:noFill/>
        <a:ln>
          <a:noFill/>
        </a:ln>
        <a:effectLst/>
        <a:sp3d/>
      </c:spPr>
    </c:sideWall>
    <c:backWall>
      <c:thickness val="0"/>
      <c:spPr>
        <a:noFill/>
        <a:ln>
          <a:noFill/>
        </a:ln>
        <a:effectLst/>
        <a:sp3d/>
      </c:spPr>
    </c:backWall>
    <c:plotArea>
      <c:layout>
        <c:manualLayout>
          <c:layoutTarget val="inner"/>
          <c:xMode val="edge"/>
          <c:yMode val="edge"/>
          <c:x val="6.1255168764982396E-2"/>
          <c:y val="3.3748836464635459E-2"/>
          <c:w val="0.78042462516809441"/>
          <c:h val="0.69915051968782571"/>
        </c:manualLayout>
      </c:layout>
      <c:bar3DChart>
        <c:barDir val="col"/>
        <c:grouping val="clustered"/>
        <c:varyColors val="0"/>
        <c:ser>
          <c:idx val="0"/>
          <c:order val="0"/>
          <c:tx>
            <c:strRef>
              <c:f>Sheet1!$A$128</c:f>
              <c:strCache>
                <c:ptCount val="1"/>
                <c:pt idx="0">
                  <c:v>Akūta saslimšana, medikamentu nepieciešamība</c:v>
                </c:pt>
              </c:strCache>
            </c:strRef>
          </c:tx>
          <c:spPr>
            <a:solidFill>
              <a:srgbClr val="4BACC6">
                <a:lumMod val="75000"/>
              </a:srgbClr>
            </a:solidFill>
            <a:ln>
              <a:noFill/>
            </a:ln>
            <a:effectLst/>
            <a:sp3d/>
          </c:spPr>
          <c:invertIfNegative val="0"/>
          <c:dLbls>
            <c:spPr>
              <a:noFill/>
              <a:ln>
                <a:noFill/>
              </a:ln>
              <a:effectLst/>
            </c:spPr>
            <c:txPr>
              <a:bodyPr rot="0" spcFirstLastPara="1" vertOverflow="ellipsis" vert="horz" wrap="square" lIns="38100" tIns="19050" rIns="38100" bIns="19050" anchor="ctr" anchorCtr="1">
                <a:spAutoFit/>
              </a:bodyPr>
              <a:lstStyle/>
              <a:p>
                <a:pPr>
                  <a:defRPr sz="1100" b="1" i="0" u="none" strike="noStrike" kern="1200" baseline="0">
                    <a:solidFill>
                      <a:schemeClr val="tx1">
                        <a:lumMod val="75000"/>
                        <a:lumOff val="25000"/>
                      </a:schemeClr>
                    </a:solidFill>
                    <a:latin typeface="Verdana" panose="020B0604030504040204" pitchFamily="34" charset="0"/>
                    <a:ea typeface="Verdana" panose="020B0604030504040204" pitchFamily="34" charset="0"/>
                    <a:cs typeface="+mn-cs"/>
                  </a:defRPr>
                </a:pPr>
                <a:endParaRPr lang="lv-LV"/>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Sheet1!$L$127:$Z$127</c:f>
              <c:strCache>
                <c:ptCount val="15"/>
                <c:pt idx="0">
                  <c:v>Janvāris_2023</c:v>
                </c:pt>
                <c:pt idx="1">
                  <c:v>Februāris_2023</c:v>
                </c:pt>
                <c:pt idx="2">
                  <c:v>Marts_2023</c:v>
                </c:pt>
                <c:pt idx="3">
                  <c:v>Aprīlis_2023</c:v>
                </c:pt>
                <c:pt idx="4">
                  <c:v>Maijs_2023</c:v>
                </c:pt>
                <c:pt idx="5">
                  <c:v>Jūnijs_2023</c:v>
                </c:pt>
                <c:pt idx="6">
                  <c:v>Jūlijs_2023</c:v>
                </c:pt>
                <c:pt idx="7">
                  <c:v>Augusts_2023</c:v>
                </c:pt>
                <c:pt idx="8">
                  <c:v>Septembris_2023</c:v>
                </c:pt>
                <c:pt idx="9">
                  <c:v>Oktobris_2023</c:v>
                </c:pt>
                <c:pt idx="10">
                  <c:v>Novembris_2023</c:v>
                </c:pt>
                <c:pt idx="11">
                  <c:v>Decembris_2023</c:v>
                </c:pt>
                <c:pt idx="12">
                  <c:v>Janvāris_2024</c:v>
                </c:pt>
                <c:pt idx="13">
                  <c:v>Februāris_2024</c:v>
                </c:pt>
                <c:pt idx="14">
                  <c:v>Marts_2024</c:v>
                </c:pt>
              </c:strCache>
            </c:strRef>
          </c:cat>
          <c:val>
            <c:numRef>
              <c:f>Sheet1!$L$128:$Z$128</c:f>
              <c:numCache>
                <c:formatCode>General</c:formatCode>
                <c:ptCount val="15"/>
                <c:pt idx="0">
                  <c:v>74</c:v>
                </c:pt>
                <c:pt idx="1">
                  <c:v>49</c:v>
                </c:pt>
                <c:pt idx="2">
                  <c:v>31</c:v>
                </c:pt>
                <c:pt idx="3">
                  <c:v>38</c:v>
                </c:pt>
                <c:pt idx="4">
                  <c:v>39</c:v>
                </c:pt>
                <c:pt idx="5">
                  <c:v>28</c:v>
                </c:pt>
                <c:pt idx="6">
                  <c:v>15</c:v>
                </c:pt>
                <c:pt idx="7">
                  <c:v>11</c:v>
                </c:pt>
                <c:pt idx="8">
                  <c:v>16</c:v>
                </c:pt>
                <c:pt idx="9">
                  <c:v>21</c:v>
                </c:pt>
                <c:pt idx="10">
                  <c:v>26</c:v>
                </c:pt>
                <c:pt idx="11">
                  <c:v>13</c:v>
                </c:pt>
                <c:pt idx="12">
                  <c:v>9</c:v>
                </c:pt>
                <c:pt idx="13">
                  <c:v>8</c:v>
                </c:pt>
                <c:pt idx="14">
                  <c:v>10</c:v>
                </c:pt>
              </c:numCache>
            </c:numRef>
          </c:val>
          <c:extLst>
            <c:ext xmlns:c16="http://schemas.microsoft.com/office/drawing/2014/chart" uri="{C3380CC4-5D6E-409C-BE32-E72D297353CC}">
              <c16:uniqueId val="{00000000-C534-4466-931A-F235C98DFEA0}"/>
            </c:ext>
          </c:extLst>
        </c:ser>
        <c:ser>
          <c:idx val="1"/>
          <c:order val="1"/>
          <c:tx>
            <c:strRef>
              <c:f>Sheet1!$A$129</c:f>
              <c:strCache>
                <c:ptCount val="1"/>
                <c:pt idx="0">
                  <c:v>Plānveida</c:v>
                </c:pt>
              </c:strCache>
            </c:strRef>
          </c:tx>
          <c:spPr>
            <a:solidFill>
              <a:srgbClr val="9BBB59"/>
            </a:solidFill>
            <a:ln>
              <a:noFill/>
            </a:ln>
            <a:effectLst/>
            <a:sp3d/>
          </c:spPr>
          <c:invertIfNegative val="0"/>
          <c:dLbls>
            <c:spPr>
              <a:noFill/>
              <a:ln>
                <a:noFill/>
              </a:ln>
              <a:effectLst/>
            </c:spPr>
            <c:txPr>
              <a:bodyPr rot="0" spcFirstLastPara="1" vertOverflow="ellipsis" vert="horz" wrap="square" lIns="38100" tIns="19050" rIns="38100" bIns="19050" anchor="ctr" anchorCtr="1">
                <a:spAutoFit/>
              </a:bodyPr>
              <a:lstStyle/>
              <a:p>
                <a:pPr>
                  <a:defRPr sz="1100" b="1" i="0" u="none" strike="noStrike" kern="1200" baseline="0">
                    <a:solidFill>
                      <a:schemeClr val="tx1">
                        <a:lumMod val="75000"/>
                        <a:lumOff val="25000"/>
                      </a:schemeClr>
                    </a:solidFill>
                    <a:latin typeface="Verdana" panose="020B0604030504040204" pitchFamily="34" charset="0"/>
                    <a:ea typeface="Verdana" panose="020B0604030504040204" pitchFamily="34" charset="0"/>
                    <a:cs typeface="+mn-cs"/>
                  </a:defRPr>
                </a:pPr>
                <a:endParaRPr lang="lv-LV"/>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Sheet1!$L$127:$Z$127</c:f>
              <c:strCache>
                <c:ptCount val="15"/>
                <c:pt idx="0">
                  <c:v>Janvāris_2023</c:v>
                </c:pt>
                <c:pt idx="1">
                  <c:v>Februāris_2023</c:v>
                </c:pt>
                <c:pt idx="2">
                  <c:v>Marts_2023</c:v>
                </c:pt>
                <c:pt idx="3">
                  <c:v>Aprīlis_2023</c:v>
                </c:pt>
                <c:pt idx="4">
                  <c:v>Maijs_2023</c:v>
                </c:pt>
                <c:pt idx="5">
                  <c:v>Jūnijs_2023</c:v>
                </c:pt>
                <c:pt idx="6">
                  <c:v>Jūlijs_2023</c:v>
                </c:pt>
                <c:pt idx="7">
                  <c:v>Augusts_2023</c:v>
                </c:pt>
                <c:pt idx="8">
                  <c:v>Septembris_2023</c:v>
                </c:pt>
                <c:pt idx="9">
                  <c:v>Oktobris_2023</c:v>
                </c:pt>
                <c:pt idx="10">
                  <c:v>Novembris_2023</c:v>
                </c:pt>
                <c:pt idx="11">
                  <c:v>Decembris_2023</c:v>
                </c:pt>
                <c:pt idx="12">
                  <c:v>Janvāris_2024</c:v>
                </c:pt>
                <c:pt idx="13">
                  <c:v>Februāris_2024</c:v>
                </c:pt>
                <c:pt idx="14">
                  <c:v>Marts_2024</c:v>
                </c:pt>
              </c:strCache>
            </c:strRef>
          </c:cat>
          <c:val>
            <c:numRef>
              <c:f>Sheet1!$L$129:$Z$129</c:f>
              <c:numCache>
                <c:formatCode>General</c:formatCode>
                <c:ptCount val="15"/>
                <c:pt idx="0">
                  <c:v>209</c:v>
                </c:pt>
                <c:pt idx="1">
                  <c:v>102</c:v>
                </c:pt>
                <c:pt idx="2">
                  <c:v>81</c:v>
                </c:pt>
                <c:pt idx="3">
                  <c:v>122</c:v>
                </c:pt>
                <c:pt idx="4">
                  <c:v>118</c:v>
                </c:pt>
                <c:pt idx="5">
                  <c:v>113</c:v>
                </c:pt>
                <c:pt idx="6">
                  <c:v>121</c:v>
                </c:pt>
                <c:pt idx="7">
                  <c:v>89</c:v>
                </c:pt>
                <c:pt idx="8">
                  <c:v>89</c:v>
                </c:pt>
                <c:pt idx="9">
                  <c:v>131</c:v>
                </c:pt>
                <c:pt idx="10">
                  <c:v>185</c:v>
                </c:pt>
                <c:pt idx="11">
                  <c:v>123</c:v>
                </c:pt>
                <c:pt idx="12">
                  <c:v>158</c:v>
                </c:pt>
                <c:pt idx="13">
                  <c:v>135</c:v>
                </c:pt>
                <c:pt idx="14">
                  <c:v>117</c:v>
                </c:pt>
              </c:numCache>
            </c:numRef>
          </c:val>
          <c:extLst>
            <c:ext xmlns:c16="http://schemas.microsoft.com/office/drawing/2014/chart" uri="{C3380CC4-5D6E-409C-BE32-E72D297353CC}">
              <c16:uniqueId val="{00000001-C534-4466-931A-F235C98DFEA0}"/>
            </c:ext>
          </c:extLst>
        </c:ser>
        <c:dLbls>
          <c:showLegendKey val="0"/>
          <c:showVal val="1"/>
          <c:showCatName val="0"/>
          <c:showSerName val="0"/>
          <c:showPercent val="0"/>
          <c:showBubbleSize val="0"/>
        </c:dLbls>
        <c:gapWidth val="150"/>
        <c:shape val="box"/>
        <c:axId val="1654198399"/>
        <c:axId val="1654219199"/>
        <c:axId val="0"/>
      </c:bar3DChart>
      <c:catAx>
        <c:axId val="1654198399"/>
        <c:scaling>
          <c:orientation val="minMax"/>
        </c:scaling>
        <c:delete val="0"/>
        <c:axPos val="b"/>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100" b="0" i="0" u="none" strike="noStrike" kern="1200" baseline="0">
                <a:solidFill>
                  <a:schemeClr val="tx1">
                    <a:lumMod val="65000"/>
                    <a:lumOff val="35000"/>
                  </a:schemeClr>
                </a:solidFill>
                <a:latin typeface="Verdana" panose="020B0604030504040204" pitchFamily="34" charset="0"/>
                <a:ea typeface="Verdana" panose="020B0604030504040204" pitchFamily="34" charset="0"/>
                <a:cs typeface="+mn-cs"/>
              </a:defRPr>
            </a:pPr>
            <a:endParaRPr lang="lv-LV"/>
          </a:p>
        </c:txPr>
        <c:crossAx val="1654219199"/>
        <c:crosses val="autoZero"/>
        <c:auto val="1"/>
        <c:lblAlgn val="ctr"/>
        <c:lblOffset val="100"/>
        <c:noMultiLvlLbl val="0"/>
      </c:catAx>
      <c:valAx>
        <c:axId val="1654219199"/>
        <c:scaling>
          <c:orientation val="minMax"/>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100" b="0" i="0" u="none" strike="noStrike" kern="1200" baseline="0">
                <a:solidFill>
                  <a:schemeClr val="tx1">
                    <a:lumMod val="65000"/>
                    <a:lumOff val="35000"/>
                  </a:schemeClr>
                </a:solidFill>
                <a:latin typeface="Verdana" panose="020B0604030504040204" pitchFamily="34" charset="0"/>
                <a:ea typeface="Verdana" panose="020B0604030504040204" pitchFamily="34" charset="0"/>
                <a:cs typeface="+mn-cs"/>
              </a:defRPr>
            </a:pPr>
            <a:endParaRPr lang="lv-LV"/>
          </a:p>
        </c:txPr>
        <c:crossAx val="1654198399"/>
        <c:crosses val="autoZero"/>
        <c:crossBetween val="between"/>
      </c:valAx>
      <c:spPr>
        <a:noFill/>
        <a:ln>
          <a:noFill/>
        </a:ln>
        <a:effectLst/>
      </c:spPr>
    </c:plotArea>
    <c:legend>
      <c:legendPos val="r"/>
      <c:layout>
        <c:manualLayout>
          <c:xMode val="edge"/>
          <c:yMode val="edge"/>
          <c:x val="0.84197743881010934"/>
          <c:y val="0.54195879657751744"/>
          <c:w val="0.14065375416163062"/>
          <c:h val="0.28288720057655409"/>
        </c:manualLayout>
      </c:layout>
      <c:overlay val="0"/>
      <c:spPr>
        <a:noFill/>
        <a:ln>
          <a:noFill/>
        </a:ln>
        <a:effectLst/>
      </c:spPr>
      <c:txPr>
        <a:bodyPr rot="0" spcFirstLastPara="1" vertOverflow="ellipsis" vert="horz" wrap="square" anchor="ctr" anchorCtr="1"/>
        <a:lstStyle/>
        <a:p>
          <a:pPr>
            <a:defRPr sz="1100" b="0" i="0" u="none" strike="noStrike" kern="1200" baseline="0">
              <a:solidFill>
                <a:schemeClr val="tx1">
                  <a:lumMod val="65000"/>
                  <a:lumOff val="35000"/>
                </a:schemeClr>
              </a:solidFill>
              <a:latin typeface="Verdana" panose="020B0604030504040204" pitchFamily="34" charset="0"/>
              <a:ea typeface="Verdana" panose="020B0604030504040204" pitchFamily="34" charset="0"/>
              <a:cs typeface="+mn-cs"/>
            </a:defRPr>
          </a:pPr>
          <a:endParaRPr lang="lv-LV"/>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pPr>
      <a:endParaRPr lang="lv-LV"/>
    </a:p>
  </c:txPr>
  <c:externalData r:id="rId4">
    <c:autoUpdate val="0"/>
  </c:externalData>
</c:chartSpace>
</file>

<file path=ppt/charts/chart1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title>
      <c:tx>
        <c:rich>
          <a:bodyPr rot="0" spcFirstLastPara="1" vertOverflow="ellipsis" vert="horz" wrap="square" anchor="ctr" anchorCtr="1"/>
          <a:lstStyle/>
          <a:p>
            <a:pPr>
              <a:defRPr sz="1400" b="0" i="0" u="none" strike="noStrike" kern="1200" spc="0" baseline="0">
                <a:solidFill>
                  <a:schemeClr val="tx1">
                    <a:lumMod val="65000"/>
                    <a:lumOff val="35000"/>
                  </a:schemeClr>
                </a:solidFill>
                <a:latin typeface="+mn-lt"/>
                <a:ea typeface="+mn-ea"/>
                <a:cs typeface="+mn-cs"/>
              </a:defRPr>
            </a:pPr>
            <a:r>
              <a:rPr lang="lv-LV" sz="1400" b="1" i="0" u="none" strike="noStrike" kern="1200" spc="0" baseline="0" dirty="0">
                <a:solidFill>
                  <a:srgbClr val="000000"/>
                </a:solidFill>
                <a:latin typeface="Verdana" panose="020B0604030504040204" pitchFamily="34" charset="0"/>
                <a:ea typeface="Verdana" panose="020B0604030504040204" pitchFamily="34" charset="0"/>
              </a:rPr>
              <a:t>Sniegto NVD konsultāciju skaits Ukrainas iedzīvotājiem </a:t>
            </a:r>
          </a:p>
        </c:rich>
      </c:tx>
      <c:layout>
        <c:manualLayout>
          <c:xMode val="edge"/>
          <c:yMode val="edge"/>
          <c:x val="0.22850591905018716"/>
          <c:y val="4.92686562604411E-2"/>
        </c:manualLayout>
      </c:layout>
      <c:overlay val="0"/>
      <c:spPr>
        <a:noFill/>
        <a:ln>
          <a:noFill/>
        </a:ln>
        <a:effectLst/>
      </c:spPr>
      <c:txPr>
        <a:bodyPr rot="0" spcFirstLastPara="1" vertOverflow="ellipsis" vert="horz" wrap="square" anchor="ctr" anchorCtr="1"/>
        <a:lstStyle/>
        <a:p>
          <a:pPr>
            <a:defRPr sz="1400" b="0" i="0" u="none" strike="noStrike" kern="1200" spc="0" baseline="0">
              <a:solidFill>
                <a:schemeClr val="tx1">
                  <a:lumMod val="65000"/>
                  <a:lumOff val="35000"/>
                </a:schemeClr>
              </a:solidFill>
              <a:latin typeface="+mn-lt"/>
              <a:ea typeface="+mn-ea"/>
              <a:cs typeface="+mn-cs"/>
            </a:defRPr>
          </a:pPr>
          <a:endParaRPr lang="lv-LV"/>
        </a:p>
      </c:txPr>
    </c:title>
    <c:autoTitleDeleted val="0"/>
    <c:view3D>
      <c:rotX val="15"/>
      <c:rotY val="20"/>
      <c:depthPercent val="100"/>
      <c:rAngAx val="1"/>
    </c:view3D>
    <c:floor>
      <c:thickness val="0"/>
      <c:spPr>
        <a:noFill/>
        <a:ln>
          <a:noFill/>
        </a:ln>
        <a:effectLst/>
        <a:sp3d/>
      </c:spPr>
    </c:floor>
    <c:sideWall>
      <c:thickness val="0"/>
      <c:spPr>
        <a:noFill/>
        <a:ln>
          <a:noFill/>
        </a:ln>
        <a:effectLst/>
        <a:sp3d/>
      </c:spPr>
    </c:sideWall>
    <c:backWall>
      <c:thickness val="0"/>
      <c:spPr>
        <a:noFill/>
        <a:ln>
          <a:noFill/>
        </a:ln>
        <a:effectLst/>
        <a:sp3d/>
      </c:spPr>
    </c:backWall>
    <c:plotArea>
      <c:layout/>
      <c:bar3DChart>
        <c:barDir val="col"/>
        <c:grouping val="clustered"/>
        <c:varyColors val="0"/>
        <c:ser>
          <c:idx val="0"/>
          <c:order val="0"/>
          <c:spPr>
            <a:solidFill>
              <a:schemeClr val="accent2">
                <a:lumMod val="75000"/>
              </a:schemeClr>
            </a:solidFill>
            <a:ln>
              <a:solidFill>
                <a:schemeClr val="accent2">
                  <a:lumMod val="75000"/>
                </a:schemeClr>
              </a:solidFill>
            </a:ln>
            <a:effectLst/>
            <a:sp3d>
              <a:contourClr>
                <a:schemeClr val="accent2">
                  <a:lumMod val="75000"/>
                </a:schemeClr>
              </a:contourClr>
            </a:sp3d>
          </c:spPr>
          <c:invertIfNegative val="0"/>
          <c:dLbls>
            <c:spPr>
              <a:noFill/>
              <a:ln>
                <a:noFill/>
              </a:ln>
              <a:effectLst/>
            </c:spPr>
            <c:txPr>
              <a:bodyPr rot="0" spcFirstLastPara="1" vertOverflow="ellipsis" vert="horz" wrap="square" lIns="38100" tIns="19050" rIns="38100" bIns="19050" anchor="ctr" anchorCtr="1">
                <a:spAutoFit/>
              </a:bodyPr>
              <a:lstStyle/>
              <a:p>
                <a:pPr>
                  <a:defRPr sz="1100" b="1" i="0" u="none" strike="noStrike" kern="1200" baseline="0">
                    <a:solidFill>
                      <a:sysClr val="windowText" lastClr="000000"/>
                    </a:solidFill>
                    <a:latin typeface="Verdana" panose="020B0604030504040204" pitchFamily="34" charset="0"/>
                    <a:ea typeface="Verdana" panose="020B0604030504040204" pitchFamily="34" charset="0"/>
                    <a:cs typeface="+mn-cs"/>
                  </a:defRPr>
                </a:pPr>
                <a:endParaRPr lang="lv-LV"/>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Sheet1!$A$54:$A$68</c:f>
              <c:strCache>
                <c:ptCount val="15"/>
                <c:pt idx="0">
                  <c:v>Janvāris_2023</c:v>
                </c:pt>
                <c:pt idx="1">
                  <c:v>Jebruāris_2023</c:v>
                </c:pt>
                <c:pt idx="2">
                  <c:v>Marts_2023</c:v>
                </c:pt>
                <c:pt idx="3">
                  <c:v>Aprīlis_2023</c:v>
                </c:pt>
                <c:pt idx="4">
                  <c:v>Maijs_2023</c:v>
                </c:pt>
                <c:pt idx="5">
                  <c:v>Jūnijs_2023</c:v>
                </c:pt>
                <c:pt idx="6">
                  <c:v>Jūlijs_2023</c:v>
                </c:pt>
                <c:pt idx="7">
                  <c:v>Augusts_2023</c:v>
                </c:pt>
                <c:pt idx="8">
                  <c:v>Septembris_2023</c:v>
                </c:pt>
                <c:pt idx="9">
                  <c:v>Oktobris_2023</c:v>
                </c:pt>
                <c:pt idx="10">
                  <c:v>Novembris_2023</c:v>
                </c:pt>
                <c:pt idx="11">
                  <c:v>Decembris_2023</c:v>
                </c:pt>
                <c:pt idx="12">
                  <c:v>Janvāris_2024</c:v>
                </c:pt>
                <c:pt idx="13">
                  <c:v>Februāris_2024</c:v>
                </c:pt>
                <c:pt idx="14">
                  <c:v>Marts_2024</c:v>
                </c:pt>
              </c:strCache>
            </c:strRef>
          </c:cat>
          <c:val>
            <c:numRef>
              <c:f>Sheet1!$B$54:$B$68</c:f>
              <c:numCache>
                <c:formatCode>General</c:formatCode>
                <c:ptCount val="15"/>
                <c:pt idx="0">
                  <c:v>283</c:v>
                </c:pt>
                <c:pt idx="1">
                  <c:v>151</c:v>
                </c:pt>
                <c:pt idx="2">
                  <c:v>112</c:v>
                </c:pt>
                <c:pt idx="3">
                  <c:v>129</c:v>
                </c:pt>
                <c:pt idx="4">
                  <c:v>157</c:v>
                </c:pt>
                <c:pt idx="5">
                  <c:v>141</c:v>
                </c:pt>
                <c:pt idx="6">
                  <c:v>136</c:v>
                </c:pt>
                <c:pt idx="7">
                  <c:v>100</c:v>
                </c:pt>
                <c:pt idx="8">
                  <c:v>105</c:v>
                </c:pt>
                <c:pt idx="9">
                  <c:v>152</c:v>
                </c:pt>
                <c:pt idx="10">
                  <c:v>211</c:v>
                </c:pt>
                <c:pt idx="11">
                  <c:v>136</c:v>
                </c:pt>
                <c:pt idx="12">
                  <c:v>167</c:v>
                </c:pt>
                <c:pt idx="13">
                  <c:v>143</c:v>
                </c:pt>
                <c:pt idx="14">
                  <c:v>127</c:v>
                </c:pt>
              </c:numCache>
            </c:numRef>
          </c:val>
          <c:extLst>
            <c:ext xmlns:c16="http://schemas.microsoft.com/office/drawing/2014/chart" uri="{C3380CC4-5D6E-409C-BE32-E72D297353CC}">
              <c16:uniqueId val="{00000000-0C33-4619-B3E2-0BF5DEF0B3E4}"/>
            </c:ext>
          </c:extLst>
        </c:ser>
        <c:dLbls>
          <c:showLegendKey val="0"/>
          <c:showVal val="1"/>
          <c:showCatName val="0"/>
          <c:showSerName val="0"/>
          <c:showPercent val="0"/>
          <c:showBubbleSize val="0"/>
        </c:dLbls>
        <c:gapWidth val="150"/>
        <c:shape val="box"/>
        <c:axId val="1511920736"/>
        <c:axId val="1511939936"/>
        <c:axId val="0"/>
      </c:bar3DChart>
      <c:catAx>
        <c:axId val="1511920736"/>
        <c:scaling>
          <c:orientation val="minMax"/>
        </c:scaling>
        <c:delete val="0"/>
        <c:axPos val="b"/>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100" b="0" i="0" u="none" strike="noStrike" kern="1200" baseline="0">
                <a:solidFill>
                  <a:schemeClr val="tx1">
                    <a:lumMod val="65000"/>
                    <a:lumOff val="35000"/>
                  </a:schemeClr>
                </a:solidFill>
                <a:latin typeface="Verdana" panose="020B0604030504040204" pitchFamily="34" charset="0"/>
                <a:ea typeface="Verdana" panose="020B0604030504040204" pitchFamily="34" charset="0"/>
                <a:cs typeface="+mn-cs"/>
              </a:defRPr>
            </a:pPr>
            <a:endParaRPr lang="lv-LV"/>
          </a:p>
        </c:txPr>
        <c:crossAx val="1511939936"/>
        <c:crosses val="autoZero"/>
        <c:auto val="1"/>
        <c:lblAlgn val="ctr"/>
        <c:lblOffset val="100"/>
        <c:noMultiLvlLbl val="0"/>
      </c:catAx>
      <c:valAx>
        <c:axId val="1511939936"/>
        <c:scaling>
          <c:orientation val="minMax"/>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100" b="0" i="0" u="none" strike="noStrike" kern="1200" baseline="0">
                <a:solidFill>
                  <a:schemeClr val="tx1">
                    <a:lumMod val="65000"/>
                    <a:lumOff val="35000"/>
                  </a:schemeClr>
                </a:solidFill>
                <a:latin typeface="Verdana" panose="020B0604030504040204" pitchFamily="34" charset="0"/>
                <a:ea typeface="Verdana" panose="020B0604030504040204" pitchFamily="34" charset="0"/>
                <a:cs typeface="+mn-cs"/>
              </a:defRPr>
            </a:pPr>
            <a:endParaRPr lang="lv-LV"/>
          </a:p>
        </c:txPr>
        <c:crossAx val="1511920736"/>
        <c:crosses val="autoZero"/>
        <c:crossBetween val="between"/>
      </c:valAx>
      <c:spPr>
        <a:noFill/>
        <a:ln>
          <a:noFill/>
        </a:ln>
        <a:effectLst/>
      </c:spPr>
    </c:plotArea>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pPr>
      <a:endParaRPr lang="lv-LV"/>
    </a:p>
  </c:txPr>
  <c:externalData r:id="rId4">
    <c:autoUpdate val="0"/>
  </c:externalData>
</c:chartSpace>
</file>

<file path=ppt/charts/chart1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4.9930406426469419E-2"/>
          <c:y val="0.12616431325972524"/>
          <c:w val="0.94446104748270099"/>
          <c:h val="0.59539905277203475"/>
        </c:manualLayout>
      </c:layout>
      <c:barChart>
        <c:barDir val="col"/>
        <c:grouping val="clustered"/>
        <c:varyColors val="0"/>
        <c:ser>
          <c:idx val="0"/>
          <c:order val="0"/>
          <c:tx>
            <c:strRef>
              <c:f>Dati!$B$32</c:f>
              <c:strCache>
                <c:ptCount val="1"/>
                <c:pt idx="0">
                  <c:v>Skaits</c:v>
                </c:pt>
              </c:strCache>
            </c:strRef>
          </c:tx>
          <c:spPr>
            <a:solidFill>
              <a:schemeClr val="accent1"/>
            </a:solidFill>
            <a:ln>
              <a:noFill/>
            </a:ln>
            <a:effectLst/>
          </c:spPr>
          <c:invertIfNegative val="0"/>
          <c:dLbls>
            <c:spPr>
              <a:noFill/>
              <a:ln>
                <a:noFill/>
              </a:ln>
              <a:effectLst/>
            </c:spPr>
            <c:txPr>
              <a:bodyPr rot="-5400000" spcFirstLastPara="1" vertOverflow="clip" horzOverflow="clip" vert="horz" wrap="square" lIns="38100" tIns="19050" rIns="38100" bIns="19050" anchor="ctr" anchorCtr="1">
                <a:spAutoFit/>
              </a:bodyPr>
              <a:lstStyle/>
              <a:p>
                <a:pPr>
                  <a:defRPr sz="1000" b="0" i="0" u="none" strike="noStrike" kern="1200" baseline="0">
                    <a:solidFill>
                      <a:schemeClr val="tx1">
                        <a:lumMod val="50000"/>
                        <a:lumOff val="50000"/>
                      </a:schemeClr>
                    </a:solidFill>
                    <a:latin typeface="Verdana" panose="020B0604030504040204" pitchFamily="34" charset="0"/>
                    <a:ea typeface="Verdana" panose="020B0604030504040204" pitchFamily="34" charset="0"/>
                    <a:cs typeface="+mn-cs"/>
                  </a:defRPr>
                </a:pPr>
                <a:endParaRPr lang="lv-LV"/>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a:solidFill>
                        <a:schemeClr val="tx1">
                          <a:lumMod val="35000"/>
                          <a:lumOff val="65000"/>
                        </a:schemeClr>
                      </a:solidFill>
                    </a:ln>
                    <a:effectLst/>
                  </c:spPr>
                </c15:leaderLines>
              </c:ext>
            </c:extLst>
          </c:dLbls>
          <c:cat>
            <c:strRef>
              <c:f>Dati!$A$33:$A$47</c:f>
              <c:strCache>
                <c:ptCount val="15"/>
                <c:pt idx="0">
                  <c:v>01.01.23-31.01.23</c:v>
                </c:pt>
                <c:pt idx="1">
                  <c:v>01.02.23-28.02.23</c:v>
                </c:pt>
                <c:pt idx="2">
                  <c:v>01.03.23-31.03.23</c:v>
                </c:pt>
                <c:pt idx="3">
                  <c:v>01.04.23-30.04.23</c:v>
                </c:pt>
                <c:pt idx="4">
                  <c:v>01.05.23-31.05.23</c:v>
                </c:pt>
                <c:pt idx="5">
                  <c:v>01.06.23-30.06.23</c:v>
                </c:pt>
                <c:pt idx="6">
                  <c:v>01.07.23-31.07.23</c:v>
                </c:pt>
                <c:pt idx="7">
                  <c:v>01.08.23-31.08.23</c:v>
                </c:pt>
                <c:pt idx="8">
                  <c:v>01.09.23-30.09.23</c:v>
                </c:pt>
                <c:pt idx="9">
                  <c:v>01.10.23-31.10.23</c:v>
                </c:pt>
                <c:pt idx="10">
                  <c:v>01.11.23-30.11.23</c:v>
                </c:pt>
                <c:pt idx="11">
                  <c:v>01.12.23-31.12.23</c:v>
                </c:pt>
                <c:pt idx="12">
                  <c:v>01.01.24-31.01.24</c:v>
                </c:pt>
                <c:pt idx="13">
                  <c:v>01.02.24-28.02.24</c:v>
                </c:pt>
                <c:pt idx="14">
                  <c:v>01.03.24-31.03.24</c:v>
                </c:pt>
              </c:strCache>
            </c:strRef>
          </c:cat>
          <c:val>
            <c:numRef>
              <c:f>Dati!$B$33:$B$47</c:f>
              <c:numCache>
                <c:formatCode>General</c:formatCode>
                <c:ptCount val="15"/>
                <c:pt idx="0">
                  <c:v>293</c:v>
                </c:pt>
                <c:pt idx="1">
                  <c:v>248</c:v>
                </c:pt>
                <c:pt idx="2">
                  <c:v>330</c:v>
                </c:pt>
                <c:pt idx="3">
                  <c:v>321</c:v>
                </c:pt>
                <c:pt idx="4">
                  <c:v>225</c:v>
                </c:pt>
                <c:pt idx="5">
                  <c:v>250</c:v>
                </c:pt>
                <c:pt idx="6">
                  <c:v>203</c:v>
                </c:pt>
                <c:pt idx="7">
                  <c:v>213</c:v>
                </c:pt>
                <c:pt idx="8">
                  <c:v>304</c:v>
                </c:pt>
                <c:pt idx="9">
                  <c:v>218</c:v>
                </c:pt>
                <c:pt idx="10">
                  <c:v>201</c:v>
                </c:pt>
                <c:pt idx="11">
                  <c:v>187</c:v>
                </c:pt>
                <c:pt idx="12">
                  <c:v>189</c:v>
                </c:pt>
                <c:pt idx="13">
                  <c:v>154</c:v>
                </c:pt>
                <c:pt idx="14">
                  <c:v>103</c:v>
                </c:pt>
              </c:numCache>
            </c:numRef>
          </c:val>
          <c:extLst>
            <c:ext xmlns:c16="http://schemas.microsoft.com/office/drawing/2014/chart" uri="{C3380CC4-5D6E-409C-BE32-E72D297353CC}">
              <c16:uniqueId val="{00000000-6869-4E72-B211-7E01BCB43A7B}"/>
            </c:ext>
          </c:extLst>
        </c:ser>
        <c:ser>
          <c:idx val="1"/>
          <c:order val="1"/>
          <c:tx>
            <c:strRef>
              <c:f>Dati!$C$32</c:f>
              <c:strCache>
                <c:ptCount val="1"/>
                <c:pt idx="0">
                  <c:v>Bērni</c:v>
                </c:pt>
              </c:strCache>
            </c:strRef>
          </c:tx>
          <c:spPr>
            <a:solidFill>
              <a:schemeClr val="accent2">
                <a:lumMod val="75000"/>
              </a:schemeClr>
            </a:solidFill>
            <a:ln>
              <a:noFill/>
            </a:ln>
            <a:effectLst/>
          </c:spPr>
          <c:invertIfNegative val="0"/>
          <c:dLbls>
            <c:spPr>
              <a:noFill/>
              <a:ln>
                <a:noFill/>
              </a:ln>
              <a:effectLst/>
            </c:spPr>
            <c:txPr>
              <a:bodyPr rot="-5400000" spcFirstLastPara="1" vertOverflow="clip" horzOverflow="clip" vert="horz" wrap="square" lIns="38100" tIns="19050" rIns="38100" bIns="19050" anchor="ctr" anchorCtr="1">
                <a:spAutoFit/>
              </a:bodyPr>
              <a:lstStyle/>
              <a:p>
                <a:pPr>
                  <a:defRPr sz="1000" b="0" i="0" u="none" strike="noStrike" kern="1200" baseline="0">
                    <a:solidFill>
                      <a:schemeClr val="tx1">
                        <a:lumMod val="50000"/>
                        <a:lumOff val="50000"/>
                      </a:schemeClr>
                    </a:solidFill>
                    <a:latin typeface="Verdana" panose="020B0604030504040204" pitchFamily="34" charset="0"/>
                    <a:ea typeface="Verdana" panose="020B0604030504040204" pitchFamily="34" charset="0"/>
                    <a:cs typeface="+mn-cs"/>
                  </a:defRPr>
                </a:pPr>
                <a:endParaRPr lang="lv-LV"/>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a:solidFill>
                        <a:schemeClr val="tx1">
                          <a:lumMod val="35000"/>
                          <a:lumOff val="65000"/>
                        </a:schemeClr>
                      </a:solidFill>
                    </a:ln>
                    <a:effectLst/>
                  </c:spPr>
                </c15:leaderLines>
              </c:ext>
            </c:extLst>
          </c:dLbls>
          <c:cat>
            <c:strRef>
              <c:f>Dati!$A$33:$A$47</c:f>
              <c:strCache>
                <c:ptCount val="15"/>
                <c:pt idx="0">
                  <c:v>01.01.23-31.01.23</c:v>
                </c:pt>
                <c:pt idx="1">
                  <c:v>01.02.23-28.02.23</c:v>
                </c:pt>
                <c:pt idx="2">
                  <c:v>01.03.23-31.03.23</c:v>
                </c:pt>
                <c:pt idx="3">
                  <c:v>01.04.23-30.04.23</c:v>
                </c:pt>
                <c:pt idx="4">
                  <c:v>01.05.23-31.05.23</c:v>
                </c:pt>
                <c:pt idx="5">
                  <c:v>01.06.23-30.06.23</c:v>
                </c:pt>
                <c:pt idx="6">
                  <c:v>01.07.23-31.07.23</c:v>
                </c:pt>
                <c:pt idx="7">
                  <c:v>01.08.23-31.08.23</c:v>
                </c:pt>
                <c:pt idx="8">
                  <c:v>01.09.23-30.09.23</c:v>
                </c:pt>
                <c:pt idx="9">
                  <c:v>01.10.23-31.10.23</c:v>
                </c:pt>
                <c:pt idx="10">
                  <c:v>01.11.23-30.11.23</c:v>
                </c:pt>
                <c:pt idx="11">
                  <c:v>01.12.23-31.12.23</c:v>
                </c:pt>
                <c:pt idx="12">
                  <c:v>01.01.24-31.01.24</c:v>
                </c:pt>
                <c:pt idx="13">
                  <c:v>01.02.24-28.02.24</c:v>
                </c:pt>
                <c:pt idx="14">
                  <c:v>01.03.24-31.03.24</c:v>
                </c:pt>
              </c:strCache>
            </c:strRef>
          </c:cat>
          <c:val>
            <c:numRef>
              <c:f>Dati!$C$33:$C$47</c:f>
              <c:numCache>
                <c:formatCode>General</c:formatCode>
                <c:ptCount val="15"/>
                <c:pt idx="0">
                  <c:v>62</c:v>
                </c:pt>
                <c:pt idx="1">
                  <c:v>59</c:v>
                </c:pt>
                <c:pt idx="2">
                  <c:v>57</c:v>
                </c:pt>
                <c:pt idx="3">
                  <c:v>79</c:v>
                </c:pt>
                <c:pt idx="4">
                  <c:v>42</c:v>
                </c:pt>
                <c:pt idx="5">
                  <c:v>22</c:v>
                </c:pt>
                <c:pt idx="6">
                  <c:v>20</c:v>
                </c:pt>
                <c:pt idx="7">
                  <c:v>22</c:v>
                </c:pt>
                <c:pt idx="8">
                  <c:v>33</c:v>
                </c:pt>
                <c:pt idx="9">
                  <c:v>21</c:v>
                </c:pt>
                <c:pt idx="10">
                  <c:v>27</c:v>
                </c:pt>
                <c:pt idx="11">
                  <c:v>26</c:v>
                </c:pt>
                <c:pt idx="12">
                  <c:v>26</c:v>
                </c:pt>
                <c:pt idx="13">
                  <c:v>26</c:v>
                </c:pt>
                <c:pt idx="14">
                  <c:v>21</c:v>
                </c:pt>
              </c:numCache>
            </c:numRef>
          </c:val>
          <c:extLst>
            <c:ext xmlns:c16="http://schemas.microsoft.com/office/drawing/2014/chart" uri="{C3380CC4-5D6E-409C-BE32-E72D297353CC}">
              <c16:uniqueId val="{00000001-6869-4E72-B211-7E01BCB43A7B}"/>
            </c:ext>
          </c:extLst>
        </c:ser>
        <c:ser>
          <c:idx val="2"/>
          <c:order val="2"/>
          <c:tx>
            <c:strRef>
              <c:f>Dati!$D$32</c:f>
              <c:strCache>
                <c:ptCount val="1"/>
                <c:pt idx="0">
                  <c:v>Pieaugušie</c:v>
                </c:pt>
              </c:strCache>
            </c:strRef>
          </c:tx>
          <c:spPr>
            <a:solidFill>
              <a:schemeClr val="accent6"/>
            </a:solidFill>
            <a:ln>
              <a:noFill/>
            </a:ln>
            <a:effectLst/>
          </c:spPr>
          <c:invertIfNegative val="0"/>
          <c:dLbls>
            <c:spPr>
              <a:noFill/>
              <a:ln>
                <a:noFill/>
              </a:ln>
              <a:effectLst/>
            </c:spPr>
            <c:txPr>
              <a:bodyPr rot="-5400000" spcFirstLastPara="1" vertOverflow="clip" horzOverflow="clip" vert="horz" wrap="square" lIns="38100" tIns="19050" rIns="38100" bIns="19050" anchor="ctr" anchorCtr="1">
                <a:spAutoFit/>
              </a:bodyPr>
              <a:lstStyle/>
              <a:p>
                <a:pPr>
                  <a:defRPr sz="1000" b="0" i="0" u="none" strike="noStrike" kern="1200" baseline="0">
                    <a:solidFill>
                      <a:schemeClr val="tx1">
                        <a:lumMod val="50000"/>
                        <a:lumOff val="50000"/>
                      </a:schemeClr>
                    </a:solidFill>
                    <a:latin typeface="Verdana" panose="020B0604030504040204" pitchFamily="34" charset="0"/>
                    <a:ea typeface="Verdana" panose="020B0604030504040204" pitchFamily="34" charset="0"/>
                    <a:cs typeface="+mn-cs"/>
                  </a:defRPr>
                </a:pPr>
                <a:endParaRPr lang="lv-LV"/>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a:solidFill>
                        <a:schemeClr val="tx1">
                          <a:lumMod val="35000"/>
                          <a:lumOff val="65000"/>
                        </a:schemeClr>
                      </a:solidFill>
                    </a:ln>
                    <a:effectLst/>
                  </c:spPr>
                </c15:leaderLines>
              </c:ext>
            </c:extLst>
          </c:dLbls>
          <c:cat>
            <c:strRef>
              <c:f>Dati!$A$33:$A$47</c:f>
              <c:strCache>
                <c:ptCount val="15"/>
                <c:pt idx="0">
                  <c:v>01.01.23-31.01.23</c:v>
                </c:pt>
                <c:pt idx="1">
                  <c:v>01.02.23-28.02.23</c:v>
                </c:pt>
                <c:pt idx="2">
                  <c:v>01.03.23-31.03.23</c:v>
                </c:pt>
                <c:pt idx="3">
                  <c:v>01.04.23-30.04.23</c:v>
                </c:pt>
                <c:pt idx="4">
                  <c:v>01.05.23-31.05.23</c:v>
                </c:pt>
                <c:pt idx="5">
                  <c:v>01.06.23-30.06.23</c:v>
                </c:pt>
                <c:pt idx="6">
                  <c:v>01.07.23-31.07.23</c:v>
                </c:pt>
                <c:pt idx="7">
                  <c:v>01.08.23-31.08.23</c:v>
                </c:pt>
                <c:pt idx="8">
                  <c:v>01.09.23-30.09.23</c:v>
                </c:pt>
                <c:pt idx="9">
                  <c:v>01.10.23-31.10.23</c:v>
                </c:pt>
                <c:pt idx="10">
                  <c:v>01.11.23-30.11.23</c:v>
                </c:pt>
                <c:pt idx="11">
                  <c:v>01.12.23-31.12.23</c:v>
                </c:pt>
                <c:pt idx="12">
                  <c:v>01.01.24-31.01.24</c:v>
                </c:pt>
                <c:pt idx="13">
                  <c:v>01.02.24-28.02.24</c:v>
                </c:pt>
                <c:pt idx="14">
                  <c:v>01.03.24-31.03.24</c:v>
                </c:pt>
              </c:strCache>
            </c:strRef>
          </c:cat>
          <c:val>
            <c:numRef>
              <c:f>Dati!$D$33:$D$47</c:f>
              <c:numCache>
                <c:formatCode>General</c:formatCode>
                <c:ptCount val="15"/>
                <c:pt idx="0">
                  <c:v>231</c:v>
                </c:pt>
                <c:pt idx="1">
                  <c:v>189</c:v>
                </c:pt>
                <c:pt idx="2">
                  <c:v>273</c:v>
                </c:pt>
                <c:pt idx="3">
                  <c:v>242</c:v>
                </c:pt>
                <c:pt idx="4">
                  <c:v>183</c:v>
                </c:pt>
                <c:pt idx="5">
                  <c:v>228</c:v>
                </c:pt>
                <c:pt idx="6">
                  <c:v>183</c:v>
                </c:pt>
                <c:pt idx="7">
                  <c:v>191</c:v>
                </c:pt>
                <c:pt idx="8">
                  <c:v>271</c:v>
                </c:pt>
                <c:pt idx="9">
                  <c:v>197</c:v>
                </c:pt>
                <c:pt idx="10">
                  <c:v>174</c:v>
                </c:pt>
                <c:pt idx="11">
                  <c:v>161</c:v>
                </c:pt>
                <c:pt idx="12">
                  <c:v>163</c:v>
                </c:pt>
                <c:pt idx="13">
                  <c:v>128</c:v>
                </c:pt>
                <c:pt idx="14">
                  <c:v>82</c:v>
                </c:pt>
              </c:numCache>
            </c:numRef>
          </c:val>
          <c:extLst>
            <c:ext xmlns:c16="http://schemas.microsoft.com/office/drawing/2014/chart" uri="{C3380CC4-5D6E-409C-BE32-E72D297353CC}">
              <c16:uniqueId val="{00000002-6869-4E72-B211-7E01BCB43A7B}"/>
            </c:ext>
          </c:extLst>
        </c:ser>
        <c:dLbls>
          <c:dLblPos val="outEnd"/>
          <c:showLegendKey val="0"/>
          <c:showVal val="1"/>
          <c:showCatName val="0"/>
          <c:showSerName val="0"/>
          <c:showPercent val="0"/>
          <c:showBubbleSize val="0"/>
        </c:dLbls>
        <c:gapWidth val="444"/>
        <c:overlap val="-90"/>
        <c:axId val="1608282976"/>
        <c:axId val="1608276736"/>
      </c:barChart>
      <c:catAx>
        <c:axId val="1608282976"/>
        <c:scaling>
          <c:orientation val="minMax"/>
        </c:scaling>
        <c:delete val="0"/>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cap="all" spc="120" normalizeH="0" baseline="0">
                <a:solidFill>
                  <a:schemeClr val="tx1">
                    <a:lumMod val="65000"/>
                    <a:lumOff val="35000"/>
                  </a:schemeClr>
                </a:solidFill>
                <a:latin typeface="Verdana" panose="020B0604030504040204" pitchFamily="34" charset="0"/>
                <a:ea typeface="Verdana" panose="020B0604030504040204" pitchFamily="34" charset="0"/>
                <a:cs typeface="+mn-cs"/>
              </a:defRPr>
            </a:pPr>
            <a:endParaRPr lang="lv-LV"/>
          </a:p>
        </c:txPr>
        <c:crossAx val="1608276736"/>
        <c:crosses val="autoZero"/>
        <c:auto val="1"/>
        <c:lblAlgn val="ctr"/>
        <c:lblOffset val="100"/>
        <c:noMultiLvlLbl val="0"/>
      </c:catAx>
      <c:valAx>
        <c:axId val="1608276736"/>
        <c:scaling>
          <c:orientation val="minMax"/>
        </c:scaling>
        <c:delete val="1"/>
        <c:axPos val="l"/>
        <c:numFmt formatCode="General" sourceLinked="1"/>
        <c:majorTickMark val="none"/>
        <c:minorTickMark val="none"/>
        <c:tickLblPos val="nextTo"/>
        <c:crossAx val="1608282976"/>
        <c:crosses val="autoZero"/>
        <c:crossBetween val="between"/>
      </c:valAx>
      <c:spPr>
        <a:noFill/>
        <a:ln>
          <a:noFill/>
        </a:ln>
        <a:effectLst/>
      </c:spPr>
    </c:plotArea>
    <c:legend>
      <c:legendPos val="t"/>
      <c:overlay val="0"/>
      <c:spPr>
        <a:noFill/>
        <a:ln>
          <a:noFill/>
        </a:ln>
        <a:effectLst/>
      </c:spPr>
      <c:txPr>
        <a:bodyPr rot="0" spcFirstLastPara="1" vertOverflow="ellipsis" vert="horz" wrap="square" anchor="ctr" anchorCtr="1"/>
        <a:lstStyle/>
        <a:p>
          <a:pPr>
            <a:defRPr sz="1200" b="0" i="0" u="none" strike="noStrike" kern="1200" baseline="0">
              <a:solidFill>
                <a:schemeClr val="tx1">
                  <a:lumMod val="65000"/>
                  <a:lumOff val="35000"/>
                </a:schemeClr>
              </a:solidFill>
              <a:latin typeface="Verdana" panose="020B0604030504040204" pitchFamily="34" charset="0"/>
              <a:ea typeface="Verdana" panose="020B0604030504040204" pitchFamily="34" charset="0"/>
              <a:cs typeface="+mn-cs"/>
            </a:defRPr>
          </a:pPr>
          <a:endParaRPr lang="lv-LV"/>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pPr>
      <a:endParaRPr lang="lv-LV"/>
    </a:p>
  </c:txPr>
  <c:externalData r:id="rId4">
    <c:autoUpdate val="0"/>
  </c:externalData>
</c:chartSpace>
</file>

<file path=ppt/charts/chart1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7.0656660123659898E-2"/>
          <c:y val="1.0822921809136819E-3"/>
          <c:w val="0.92907573943030419"/>
          <c:h val="0.62070302290562462"/>
        </c:manualLayout>
      </c:layout>
      <c:lineChart>
        <c:grouping val="standard"/>
        <c:varyColors val="0"/>
        <c:ser>
          <c:idx val="0"/>
          <c:order val="0"/>
          <c:tx>
            <c:strRef>
              <c:f>'2023'!$B$25</c:f>
              <c:strCache>
                <c:ptCount val="1"/>
                <c:pt idx="0">
                  <c:v>Izpildīto izsaukumu skaits kopā</c:v>
                </c:pt>
              </c:strCache>
            </c:strRef>
          </c:tx>
          <c:spPr>
            <a:ln w="31750" cap="rnd">
              <a:solidFill>
                <a:schemeClr val="accent1"/>
              </a:solidFill>
              <a:round/>
            </a:ln>
            <a:effectLst/>
          </c:spPr>
          <c:marker>
            <c:symbol val="circle"/>
            <c:size val="17"/>
            <c:spPr>
              <a:solidFill>
                <a:schemeClr val="accent1"/>
              </a:solidFill>
              <a:ln>
                <a:noFill/>
              </a:ln>
              <a:effectLst/>
            </c:spPr>
          </c:marker>
          <c:dLbls>
            <c:spPr>
              <a:noFill/>
              <a:ln>
                <a:noFill/>
              </a:ln>
              <a:effectLst/>
            </c:spPr>
            <c:txPr>
              <a:bodyPr rot="0" spcFirstLastPara="1" vertOverflow="ellipsis" vert="horz" wrap="square" lIns="38100" tIns="19050" rIns="38100" bIns="19050" anchor="ctr" anchorCtr="1">
                <a:spAutoFit/>
              </a:bodyPr>
              <a:lstStyle/>
              <a:p>
                <a:pPr>
                  <a:defRPr sz="900" b="1" i="0" u="none" strike="noStrike" kern="1200" baseline="0">
                    <a:solidFill>
                      <a:schemeClr val="lt1"/>
                    </a:solidFill>
                    <a:latin typeface="Verdana" panose="020B0604030504040204" pitchFamily="34" charset="0"/>
                    <a:ea typeface="Verdana" panose="020B0604030504040204" pitchFamily="34" charset="0"/>
                    <a:cs typeface="+mn-cs"/>
                  </a:defRPr>
                </a:pPr>
                <a:endParaRPr lang="lv-LV"/>
              </a:p>
            </c:txPr>
            <c:dLblPos val="ct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a:solidFill>
                        <a:schemeClr val="dk1">
                          <a:lumMod val="50000"/>
                          <a:lumOff val="50000"/>
                        </a:schemeClr>
                      </a:solidFill>
                    </a:ln>
                    <a:effectLst/>
                  </c:spPr>
                </c15:leaderLines>
              </c:ext>
            </c:extLst>
          </c:dLbls>
          <c:cat>
            <c:strRef>
              <c:f>'2023'!$A$26:$A$41</c:f>
              <c:strCache>
                <c:ptCount val="16"/>
                <c:pt idx="0">
                  <c:v>Janvāris, 2023</c:v>
                </c:pt>
                <c:pt idx="1">
                  <c:v>Februāris, 2023</c:v>
                </c:pt>
                <c:pt idx="2">
                  <c:v>Marts, 2023</c:v>
                </c:pt>
                <c:pt idx="3">
                  <c:v>Aprīlis, 2023</c:v>
                </c:pt>
                <c:pt idx="4">
                  <c:v>Maijs, 2023</c:v>
                </c:pt>
                <c:pt idx="5">
                  <c:v>Jūnijs, 2023</c:v>
                </c:pt>
                <c:pt idx="6">
                  <c:v>Jūlijs, 2023</c:v>
                </c:pt>
                <c:pt idx="7">
                  <c:v>Augusts, 2023</c:v>
                </c:pt>
                <c:pt idx="8">
                  <c:v>Septembris, 2023</c:v>
                </c:pt>
                <c:pt idx="9">
                  <c:v>Oktobris, 2023 </c:v>
                </c:pt>
                <c:pt idx="10">
                  <c:v>Novembris, 2023</c:v>
                </c:pt>
                <c:pt idx="11">
                  <c:v>Decembris, 2023</c:v>
                </c:pt>
                <c:pt idx="12">
                  <c:v>Janvāris, 2024</c:v>
                </c:pt>
                <c:pt idx="13">
                  <c:v>Februāris, 2024</c:v>
                </c:pt>
                <c:pt idx="14">
                  <c:v>Marts, 2024</c:v>
                </c:pt>
                <c:pt idx="15">
                  <c:v>Aprīlis (01.04.-21.04.)</c:v>
                </c:pt>
              </c:strCache>
            </c:strRef>
          </c:cat>
          <c:val>
            <c:numRef>
              <c:f>'2023'!$B$26:$B$41</c:f>
              <c:numCache>
                <c:formatCode>General</c:formatCode>
                <c:ptCount val="16"/>
                <c:pt idx="0">
                  <c:v>156</c:v>
                </c:pt>
                <c:pt idx="1">
                  <c:v>145</c:v>
                </c:pt>
                <c:pt idx="2">
                  <c:v>135</c:v>
                </c:pt>
                <c:pt idx="3">
                  <c:v>120</c:v>
                </c:pt>
                <c:pt idx="4">
                  <c:v>111</c:v>
                </c:pt>
                <c:pt idx="5">
                  <c:v>118</c:v>
                </c:pt>
                <c:pt idx="6">
                  <c:v>103</c:v>
                </c:pt>
                <c:pt idx="7">
                  <c:v>95</c:v>
                </c:pt>
                <c:pt idx="8">
                  <c:v>66</c:v>
                </c:pt>
                <c:pt idx="9">
                  <c:v>92</c:v>
                </c:pt>
                <c:pt idx="10">
                  <c:v>63</c:v>
                </c:pt>
                <c:pt idx="11">
                  <c:v>100</c:v>
                </c:pt>
                <c:pt idx="12">
                  <c:v>93</c:v>
                </c:pt>
                <c:pt idx="13">
                  <c:v>119</c:v>
                </c:pt>
                <c:pt idx="14">
                  <c:v>113</c:v>
                </c:pt>
                <c:pt idx="15">
                  <c:v>48</c:v>
                </c:pt>
              </c:numCache>
            </c:numRef>
          </c:val>
          <c:smooth val="0"/>
          <c:extLst>
            <c:ext xmlns:c16="http://schemas.microsoft.com/office/drawing/2014/chart" uri="{C3380CC4-5D6E-409C-BE32-E72D297353CC}">
              <c16:uniqueId val="{00000000-A96F-4E41-9E71-48737BF108BA}"/>
            </c:ext>
          </c:extLst>
        </c:ser>
        <c:ser>
          <c:idx val="1"/>
          <c:order val="1"/>
          <c:tx>
            <c:strRef>
              <c:f>'2023'!$C$25</c:f>
              <c:strCache>
                <c:ptCount val="1"/>
                <c:pt idx="0">
                  <c:v>t.sk. nogādāts ārstniecības iestādē</c:v>
                </c:pt>
              </c:strCache>
            </c:strRef>
          </c:tx>
          <c:spPr>
            <a:ln w="31750" cap="rnd">
              <a:solidFill>
                <a:schemeClr val="accent2">
                  <a:lumMod val="75000"/>
                </a:schemeClr>
              </a:solidFill>
              <a:round/>
            </a:ln>
            <a:effectLst/>
          </c:spPr>
          <c:marker>
            <c:symbol val="circle"/>
            <c:size val="17"/>
            <c:spPr>
              <a:solidFill>
                <a:schemeClr val="accent2">
                  <a:lumMod val="75000"/>
                </a:schemeClr>
              </a:solidFill>
              <a:ln>
                <a:solidFill>
                  <a:schemeClr val="accent2">
                    <a:lumMod val="75000"/>
                  </a:schemeClr>
                </a:solidFill>
              </a:ln>
              <a:effectLst/>
            </c:spPr>
          </c:marker>
          <c:dLbls>
            <c:spPr>
              <a:noFill/>
              <a:ln>
                <a:noFill/>
              </a:ln>
              <a:effectLst/>
            </c:spPr>
            <c:txPr>
              <a:bodyPr rot="0" spcFirstLastPara="1" vertOverflow="ellipsis" vert="horz" wrap="square" lIns="38100" tIns="19050" rIns="38100" bIns="19050" anchor="ctr" anchorCtr="1">
                <a:spAutoFit/>
              </a:bodyPr>
              <a:lstStyle/>
              <a:p>
                <a:pPr>
                  <a:defRPr sz="900" b="1" i="0" u="none" strike="noStrike" kern="1200" baseline="0">
                    <a:solidFill>
                      <a:schemeClr val="lt1"/>
                    </a:solidFill>
                    <a:latin typeface="+mn-lt"/>
                    <a:ea typeface="+mn-ea"/>
                    <a:cs typeface="+mn-cs"/>
                  </a:defRPr>
                </a:pPr>
                <a:endParaRPr lang="lv-LV"/>
              </a:p>
            </c:txPr>
            <c:dLblPos val="ct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a:solidFill>
                        <a:schemeClr val="dk1">
                          <a:lumMod val="50000"/>
                          <a:lumOff val="50000"/>
                        </a:schemeClr>
                      </a:solidFill>
                    </a:ln>
                    <a:effectLst/>
                  </c:spPr>
                </c15:leaderLines>
              </c:ext>
            </c:extLst>
          </c:dLbls>
          <c:cat>
            <c:strRef>
              <c:f>'2023'!$A$26:$A$41</c:f>
              <c:strCache>
                <c:ptCount val="16"/>
                <c:pt idx="0">
                  <c:v>Janvāris, 2023</c:v>
                </c:pt>
                <c:pt idx="1">
                  <c:v>Februāris, 2023</c:v>
                </c:pt>
                <c:pt idx="2">
                  <c:v>Marts, 2023</c:v>
                </c:pt>
                <c:pt idx="3">
                  <c:v>Aprīlis, 2023</c:v>
                </c:pt>
                <c:pt idx="4">
                  <c:v>Maijs, 2023</c:v>
                </c:pt>
                <c:pt idx="5">
                  <c:v>Jūnijs, 2023</c:v>
                </c:pt>
                <c:pt idx="6">
                  <c:v>Jūlijs, 2023</c:v>
                </c:pt>
                <c:pt idx="7">
                  <c:v>Augusts, 2023</c:v>
                </c:pt>
                <c:pt idx="8">
                  <c:v>Septembris, 2023</c:v>
                </c:pt>
                <c:pt idx="9">
                  <c:v>Oktobris, 2023 </c:v>
                </c:pt>
                <c:pt idx="10">
                  <c:v>Novembris, 2023</c:v>
                </c:pt>
                <c:pt idx="11">
                  <c:v>Decembris, 2023</c:v>
                </c:pt>
                <c:pt idx="12">
                  <c:v>Janvāris, 2024</c:v>
                </c:pt>
                <c:pt idx="13">
                  <c:v>Februāris, 2024</c:v>
                </c:pt>
                <c:pt idx="14">
                  <c:v>Marts, 2024</c:v>
                </c:pt>
                <c:pt idx="15">
                  <c:v>Aprīlis (01.04.-21.04.)</c:v>
                </c:pt>
              </c:strCache>
            </c:strRef>
          </c:cat>
          <c:val>
            <c:numRef>
              <c:f>'2023'!$C$26:$C$41</c:f>
              <c:numCache>
                <c:formatCode>General</c:formatCode>
                <c:ptCount val="16"/>
                <c:pt idx="0">
                  <c:v>78</c:v>
                </c:pt>
                <c:pt idx="1">
                  <c:v>81</c:v>
                </c:pt>
                <c:pt idx="2">
                  <c:v>72</c:v>
                </c:pt>
                <c:pt idx="3">
                  <c:v>73</c:v>
                </c:pt>
                <c:pt idx="4">
                  <c:v>62</c:v>
                </c:pt>
                <c:pt idx="5">
                  <c:v>68</c:v>
                </c:pt>
                <c:pt idx="6">
                  <c:v>53</c:v>
                </c:pt>
                <c:pt idx="7">
                  <c:v>53</c:v>
                </c:pt>
                <c:pt idx="8">
                  <c:v>29</c:v>
                </c:pt>
                <c:pt idx="9">
                  <c:v>48</c:v>
                </c:pt>
                <c:pt idx="10">
                  <c:v>32</c:v>
                </c:pt>
                <c:pt idx="11">
                  <c:v>54</c:v>
                </c:pt>
                <c:pt idx="12">
                  <c:v>51</c:v>
                </c:pt>
                <c:pt idx="13">
                  <c:v>66</c:v>
                </c:pt>
                <c:pt idx="14">
                  <c:v>63</c:v>
                </c:pt>
                <c:pt idx="15">
                  <c:v>31</c:v>
                </c:pt>
              </c:numCache>
            </c:numRef>
          </c:val>
          <c:smooth val="0"/>
          <c:extLst>
            <c:ext xmlns:c16="http://schemas.microsoft.com/office/drawing/2014/chart" uri="{C3380CC4-5D6E-409C-BE32-E72D297353CC}">
              <c16:uniqueId val="{00000001-A96F-4E41-9E71-48737BF108BA}"/>
            </c:ext>
          </c:extLst>
        </c:ser>
        <c:ser>
          <c:idx val="2"/>
          <c:order val="2"/>
          <c:tx>
            <c:strRef>
              <c:f>'2023'!$D$25</c:f>
              <c:strCache>
                <c:ptCount val="1"/>
                <c:pt idx="0">
                  <c:v>t.sk.veikta pārvešana</c:v>
                </c:pt>
              </c:strCache>
            </c:strRef>
          </c:tx>
          <c:spPr>
            <a:ln w="31750" cap="rnd">
              <a:solidFill>
                <a:schemeClr val="accent6"/>
              </a:solidFill>
              <a:round/>
            </a:ln>
            <a:effectLst/>
          </c:spPr>
          <c:marker>
            <c:symbol val="circle"/>
            <c:size val="17"/>
            <c:spPr>
              <a:solidFill>
                <a:schemeClr val="accent6"/>
              </a:solidFill>
              <a:ln>
                <a:solidFill>
                  <a:schemeClr val="accent6"/>
                </a:solidFill>
              </a:ln>
              <a:effectLst/>
            </c:spPr>
          </c:marker>
          <c:dLbls>
            <c:spPr>
              <a:noFill/>
              <a:ln>
                <a:noFill/>
              </a:ln>
              <a:effectLst/>
            </c:spPr>
            <c:txPr>
              <a:bodyPr rot="0" spcFirstLastPara="1" vertOverflow="ellipsis" vert="horz" wrap="square" lIns="38100" tIns="19050" rIns="38100" bIns="19050" anchor="ctr" anchorCtr="1">
                <a:spAutoFit/>
              </a:bodyPr>
              <a:lstStyle/>
              <a:p>
                <a:pPr>
                  <a:defRPr sz="900" b="1" i="0" u="none" strike="noStrike" kern="1200" baseline="0">
                    <a:solidFill>
                      <a:schemeClr val="lt1"/>
                    </a:solidFill>
                    <a:latin typeface="+mn-lt"/>
                    <a:ea typeface="+mn-ea"/>
                    <a:cs typeface="+mn-cs"/>
                  </a:defRPr>
                </a:pPr>
                <a:endParaRPr lang="lv-LV"/>
              </a:p>
            </c:txPr>
            <c:dLblPos val="ct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a:solidFill>
                        <a:schemeClr val="dk1">
                          <a:lumMod val="50000"/>
                          <a:lumOff val="50000"/>
                        </a:schemeClr>
                      </a:solidFill>
                    </a:ln>
                    <a:effectLst/>
                  </c:spPr>
                </c15:leaderLines>
              </c:ext>
            </c:extLst>
          </c:dLbls>
          <c:cat>
            <c:strRef>
              <c:f>'2023'!$A$26:$A$41</c:f>
              <c:strCache>
                <c:ptCount val="16"/>
                <c:pt idx="0">
                  <c:v>Janvāris, 2023</c:v>
                </c:pt>
                <c:pt idx="1">
                  <c:v>Februāris, 2023</c:v>
                </c:pt>
                <c:pt idx="2">
                  <c:v>Marts, 2023</c:v>
                </c:pt>
                <c:pt idx="3">
                  <c:v>Aprīlis, 2023</c:v>
                </c:pt>
                <c:pt idx="4">
                  <c:v>Maijs, 2023</c:v>
                </c:pt>
                <c:pt idx="5">
                  <c:v>Jūnijs, 2023</c:v>
                </c:pt>
                <c:pt idx="6">
                  <c:v>Jūlijs, 2023</c:v>
                </c:pt>
                <c:pt idx="7">
                  <c:v>Augusts, 2023</c:v>
                </c:pt>
                <c:pt idx="8">
                  <c:v>Septembris, 2023</c:v>
                </c:pt>
                <c:pt idx="9">
                  <c:v>Oktobris, 2023 </c:v>
                </c:pt>
                <c:pt idx="10">
                  <c:v>Novembris, 2023</c:v>
                </c:pt>
                <c:pt idx="11">
                  <c:v>Decembris, 2023</c:v>
                </c:pt>
                <c:pt idx="12">
                  <c:v>Janvāris, 2024</c:v>
                </c:pt>
                <c:pt idx="13">
                  <c:v>Februāris, 2024</c:v>
                </c:pt>
                <c:pt idx="14">
                  <c:v>Marts, 2024</c:v>
                </c:pt>
                <c:pt idx="15">
                  <c:v>Aprīlis (01.04.-21.04.)</c:v>
                </c:pt>
              </c:strCache>
            </c:strRef>
          </c:cat>
          <c:val>
            <c:numRef>
              <c:f>'2023'!$D$26:$D$41</c:f>
              <c:numCache>
                <c:formatCode>General</c:formatCode>
                <c:ptCount val="16"/>
                <c:pt idx="0">
                  <c:v>4</c:v>
                </c:pt>
                <c:pt idx="1">
                  <c:v>8</c:v>
                </c:pt>
                <c:pt idx="2">
                  <c:v>8</c:v>
                </c:pt>
                <c:pt idx="3">
                  <c:v>5</c:v>
                </c:pt>
                <c:pt idx="4">
                  <c:v>2</c:v>
                </c:pt>
                <c:pt idx="5">
                  <c:v>3</c:v>
                </c:pt>
                <c:pt idx="6">
                  <c:v>4</c:v>
                </c:pt>
                <c:pt idx="7">
                  <c:v>2</c:v>
                </c:pt>
                <c:pt idx="8">
                  <c:v>3</c:v>
                </c:pt>
                <c:pt idx="9">
                  <c:v>3</c:v>
                </c:pt>
                <c:pt idx="10">
                  <c:v>3</c:v>
                </c:pt>
                <c:pt idx="11">
                  <c:v>4</c:v>
                </c:pt>
                <c:pt idx="12">
                  <c:v>4</c:v>
                </c:pt>
                <c:pt idx="13">
                  <c:v>2</c:v>
                </c:pt>
                <c:pt idx="14">
                  <c:v>0</c:v>
                </c:pt>
                <c:pt idx="15">
                  <c:v>0</c:v>
                </c:pt>
              </c:numCache>
            </c:numRef>
          </c:val>
          <c:smooth val="0"/>
          <c:extLst>
            <c:ext xmlns:c16="http://schemas.microsoft.com/office/drawing/2014/chart" uri="{C3380CC4-5D6E-409C-BE32-E72D297353CC}">
              <c16:uniqueId val="{00000002-A96F-4E41-9E71-48737BF108BA}"/>
            </c:ext>
          </c:extLst>
        </c:ser>
        <c:dLbls>
          <c:dLblPos val="ctr"/>
          <c:showLegendKey val="0"/>
          <c:showVal val="1"/>
          <c:showCatName val="0"/>
          <c:showSerName val="0"/>
          <c:showPercent val="0"/>
          <c:showBubbleSize val="0"/>
        </c:dLbls>
        <c:marker val="1"/>
        <c:smooth val="0"/>
        <c:axId val="1885538687"/>
        <c:axId val="1885539647"/>
      </c:lineChart>
      <c:catAx>
        <c:axId val="1885538687"/>
        <c:scaling>
          <c:orientation val="minMax"/>
        </c:scaling>
        <c:delete val="0"/>
        <c:axPos val="b"/>
        <c:numFmt formatCode="General" sourceLinked="1"/>
        <c:majorTickMark val="none"/>
        <c:minorTickMark val="none"/>
        <c:tickLblPos val="nextTo"/>
        <c:spPr>
          <a:noFill/>
          <a:ln w="19050" cap="flat" cmpd="sng" algn="ctr">
            <a:solidFill>
              <a:schemeClr val="dk1">
                <a:lumMod val="75000"/>
                <a:lumOff val="25000"/>
              </a:schemeClr>
            </a:solidFill>
            <a:round/>
          </a:ln>
          <a:effectLst/>
        </c:spPr>
        <c:txPr>
          <a:bodyPr rot="-60000000" spcFirstLastPara="1" vertOverflow="ellipsis" vert="horz" wrap="square" anchor="ctr" anchorCtr="1"/>
          <a:lstStyle/>
          <a:p>
            <a:pPr>
              <a:defRPr sz="900" b="0" i="0" u="none" strike="noStrike" kern="1200" cap="all" baseline="0">
                <a:solidFill>
                  <a:schemeClr val="dk1">
                    <a:lumMod val="75000"/>
                    <a:lumOff val="25000"/>
                  </a:schemeClr>
                </a:solidFill>
                <a:latin typeface="+mn-lt"/>
                <a:ea typeface="+mn-ea"/>
                <a:cs typeface="+mn-cs"/>
              </a:defRPr>
            </a:pPr>
            <a:endParaRPr lang="lv-LV"/>
          </a:p>
        </c:txPr>
        <c:crossAx val="1885539647"/>
        <c:crosses val="autoZero"/>
        <c:auto val="1"/>
        <c:lblAlgn val="ctr"/>
        <c:lblOffset val="100"/>
        <c:noMultiLvlLbl val="0"/>
      </c:catAx>
      <c:valAx>
        <c:axId val="1885539647"/>
        <c:scaling>
          <c:orientation val="minMax"/>
        </c:scaling>
        <c:delete val="1"/>
        <c:axPos val="l"/>
        <c:majorGridlines>
          <c:spPr>
            <a:ln w="9525" cap="flat" cmpd="sng" algn="ctr">
              <a:gradFill>
                <a:gsLst>
                  <a:gs pos="100000">
                    <a:schemeClr val="dk1">
                      <a:lumMod val="95000"/>
                      <a:lumOff val="5000"/>
                      <a:alpha val="42000"/>
                    </a:schemeClr>
                  </a:gs>
                  <a:gs pos="0">
                    <a:schemeClr val="lt1">
                      <a:lumMod val="75000"/>
                      <a:alpha val="36000"/>
                    </a:schemeClr>
                  </a:gs>
                </a:gsLst>
                <a:lin ang="5400000" scaled="0"/>
              </a:gradFill>
              <a:round/>
            </a:ln>
            <a:effectLst/>
          </c:spPr>
        </c:majorGridlines>
        <c:numFmt formatCode="General" sourceLinked="1"/>
        <c:majorTickMark val="none"/>
        <c:minorTickMark val="none"/>
        <c:tickLblPos val="nextTo"/>
        <c:crossAx val="1885538687"/>
        <c:crosses val="autoZero"/>
        <c:crossBetween val="between"/>
      </c:valAx>
      <c:spPr>
        <a:noFill/>
        <a:ln>
          <a:noFill/>
        </a:ln>
        <a:effectLst/>
      </c:spPr>
    </c:plotArea>
    <c:legend>
      <c:legendPos val="b"/>
      <c:layout>
        <c:manualLayout>
          <c:xMode val="edge"/>
          <c:yMode val="edge"/>
          <c:x val="1.7816216622296099E-2"/>
          <c:y val="0.86099330675493702"/>
          <c:w val="0.94767089713070285"/>
          <c:h val="0.1187876536494438"/>
        </c:manualLayout>
      </c:layout>
      <c:overlay val="0"/>
      <c:spPr>
        <a:solidFill>
          <a:schemeClr val="lt1">
            <a:lumMod val="95000"/>
            <a:alpha val="39000"/>
          </a:schemeClr>
        </a:solidFill>
        <a:ln>
          <a:noFill/>
        </a:ln>
        <a:effectLst/>
      </c:spPr>
      <c:txPr>
        <a:bodyPr rot="0" spcFirstLastPara="1" vertOverflow="ellipsis" vert="horz" wrap="square" anchor="ctr" anchorCtr="1"/>
        <a:lstStyle/>
        <a:p>
          <a:pPr>
            <a:defRPr sz="1200" b="0" i="0" u="none" strike="noStrike" kern="1200" baseline="0">
              <a:solidFill>
                <a:schemeClr val="dk1">
                  <a:lumMod val="75000"/>
                  <a:lumOff val="25000"/>
                </a:schemeClr>
              </a:solidFill>
              <a:latin typeface="Verdana" panose="020B0604030504040204" pitchFamily="34" charset="0"/>
              <a:ea typeface="Verdana" panose="020B0604030504040204" pitchFamily="34" charset="0"/>
              <a:cs typeface="+mn-cs"/>
            </a:defRPr>
          </a:pPr>
          <a:endParaRPr lang="lv-LV"/>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gradFill flip="none" rotWithShape="1">
      <a:gsLst>
        <a:gs pos="0">
          <a:schemeClr val="lt1"/>
        </a:gs>
        <a:gs pos="39000">
          <a:schemeClr val="lt1"/>
        </a:gs>
        <a:gs pos="100000">
          <a:schemeClr val="lt1">
            <a:lumMod val="75000"/>
          </a:schemeClr>
        </a:gs>
      </a:gsLst>
      <a:path path="circle">
        <a:fillToRect l="50000" t="-80000" r="50000" b="180000"/>
      </a:path>
      <a:tileRect/>
    </a:gradFill>
    <a:ln w="9525" cap="flat" cmpd="sng" algn="ctr">
      <a:solidFill>
        <a:schemeClr val="dk1">
          <a:lumMod val="25000"/>
          <a:lumOff val="75000"/>
        </a:schemeClr>
      </a:solidFill>
      <a:round/>
    </a:ln>
    <a:effectLst/>
  </c:spPr>
  <c:txPr>
    <a:bodyPr/>
    <a:lstStyle/>
    <a:p>
      <a:pPr>
        <a:defRPr/>
      </a:pPr>
      <a:endParaRPr lang="lv-LV"/>
    </a:p>
  </c:txPr>
  <c:externalData r:id="rId4">
    <c:autoUpdate val="0"/>
  </c:externalData>
</c:chartSpace>
</file>

<file path=ppt/charts/chart1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vert="horz" lIns="0" tIns="0" rIns="0" bIns="0"/>
          <a:lstStyle/>
          <a:p>
            <a:pPr marL="0" marR="0" indent="0" algn="ctr" defTabSz="914400" rtl="0" fontAlgn="auto" hangingPunct="1">
              <a:lnSpc>
                <a:spcPct val="100000"/>
              </a:lnSpc>
              <a:spcBef>
                <a:spcPts val="0"/>
              </a:spcBef>
              <a:spcAft>
                <a:spcPts val="0"/>
              </a:spcAft>
              <a:tabLst/>
              <a:defRPr sz="1600" b="1" i="0" u="none" strike="noStrike" kern="1200" spc="0" baseline="0">
                <a:solidFill>
                  <a:schemeClr val="tx1"/>
                </a:solidFill>
                <a:latin typeface="Verdana" panose="020B0604030504040204" pitchFamily="34" charset="0"/>
                <a:ea typeface="Verdana" panose="020B0604030504040204" pitchFamily="34" charset="0"/>
              </a:defRPr>
            </a:pPr>
            <a:r>
              <a:rPr lang="lv-LV" sz="1600" b="1" i="0" u="none" strike="noStrike" kern="1200" cap="none" spc="0" baseline="0">
                <a:solidFill>
                  <a:schemeClr val="tx1"/>
                </a:solidFill>
                <a:uFillTx/>
                <a:latin typeface="Verdana" panose="020B0604030504040204" pitchFamily="34" charset="0"/>
                <a:ea typeface="Verdana" panose="020B0604030504040204" pitchFamily="34" charset="0"/>
              </a:rPr>
              <a:t>Nodarbināto farmācijas jomas speciālistu no Ukrainas skaits (kumulatīvais rādītājs)</a:t>
            </a:r>
          </a:p>
        </c:rich>
      </c:tx>
      <c:overlay val="0"/>
      <c:spPr>
        <a:noFill/>
        <a:ln>
          <a:noFill/>
        </a:ln>
      </c:spPr>
    </c:title>
    <c:autoTitleDeleted val="0"/>
    <c:plotArea>
      <c:layout/>
      <c:barChart>
        <c:barDir val="col"/>
        <c:grouping val="clustered"/>
        <c:varyColors val="0"/>
        <c:ser>
          <c:idx val="0"/>
          <c:order val="0"/>
          <c:tx>
            <c:strRef>
              <c:f>grafiki_farmācija!$J$3</c:f>
              <c:strCache>
                <c:ptCount val="1"/>
                <c:pt idx="0">
                  <c:v>janvāris, 2023</c:v>
                </c:pt>
              </c:strCache>
            </c:strRef>
          </c:tx>
          <c:spPr>
            <a:solidFill>
              <a:srgbClr val="4472C4"/>
            </a:solidFill>
            <a:ln>
              <a:noFill/>
            </a:ln>
          </c:spPr>
          <c:invertIfNegative val="0"/>
          <c:dLbls>
            <c:spPr>
              <a:noFill/>
              <a:ln>
                <a:noFill/>
              </a:ln>
              <a:effectLst/>
            </c:spPr>
            <c:txPr>
              <a:bodyPr lIns="0" tIns="0" rIns="0" bIns="0"/>
              <a:lstStyle/>
              <a:p>
                <a:pPr marL="0" marR="0" indent="0" algn="ctr" defTabSz="914400" fontAlgn="auto" hangingPunct="1">
                  <a:lnSpc>
                    <a:spcPct val="100000"/>
                  </a:lnSpc>
                  <a:spcBef>
                    <a:spcPts val="0"/>
                  </a:spcBef>
                  <a:spcAft>
                    <a:spcPts val="0"/>
                  </a:spcAft>
                  <a:tabLst/>
                  <a:defRPr sz="1400" b="0" i="0" u="none" strike="noStrike" kern="1200" baseline="0">
                    <a:solidFill>
                      <a:srgbClr val="404040"/>
                    </a:solidFill>
                    <a:latin typeface="Verdana" panose="020B0604030504040204" pitchFamily="34" charset="0"/>
                    <a:ea typeface="Verdana" panose="020B0604030504040204" pitchFamily="34" charset="0"/>
                  </a:defRPr>
                </a:pPr>
                <a:endParaRPr lang="lv-LV"/>
              </a:p>
            </c:txPr>
            <c:showLegendKey val="0"/>
            <c:showVal val="1"/>
            <c:showCatName val="0"/>
            <c:showSerName val="0"/>
            <c:showPercent val="0"/>
            <c:showBubbleSize val="0"/>
            <c:separator>, </c:separator>
            <c:showLeaderLines val="0"/>
            <c:extLst>
              <c:ext xmlns:c15="http://schemas.microsoft.com/office/drawing/2012/chart" uri="{CE6537A1-D6FC-4f65-9D91-7224C49458BB}">
                <c15:spPr xmlns:c15="http://schemas.microsoft.com/office/drawing/2012/chart">
                  <a:prstGeom prst="rect">
                    <a:avLst/>
                  </a:prstGeom>
                </c15:spPr>
                <c15:showLeaderLines val="1"/>
              </c:ext>
            </c:extLst>
          </c:dLbls>
          <c:cat>
            <c:strRef>
              <c:f>grafiki_farmācija!$A$4:$A$6</c:f>
              <c:strCache>
                <c:ptCount val="3"/>
                <c:pt idx="0">
                  <c:v>Farmaceits</c:v>
                </c:pt>
                <c:pt idx="1">
                  <c:v>Farmaceita asistents</c:v>
                </c:pt>
                <c:pt idx="2">
                  <c:v>Kopā</c:v>
                </c:pt>
              </c:strCache>
            </c:strRef>
          </c:cat>
          <c:val>
            <c:numRef>
              <c:f>grafiki_farmācija!$J$4:$J$6</c:f>
              <c:numCache>
                <c:formatCode>General</c:formatCode>
                <c:ptCount val="3"/>
                <c:pt idx="0">
                  <c:v>28</c:v>
                </c:pt>
                <c:pt idx="1">
                  <c:v>7</c:v>
                </c:pt>
                <c:pt idx="2">
                  <c:v>35</c:v>
                </c:pt>
              </c:numCache>
            </c:numRef>
          </c:val>
          <c:extLst>
            <c:ext xmlns:c16="http://schemas.microsoft.com/office/drawing/2014/chart" uri="{C3380CC4-5D6E-409C-BE32-E72D297353CC}">
              <c16:uniqueId val="{00000000-FF76-4198-AABD-937258179682}"/>
            </c:ext>
          </c:extLst>
        </c:ser>
        <c:ser>
          <c:idx val="4"/>
          <c:order val="1"/>
          <c:tx>
            <c:strRef>
              <c:f>grafiki_farmācija!$N$3</c:f>
              <c:strCache>
                <c:ptCount val="1"/>
                <c:pt idx="0">
                  <c:v>janvāris, 2023</c:v>
                </c:pt>
              </c:strCache>
            </c:strRef>
          </c:tx>
          <c:spPr>
            <a:solidFill>
              <a:srgbClr val="5089BC"/>
            </a:solidFill>
            <a:ln>
              <a:noFill/>
            </a:ln>
          </c:spPr>
          <c:invertIfNegative val="0"/>
          <c:cat>
            <c:strRef>
              <c:f>grafiki_farmācija!$A$4:$A$6</c:f>
              <c:strCache>
                <c:ptCount val="3"/>
                <c:pt idx="0">
                  <c:v>Farmaceits</c:v>
                </c:pt>
                <c:pt idx="1">
                  <c:v>Farmaceita asistents</c:v>
                </c:pt>
                <c:pt idx="2">
                  <c:v>Kopā</c:v>
                </c:pt>
              </c:strCache>
            </c:strRef>
          </c:cat>
          <c:val>
            <c:numRef>
              <c:f>grafiki_farmācija!$N$4:$N$6</c:f>
            </c:numRef>
          </c:val>
          <c:extLst>
            <c:ext xmlns:c16="http://schemas.microsoft.com/office/drawing/2014/chart" uri="{C3380CC4-5D6E-409C-BE32-E72D297353CC}">
              <c16:uniqueId val="{00000001-FF76-4198-AABD-937258179682}"/>
            </c:ext>
          </c:extLst>
        </c:ser>
        <c:ser>
          <c:idx val="5"/>
          <c:order val="2"/>
          <c:tx>
            <c:strRef>
              <c:f>grafiki_farmācija!$O$3</c:f>
              <c:strCache>
                <c:ptCount val="1"/>
                <c:pt idx="0">
                  <c:v>marts,2023</c:v>
                </c:pt>
              </c:strCache>
            </c:strRef>
          </c:tx>
          <c:spPr>
            <a:solidFill>
              <a:srgbClr val="62993E"/>
            </a:solidFill>
            <a:ln>
              <a:noFill/>
            </a:ln>
          </c:spPr>
          <c:invertIfNegative val="0"/>
          <c:cat>
            <c:strRef>
              <c:f>grafiki_farmācija!$A$4:$A$6</c:f>
              <c:strCache>
                <c:ptCount val="3"/>
                <c:pt idx="0">
                  <c:v>Farmaceits</c:v>
                </c:pt>
                <c:pt idx="1">
                  <c:v>Farmaceita asistents</c:v>
                </c:pt>
                <c:pt idx="2">
                  <c:v>Kopā</c:v>
                </c:pt>
              </c:strCache>
            </c:strRef>
          </c:cat>
          <c:val>
            <c:numRef>
              <c:f>grafiki_farmācija!$O$4:$O$6</c:f>
            </c:numRef>
          </c:val>
          <c:extLst>
            <c:ext xmlns:c16="http://schemas.microsoft.com/office/drawing/2014/chart" uri="{C3380CC4-5D6E-409C-BE32-E72D297353CC}">
              <c16:uniqueId val="{00000002-FF76-4198-AABD-937258179682}"/>
            </c:ext>
          </c:extLst>
        </c:ser>
        <c:ser>
          <c:idx val="6"/>
          <c:order val="3"/>
          <c:tx>
            <c:strRef>
              <c:f>grafiki_farmācija!$P$3</c:f>
              <c:strCache>
                <c:ptCount val="1"/>
                <c:pt idx="0">
                  <c:v>aprīlis,2023</c:v>
                </c:pt>
              </c:strCache>
            </c:strRef>
          </c:tx>
          <c:spPr>
            <a:solidFill>
              <a:srgbClr val="8FA2D4"/>
            </a:solidFill>
            <a:ln>
              <a:noFill/>
            </a:ln>
          </c:spPr>
          <c:invertIfNegative val="0"/>
          <c:cat>
            <c:strRef>
              <c:f>grafiki_farmācija!$A$4:$A$6</c:f>
              <c:strCache>
                <c:ptCount val="3"/>
                <c:pt idx="0">
                  <c:v>Farmaceits</c:v>
                </c:pt>
                <c:pt idx="1">
                  <c:v>Farmaceita asistents</c:v>
                </c:pt>
                <c:pt idx="2">
                  <c:v>Kopā</c:v>
                </c:pt>
              </c:strCache>
            </c:strRef>
          </c:cat>
          <c:val>
            <c:numRef>
              <c:f>grafiki_farmācija!$P$4:$P$6</c:f>
            </c:numRef>
          </c:val>
          <c:extLst>
            <c:ext xmlns:c16="http://schemas.microsoft.com/office/drawing/2014/chart" uri="{C3380CC4-5D6E-409C-BE32-E72D297353CC}">
              <c16:uniqueId val="{00000003-FF76-4198-AABD-937258179682}"/>
            </c:ext>
          </c:extLst>
        </c:ser>
        <c:ser>
          <c:idx val="7"/>
          <c:order val="4"/>
          <c:tx>
            <c:strRef>
              <c:f>grafiki_farmācija!$Q$3</c:f>
              <c:strCache>
                <c:ptCount val="1"/>
                <c:pt idx="0">
                  <c:v>maijs, 2023</c:v>
                </c:pt>
              </c:strCache>
            </c:strRef>
          </c:tx>
          <c:spPr>
            <a:solidFill>
              <a:srgbClr val="F1A78A"/>
            </a:solidFill>
            <a:ln>
              <a:noFill/>
            </a:ln>
          </c:spPr>
          <c:invertIfNegative val="0"/>
          <c:cat>
            <c:strRef>
              <c:f>grafiki_farmācija!$A$4:$A$6</c:f>
              <c:strCache>
                <c:ptCount val="3"/>
                <c:pt idx="0">
                  <c:v>Farmaceits</c:v>
                </c:pt>
                <c:pt idx="1">
                  <c:v>Farmaceita asistents</c:v>
                </c:pt>
                <c:pt idx="2">
                  <c:v>Kopā</c:v>
                </c:pt>
              </c:strCache>
            </c:strRef>
          </c:cat>
          <c:val>
            <c:numRef>
              <c:f>grafiki_farmācija!$Q$4:$Q$6</c:f>
            </c:numRef>
          </c:val>
          <c:extLst>
            <c:ext xmlns:c16="http://schemas.microsoft.com/office/drawing/2014/chart" uri="{C3380CC4-5D6E-409C-BE32-E72D297353CC}">
              <c16:uniqueId val="{00000004-FF76-4198-AABD-937258179682}"/>
            </c:ext>
          </c:extLst>
        </c:ser>
        <c:ser>
          <c:idx val="8"/>
          <c:order val="5"/>
          <c:tx>
            <c:strRef>
              <c:f>grafiki_farmācija!$R$3</c:f>
              <c:strCache>
                <c:ptCount val="1"/>
                <c:pt idx="0">
                  <c:v>jūlijs, 2023</c:v>
                </c:pt>
              </c:strCache>
            </c:strRef>
          </c:tx>
          <c:spPr>
            <a:solidFill>
              <a:srgbClr val="BFBFBF"/>
            </a:solidFill>
            <a:ln>
              <a:noFill/>
            </a:ln>
          </c:spPr>
          <c:invertIfNegative val="0"/>
          <c:dLbls>
            <c:spPr>
              <a:noFill/>
              <a:ln>
                <a:noFill/>
              </a:ln>
              <a:effectLst/>
            </c:spPr>
            <c:txPr>
              <a:bodyPr lIns="0" tIns="0" rIns="0" bIns="0"/>
              <a:lstStyle/>
              <a:p>
                <a:pPr marL="0" marR="0" indent="0" algn="ctr" defTabSz="914400" fontAlgn="auto" hangingPunct="1">
                  <a:lnSpc>
                    <a:spcPct val="100000"/>
                  </a:lnSpc>
                  <a:spcBef>
                    <a:spcPts val="0"/>
                  </a:spcBef>
                  <a:spcAft>
                    <a:spcPts val="0"/>
                  </a:spcAft>
                  <a:tabLst/>
                  <a:defRPr sz="1400" b="0" i="0" u="none" strike="noStrike" kern="1200" baseline="0">
                    <a:solidFill>
                      <a:srgbClr val="000000"/>
                    </a:solidFill>
                    <a:latin typeface="Verdana" panose="020B0604030504040204" pitchFamily="34" charset="0"/>
                    <a:ea typeface="Verdana" panose="020B0604030504040204" pitchFamily="34" charset="0"/>
                  </a:defRPr>
                </a:pPr>
                <a:endParaRPr lang="lv-LV"/>
              </a:p>
            </c:txPr>
            <c:showLegendKey val="0"/>
            <c:showVal val="1"/>
            <c:showCatName val="0"/>
            <c:showSerName val="0"/>
            <c:showPercent val="0"/>
            <c:showBubbleSize val="0"/>
            <c:separator>, </c:separator>
            <c:showLeaderLines val="0"/>
            <c:extLst>
              <c:ext xmlns:c15="http://schemas.microsoft.com/office/drawing/2012/chart" uri="{CE6537A1-D6FC-4f65-9D91-7224C49458BB}">
                <c15:spPr xmlns:c15="http://schemas.microsoft.com/office/drawing/2012/chart">
                  <a:prstGeom prst="rect">
                    <a:avLst/>
                  </a:prstGeom>
                </c15:spPr>
                <c15:showLeaderLines val="1"/>
              </c:ext>
            </c:extLst>
          </c:dLbls>
          <c:cat>
            <c:strRef>
              <c:f>grafiki_farmācija!$A$4:$A$6</c:f>
              <c:strCache>
                <c:ptCount val="3"/>
                <c:pt idx="0">
                  <c:v>Farmaceits</c:v>
                </c:pt>
                <c:pt idx="1">
                  <c:v>Farmaceita asistents</c:v>
                </c:pt>
                <c:pt idx="2">
                  <c:v>Kopā</c:v>
                </c:pt>
              </c:strCache>
            </c:strRef>
          </c:cat>
          <c:val>
            <c:numRef>
              <c:f>grafiki_farmācija!$R$4:$R$6</c:f>
              <c:numCache>
                <c:formatCode>General</c:formatCode>
                <c:ptCount val="3"/>
                <c:pt idx="0">
                  <c:v>22</c:v>
                </c:pt>
                <c:pt idx="1">
                  <c:v>7</c:v>
                </c:pt>
                <c:pt idx="2">
                  <c:v>29</c:v>
                </c:pt>
              </c:numCache>
            </c:numRef>
          </c:val>
          <c:extLst>
            <c:ext xmlns:c16="http://schemas.microsoft.com/office/drawing/2014/chart" uri="{C3380CC4-5D6E-409C-BE32-E72D297353CC}">
              <c16:uniqueId val="{00000005-FF76-4198-AABD-937258179682}"/>
            </c:ext>
          </c:extLst>
        </c:ser>
        <c:ser>
          <c:idx val="9"/>
          <c:order val="6"/>
          <c:tx>
            <c:strRef>
              <c:f>grafiki_farmācija!$T$3</c:f>
              <c:strCache>
                <c:ptCount val="1"/>
                <c:pt idx="0">
                  <c:v>aprīlis, 2024</c:v>
                </c:pt>
              </c:strCache>
            </c:strRef>
          </c:tx>
          <c:invertIfNegative val="0"/>
          <c:dLbls>
            <c:spPr>
              <a:noFill/>
              <a:ln>
                <a:noFill/>
              </a:ln>
              <a:effectLst/>
            </c:spPr>
            <c:txPr>
              <a:bodyPr wrap="square" lIns="38100" tIns="19050" rIns="38100" bIns="19050" anchor="ctr">
                <a:spAutoFit/>
              </a:bodyPr>
              <a:lstStyle/>
              <a:p>
                <a:pPr>
                  <a:defRPr sz="1400">
                    <a:latin typeface="Verdana" panose="020B0604030504040204" pitchFamily="34" charset="0"/>
                    <a:ea typeface="Verdana" panose="020B0604030504040204" pitchFamily="34" charset="0"/>
                  </a:defRPr>
                </a:pPr>
                <a:endParaRPr lang="lv-LV"/>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ext>
            </c:extLst>
          </c:dLbls>
          <c:cat>
            <c:strRef>
              <c:f>grafiki_farmācija!$A$4:$A$6</c:f>
              <c:strCache>
                <c:ptCount val="3"/>
                <c:pt idx="0">
                  <c:v>Farmaceits</c:v>
                </c:pt>
                <c:pt idx="1">
                  <c:v>Farmaceita asistents</c:v>
                </c:pt>
                <c:pt idx="2">
                  <c:v>Kopā</c:v>
                </c:pt>
              </c:strCache>
            </c:strRef>
          </c:cat>
          <c:val>
            <c:numRef>
              <c:f>grafiki_farmācija!$T$4:$T$6</c:f>
              <c:numCache>
                <c:formatCode>General</c:formatCode>
                <c:ptCount val="3"/>
                <c:pt idx="0">
                  <c:v>22</c:v>
                </c:pt>
                <c:pt idx="1">
                  <c:v>6</c:v>
                </c:pt>
                <c:pt idx="2">
                  <c:v>28</c:v>
                </c:pt>
              </c:numCache>
            </c:numRef>
          </c:val>
          <c:extLst>
            <c:ext xmlns:c16="http://schemas.microsoft.com/office/drawing/2014/chart" uri="{C3380CC4-5D6E-409C-BE32-E72D297353CC}">
              <c16:uniqueId val="{00000006-FF76-4198-AABD-937258179682}"/>
            </c:ext>
          </c:extLst>
        </c:ser>
        <c:dLbls>
          <c:showLegendKey val="0"/>
          <c:showVal val="0"/>
          <c:showCatName val="0"/>
          <c:showSerName val="0"/>
          <c:showPercent val="0"/>
          <c:showBubbleSize val="0"/>
        </c:dLbls>
        <c:gapWidth val="219"/>
        <c:overlap val="-27"/>
        <c:axId val="1927301536"/>
        <c:axId val="1927301056"/>
      </c:barChart>
      <c:valAx>
        <c:axId val="1927301056"/>
        <c:scaling>
          <c:orientation val="minMax"/>
        </c:scaling>
        <c:delete val="1"/>
        <c:axPos val="l"/>
        <c:numFmt formatCode="General" sourceLinked="1"/>
        <c:majorTickMark val="none"/>
        <c:minorTickMark val="none"/>
        <c:tickLblPos val="nextTo"/>
        <c:crossAx val="1927301536"/>
        <c:crosses val="autoZero"/>
        <c:crossBetween val="between"/>
      </c:valAx>
      <c:catAx>
        <c:axId val="1927301536"/>
        <c:scaling>
          <c:orientation val="minMax"/>
        </c:scaling>
        <c:delete val="0"/>
        <c:axPos val="b"/>
        <c:numFmt formatCode="General" sourceLinked="1"/>
        <c:majorTickMark val="none"/>
        <c:minorTickMark val="none"/>
        <c:tickLblPos val="nextTo"/>
        <c:spPr>
          <a:noFill/>
          <a:ln w="9528" cap="flat">
            <a:solidFill>
              <a:srgbClr val="D9D9D9"/>
            </a:solidFill>
            <a:prstDash val="solid"/>
            <a:round/>
          </a:ln>
        </c:spPr>
        <c:txPr>
          <a:bodyPr lIns="0" tIns="0" rIns="0" bIns="0"/>
          <a:lstStyle/>
          <a:p>
            <a:pPr marL="0" marR="0" indent="0" defTabSz="914400" fontAlgn="auto" hangingPunct="1">
              <a:lnSpc>
                <a:spcPct val="100000"/>
              </a:lnSpc>
              <a:spcBef>
                <a:spcPts val="0"/>
              </a:spcBef>
              <a:spcAft>
                <a:spcPts val="0"/>
              </a:spcAft>
              <a:tabLst/>
              <a:defRPr sz="1400" b="0" i="0" u="none" strike="noStrike" kern="1200" baseline="0">
                <a:solidFill>
                  <a:srgbClr val="595959"/>
                </a:solidFill>
                <a:latin typeface="Verdana" panose="020B0604030504040204" pitchFamily="34" charset="0"/>
                <a:ea typeface="Verdana" panose="020B0604030504040204" pitchFamily="34" charset="0"/>
              </a:defRPr>
            </a:pPr>
            <a:endParaRPr lang="lv-LV"/>
          </a:p>
        </c:txPr>
        <c:crossAx val="1927301056"/>
        <c:crosses val="autoZero"/>
        <c:auto val="1"/>
        <c:lblAlgn val="ctr"/>
        <c:lblOffset val="100"/>
        <c:noMultiLvlLbl val="0"/>
      </c:catAx>
      <c:spPr>
        <a:noFill/>
        <a:ln>
          <a:noFill/>
        </a:ln>
      </c:spPr>
    </c:plotArea>
    <c:legend>
      <c:legendPos val="b"/>
      <c:overlay val="0"/>
      <c:spPr>
        <a:noFill/>
        <a:ln>
          <a:noFill/>
        </a:ln>
      </c:spPr>
      <c:txPr>
        <a:bodyPr lIns="0" tIns="0" rIns="0" bIns="0"/>
        <a:lstStyle/>
        <a:p>
          <a:pPr marL="0" marR="0" indent="0" defTabSz="914400" fontAlgn="auto" hangingPunct="1">
            <a:lnSpc>
              <a:spcPct val="100000"/>
            </a:lnSpc>
            <a:spcBef>
              <a:spcPts val="0"/>
            </a:spcBef>
            <a:spcAft>
              <a:spcPts val="0"/>
            </a:spcAft>
            <a:tabLst/>
            <a:defRPr sz="1400" b="0" i="0" u="none" strike="noStrike" kern="1200" baseline="0">
              <a:solidFill>
                <a:srgbClr val="595959"/>
              </a:solidFill>
              <a:latin typeface="Verdana" panose="020B0604030504040204" pitchFamily="34" charset="0"/>
              <a:ea typeface="Verdana" panose="020B0604030504040204" pitchFamily="34" charset="0"/>
            </a:defRPr>
          </a:pPr>
          <a:endParaRPr lang="lv-LV"/>
        </a:p>
      </c:txPr>
    </c:legend>
    <c:plotVisOnly val="1"/>
    <c:dispBlanksAs val="gap"/>
    <c:showDLblsOverMax val="0"/>
  </c:chart>
  <c:spPr>
    <a:solidFill>
      <a:srgbClr val="FFFFFF"/>
    </a:solidFill>
    <a:ln w="9528" cap="flat">
      <a:solidFill>
        <a:srgbClr val="D9D9D9"/>
      </a:solidFill>
      <a:prstDash val="solid"/>
      <a:round/>
    </a:ln>
  </c:spPr>
  <c:txPr>
    <a:bodyPr lIns="0" tIns="0" rIns="0" bIns="0"/>
    <a:lstStyle/>
    <a:p>
      <a:pPr marL="0" marR="0" indent="0" defTabSz="914400" fontAlgn="auto" hangingPunct="1">
        <a:lnSpc>
          <a:spcPct val="100000"/>
        </a:lnSpc>
        <a:spcBef>
          <a:spcPts val="0"/>
        </a:spcBef>
        <a:spcAft>
          <a:spcPts val="0"/>
        </a:spcAft>
        <a:tabLst/>
        <a:defRPr lang="en-US" sz="1000" b="0" i="0" u="none" strike="noStrike" kern="1200" baseline="0">
          <a:solidFill>
            <a:srgbClr val="000000"/>
          </a:solidFill>
          <a:latin typeface="Calibri"/>
        </a:defRPr>
      </a:pPr>
      <a:endParaRPr lang="lv-LV"/>
    </a:p>
  </c:txPr>
  <c:externalData r:id="rId1">
    <c:autoUpdate val="0"/>
  </c:externalData>
</c:chartSpace>
</file>

<file path=ppt/charts/chart1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lIns="0" tIns="0" rIns="0" bIns="0"/>
          <a:lstStyle/>
          <a:p>
            <a:pPr marL="0" marR="0" indent="0" algn="ctr" defTabSz="914400" fontAlgn="auto" hangingPunct="1">
              <a:lnSpc>
                <a:spcPct val="100000"/>
              </a:lnSpc>
              <a:spcBef>
                <a:spcPts val="0"/>
              </a:spcBef>
              <a:spcAft>
                <a:spcPts val="0"/>
              </a:spcAft>
              <a:tabLst/>
              <a:defRPr sz="1600" b="1" i="0" u="none" strike="noStrike" kern="1200" spc="0" baseline="0">
                <a:solidFill>
                  <a:sysClr val="windowText" lastClr="000000"/>
                </a:solidFill>
                <a:latin typeface="Verdana" panose="020B0604030504040204" pitchFamily="34" charset="0"/>
                <a:ea typeface="Verdana" panose="020B0604030504040204" pitchFamily="34" charset="0"/>
              </a:defRPr>
            </a:pPr>
            <a:r>
              <a:rPr lang="lv-LV" sz="1600" b="1" i="0" u="none" strike="noStrike" kern="1200" cap="none" spc="0" baseline="0" dirty="0">
                <a:solidFill>
                  <a:sysClr val="windowText" lastClr="000000"/>
                </a:solidFill>
                <a:uFillTx/>
                <a:latin typeface="Verdana" panose="020B0604030504040204" pitchFamily="34" charset="0"/>
                <a:ea typeface="Verdana" panose="020B0604030504040204" pitchFamily="34" charset="0"/>
              </a:rPr>
              <a:t>Nodarbināto ārstniecības personu no Ukrainas skaits</a:t>
            </a:r>
          </a:p>
          <a:p>
            <a:pPr marL="0" marR="0" indent="0" algn="ctr" defTabSz="914400" fontAlgn="auto" hangingPunct="1">
              <a:lnSpc>
                <a:spcPct val="100000"/>
              </a:lnSpc>
              <a:spcBef>
                <a:spcPts val="0"/>
              </a:spcBef>
              <a:spcAft>
                <a:spcPts val="0"/>
              </a:spcAft>
              <a:tabLst/>
              <a:defRPr sz="1600" b="1" i="0" u="none" strike="noStrike" kern="1200" spc="0" baseline="0">
                <a:solidFill>
                  <a:sysClr val="windowText" lastClr="000000"/>
                </a:solidFill>
                <a:latin typeface="Verdana" panose="020B0604030504040204" pitchFamily="34" charset="0"/>
                <a:ea typeface="Verdana" panose="020B0604030504040204" pitchFamily="34" charset="0"/>
              </a:defRPr>
            </a:pPr>
            <a:r>
              <a:rPr lang="lv-LV" sz="1600" b="1" i="0" u="none" strike="noStrike" kern="1200" cap="none" spc="0" baseline="0" dirty="0">
                <a:solidFill>
                  <a:sysClr val="windowText" lastClr="000000"/>
                </a:solidFill>
                <a:uFillTx/>
                <a:latin typeface="Verdana" panose="020B0604030504040204" pitchFamily="34" charset="0"/>
                <a:ea typeface="Verdana" panose="020B0604030504040204" pitchFamily="34" charset="0"/>
              </a:rPr>
              <a:t> (kumulatīvais rādītājs)</a:t>
            </a:r>
          </a:p>
        </c:rich>
      </c:tx>
      <c:layout>
        <c:manualLayout>
          <c:xMode val="edge"/>
          <c:yMode val="edge"/>
          <c:x val="0.14541164999235565"/>
          <c:y val="1.6772327930442647E-2"/>
        </c:manualLayout>
      </c:layout>
      <c:overlay val="0"/>
      <c:spPr>
        <a:noFill/>
        <a:ln>
          <a:noFill/>
        </a:ln>
      </c:spPr>
    </c:title>
    <c:autoTitleDeleted val="0"/>
    <c:plotArea>
      <c:layout>
        <c:manualLayout>
          <c:layoutTarget val="inner"/>
          <c:xMode val="edge"/>
          <c:yMode val="edge"/>
          <c:x val="2.9166647528446502E-2"/>
          <c:y val="0.26277219375181926"/>
          <c:w val="0.95416669674101262"/>
          <c:h val="0.47303643583541249"/>
        </c:manualLayout>
      </c:layout>
      <c:barChart>
        <c:barDir val="col"/>
        <c:grouping val="clustered"/>
        <c:varyColors val="0"/>
        <c:ser>
          <c:idx val="0"/>
          <c:order val="0"/>
          <c:tx>
            <c:strRef>
              <c:f>grafiki_mediķi!$V$3</c:f>
              <c:strCache>
                <c:ptCount val="1"/>
                <c:pt idx="0">
                  <c:v>janvāris, 2023</c:v>
                </c:pt>
              </c:strCache>
            </c:strRef>
          </c:tx>
          <c:spPr>
            <a:solidFill>
              <a:srgbClr val="4472C4"/>
            </a:solidFill>
            <a:ln>
              <a:noFill/>
            </a:ln>
          </c:spPr>
          <c:invertIfNegative val="0"/>
          <c:dPt>
            <c:idx val="5"/>
            <c:invertIfNegative val="0"/>
            <c:bubble3D val="0"/>
            <c:extLst>
              <c:ext xmlns:c16="http://schemas.microsoft.com/office/drawing/2014/chart" uri="{C3380CC4-5D6E-409C-BE32-E72D297353CC}">
                <c16:uniqueId val="{00000000-7E0F-4314-ACC5-BD4A299E6865}"/>
              </c:ext>
            </c:extLst>
          </c:dPt>
          <c:dLbls>
            <c:dLbl>
              <c:idx val="4"/>
              <c:layout>
                <c:manualLayout>
                  <c:x val="-4.1666639326352149E-3"/>
                  <c:y val="0"/>
                </c:manualLayout>
              </c:layout>
              <c:showLegendKey val="0"/>
              <c:showVal val="1"/>
              <c:showCatName val="0"/>
              <c:showSerName val="0"/>
              <c:showPercent val="0"/>
              <c:showBubbleSize val="0"/>
              <c:separator>, </c:separator>
              <c:extLst>
                <c:ext xmlns:c15="http://schemas.microsoft.com/office/drawing/2012/chart" uri="{CE6537A1-D6FC-4f65-9D91-7224C49458BB}"/>
                <c:ext xmlns:c16="http://schemas.microsoft.com/office/drawing/2014/chart" uri="{C3380CC4-5D6E-409C-BE32-E72D297353CC}">
                  <c16:uniqueId val="{00000004-7E0F-4314-ACC5-BD4A299E6865}"/>
                </c:ext>
              </c:extLst>
            </c:dLbl>
            <c:dLbl>
              <c:idx val="5"/>
              <c:layout>
                <c:manualLayout>
                  <c:x val="-1.4399825021872315E-2"/>
                  <c:y val="-4.5414479440070044E-2"/>
                </c:manualLayout>
              </c:layout>
              <c:showLegendKey val="0"/>
              <c:showVal val="1"/>
              <c:showCatName val="0"/>
              <c:showSerName val="0"/>
              <c:showPercent val="0"/>
              <c:showBubbleSize val="0"/>
              <c:separator>, </c:separator>
              <c:extLst>
                <c:ext xmlns:c15="http://schemas.microsoft.com/office/drawing/2012/chart" uri="{CE6537A1-D6FC-4f65-9D91-7224C49458BB}"/>
                <c:ext xmlns:c16="http://schemas.microsoft.com/office/drawing/2014/chart" uri="{C3380CC4-5D6E-409C-BE32-E72D297353CC}">
                  <c16:uniqueId val="{00000000-7E0F-4314-ACC5-BD4A299E6865}"/>
                </c:ext>
              </c:extLst>
            </c:dLbl>
            <c:spPr>
              <a:noFill/>
              <a:ln>
                <a:noFill/>
              </a:ln>
              <a:effectLst/>
            </c:spPr>
            <c:txPr>
              <a:bodyPr lIns="0" tIns="0" rIns="0" bIns="0"/>
              <a:lstStyle/>
              <a:p>
                <a:pPr marL="0" marR="0" indent="0" algn="ctr" defTabSz="914400" fontAlgn="auto" hangingPunct="1">
                  <a:lnSpc>
                    <a:spcPct val="100000"/>
                  </a:lnSpc>
                  <a:spcBef>
                    <a:spcPts val="0"/>
                  </a:spcBef>
                  <a:spcAft>
                    <a:spcPts val="0"/>
                  </a:spcAft>
                  <a:tabLst/>
                  <a:defRPr sz="1400" b="0" i="0" u="none" strike="noStrike" kern="1200" baseline="0">
                    <a:solidFill>
                      <a:srgbClr val="404040"/>
                    </a:solidFill>
                    <a:latin typeface="Verdana" panose="020B0604030504040204" pitchFamily="34" charset="0"/>
                    <a:ea typeface="Verdana" panose="020B0604030504040204" pitchFamily="34" charset="0"/>
                  </a:defRPr>
                </a:pPr>
                <a:endParaRPr lang="lv-LV"/>
              </a:p>
            </c:txPr>
            <c:showLegendKey val="0"/>
            <c:showVal val="1"/>
            <c:showCatName val="0"/>
            <c:showSerName val="0"/>
            <c:showPercent val="0"/>
            <c:showBubbleSize val="0"/>
            <c:separator>, </c:separator>
            <c:showLeaderLines val="0"/>
            <c:extLst>
              <c:ext xmlns:c15="http://schemas.microsoft.com/office/drawing/2012/chart" uri="{CE6537A1-D6FC-4f65-9D91-7224C49458BB}">
                <c15:spPr xmlns:c15="http://schemas.microsoft.com/office/drawing/2012/chart">
                  <a:prstGeom prst="rect">
                    <a:avLst/>
                  </a:prstGeom>
                </c15:spPr>
                <c15:showLeaderLines val="1"/>
              </c:ext>
            </c:extLst>
          </c:dLbls>
          <c:cat>
            <c:strRef>
              <c:f>grafiki_mediķi!$A$5:$A$9</c:f>
              <c:strCache>
                <c:ptCount val="5"/>
                <c:pt idx="0">
                  <c:v>Zobārsts </c:v>
                </c:pt>
                <c:pt idx="1">
                  <c:v>Māsa</c:v>
                </c:pt>
                <c:pt idx="2">
                  <c:v>Ārsta palīgs</c:v>
                </c:pt>
                <c:pt idx="3">
                  <c:v>Citas profesijas</c:v>
                </c:pt>
                <c:pt idx="4">
                  <c:v>Kopā</c:v>
                </c:pt>
              </c:strCache>
            </c:strRef>
          </c:cat>
          <c:val>
            <c:numRef>
              <c:f>grafiki_mediķi!$V$5:$V$9</c:f>
              <c:numCache>
                <c:formatCode>General</c:formatCode>
                <c:ptCount val="5"/>
                <c:pt idx="0">
                  <c:v>26</c:v>
                </c:pt>
                <c:pt idx="1">
                  <c:v>45</c:v>
                </c:pt>
                <c:pt idx="2">
                  <c:v>15</c:v>
                </c:pt>
                <c:pt idx="3">
                  <c:v>5</c:v>
                </c:pt>
                <c:pt idx="4">
                  <c:v>162</c:v>
                </c:pt>
              </c:numCache>
            </c:numRef>
          </c:val>
          <c:extLst>
            <c:ext xmlns:c16="http://schemas.microsoft.com/office/drawing/2014/chart" uri="{C3380CC4-5D6E-409C-BE32-E72D297353CC}">
              <c16:uniqueId val="{00000001-7E0F-4314-ACC5-BD4A299E6865}"/>
            </c:ext>
          </c:extLst>
        </c:ser>
        <c:ser>
          <c:idx val="4"/>
          <c:order val="1"/>
          <c:tx>
            <c:strRef>
              <c:f>grafiki_mediķi!$Z$3</c:f>
              <c:strCache>
                <c:ptCount val="1"/>
                <c:pt idx="0">
                  <c:v>jūlijs, 2023</c:v>
                </c:pt>
              </c:strCache>
            </c:strRef>
          </c:tx>
          <c:spPr>
            <a:solidFill>
              <a:srgbClr val="5B9BD5"/>
            </a:solidFill>
            <a:ln>
              <a:noFill/>
            </a:ln>
          </c:spPr>
          <c:invertIfNegative val="0"/>
          <c:dLbls>
            <c:spPr>
              <a:noFill/>
              <a:ln>
                <a:noFill/>
              </a:ln>
              <a:effectLst/>
            </c:spPr>
            <c:txPr>
              <a:bodyPr lIns="0" tIns="0" rIns="0" bIns="0"/>
              <a:lstStyle/>
              <a:p>
                <a:pPr marL="0" marR="0" indent="0" algn="ctr" defTabSz="914400" fontAlgn="auto" hangingPunct="1">
                  <a:lnSpc>
                    <a:spcPct val="100000"/>
                  </a:lnSpc>
                  <a:spcBef>
                    <a:spcPts val="0"/>
                  </a:spcBef>
                  <a:spcAft>
                    <a:spcPts val="0"/>
                  </a:spcAft>
                  <a:tabLst/>
                  <a:defRPr sz="1400" b="0" i="0" u="none" strike="noStrike" kern="1200" baseline="0">
                    <a:solidFill>
                      <a:srgbClr val="000000"/>
                    </a:solidFill>
                    <a:latin typeface="Verdana" panose="020B0604030504040204" pitchFamily="34" charset="0"/>
                    <a:ea typeface="Verdana" panose="020B0604030504040204" pitchFamily="34" charset="0"/>
                  </a:defRPr>
                </a:pPr>
                <a:endParaRPr lang="lv-LV"/>
              </a:p>
            </c:txPr>
            <c:showLegendKey val="0"/>
            <c:showVal val="1"/>
            <c:showCatName val="0"/>
            <c:showSerName val="0"/>
            <c:showPercent val="0"/>
            <c:showBubbleSize val="0"/>
            <c:separator>, </c:separator>
            <c:showLeaderLines val="0"/>
            <c:extLst>
              <c:ext xmlns:c15="http://schemas.microsoft.com/office/drawing/2012/chart" uri="{CE6537A1-D6FC-4f65-9D91-7224C49458BB}">
                <c15:spPr xmlns:c15="http://schemas.microsoft.com/office/drawing/2012/chart">
                  <a:prstGeom prst="rect">
                    <a:avLst/>
                  </a:prstGeom>
                </c15:spPr>
                <c15:showLeaderLines val="1"/>
              </c:ext>
            </c:extLst>
          </c:dLbls>
          <c:cat>
            <c:strRef>
              <c:f>grafiki_mediķi!$A$5:$A$9</c:f>
              <c:strCache>
                <c:ptCount val="5"/>
                <c:pt idx="0">
                  <c:v>Zobārsts </c:v>
                </c:pt>
                <c:pt idx="1">
                  <c:v>Māsa</c:v>
                </c:pt>
                <c:pt idx="2">
                  <c:v>Ārsta palīgs</c:v>
                </c:pt>
                <c:pt idx="3">
                  <c:v>Citas profesijas</c:v>
                </c:pt>
                <c:pt idx="4">
                  <c:v>Kopā</c:v>
                </c:pt>
              </c:strCache>
            </c:strRef>
          </c:cat>
          <c:val>
            <c:numRef>
              <c:f>grafiki_mediķi!$Z$5:$Z$9</c:f>
              <c:numCache>
                <c:formatCode>General</c:formatCode>
                <c:ptCount val="5"/>
                <c:pt idx="0">
                  <c:v>27</c:v>
                </c:pt>
                <c:pt idx="1">
                  <c:v>44</c:v>
                </c:pt>
                <c:pt idx="2">
                  <c:v>17</c:v>
                </c:pt>
                <c:pt idx="3">
                  <c:v>6</c:v>
                </c:pt>
                <c:pt idx="4">
                  <c:v>171</c:v>
                </c:pt>
              </c:numCache>
            </c:numRef>
          </c:val>
          <c:extLst>
            <c:ext xmlns:c16="http://schemas.microsoft.com/office/drawing/2014/chart" uri="{C3380CC4-5D6E-409C-BE32-E72D297353CC}">
              <c16:uniqueId val="{00000002-7E0F-4314-ACC5-BD4A299E6865}"/>
            </c:ext>
          </c:extLst>
        </c:ser>
        <c:ser>
          <c:idx val="5"/>
          <c:order val="2"/>
          <c:tx>
            <c:strRef>
              <c:f>grafiki_mediķi!$AB$3</c:f>
              <c:strCache>
                <c:ptCount val="1"/>
                <c:pt idx="0">
                  <c:v>aprīlis, 2024</c:v>
                </c:pt>
              </c:strCache>
            </c:strRef>
          </c:tx>
          <c:invertIfNegative val="0"/>
          <c:dLbls>
            <c:spPr>
              <a:noFill/>
              <a:ln>
                <a:noFill/>
              </a:ln>
              <a:effectLst/>
            </c:spPr>
            <c:txPr>
              <a:bodyPr wrap="square" lIns="38100" tIns="19050" rIns="38100" bIns="19050" anchor="ctr">
                <a:spAutoFit/>
              </a:bodyPr>
              <a:lstStyle/>
              <a:p>
                <a:pPr>
                  <a:defRPr sz="1400">
                    <a:latin typeface="Verdana" panose="020B0604030504040204" pitchFamily="34" charset="0"/>
                    <a:ea typeface="Verdana" panose="020B0604030504040204" pitchFamily="34" charset="0"/>
                  </a:defRPr>
                </a:pPr>
                <a:endParaRPr lang="lv-LV"/>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ext>
            </c:extLst>
          </c:dLbls>
          <c:cat>
            <c:strRef>
              <c:f>grafiki_mediķi!$A$5:$A$9</c:f>
              <c:strCache>
                <c:ptCount val="5"/>
                <c:pt idx="0">
                  <c:v>Zobārsts </c:v>
                </c:pt>
                <c:pt idx="1">
                  <c:v>Māsa</c:v>
                </c:pt>
                <c:pt idx="2">
                  <c:v>Ārsta palīgs</c:v>
                </c:pt>
                <c:pt idx="3">
                  <c:v>Citas profesijas</c:v>
                </c:pt>
                <c:pt idx="4">
                  <c:v>Kopā</c:v>
                </c:pt>
              </c:strCache>
            </c:strRef>
          </c:cat>
          <c:val>
            <c:numRef>
              <c:f>grafiki_mediķi!$AB$5:$AB$9</c:f>
              <c:numCache>
                <c:formatCode>General</c:formatCode>
                <c:ptCount val="5"/>
                <c:pt idx="0">
                  <c:v>40</c:v>
                </c:pt>
                <c:pt idx="1">
                  <c:v>51</c:v>
                </c:pt>
                <c:pt idx="2">
                  <c:v>18</c:v>
                </c:pt>
                <c:pt idx="3">
                  <c:v>9</c:v>
                </c:pt>
                <c:pt idx="4">
                  <c:v>205</c:v>
                </c:pt>
              </c:numCache>
            </c:numRef>
          </c:val>
          <c:extLst>
            <c:ext xmlns:c16="http://schemas.microsoft.com/office/drawing/2014/chart" uri="{C3380CC4-5D6E-409C-BE32-E72D297353CC}">
              <c16:uniqueId val="{00000003-7E0F-4314-ACC5-BD4A299E6865}"/>
            </c:ext>
          </c:extLst>
        </c:ser>
        <c:dLbls>
          <c:showLegendKey val="0"/>
          <c:showVal val="0"/>
          <c:showCatName val="0"/>
          <c:showSerName val="0"/>
          <c:showPercent val="0"/>
          <c:showBubbleSize val="0"/>
        </c:dLbls>
        <c:gapWidth val="219"/>
        <c:overlap val="-27"/>
        <c:axId val="1927299616"/>
        <c:axId val="1927300576"/>
      </c:barChart>
      <c:valAx>
        <c:axId val="1927300576"/>
        <c:scaling>
          <c:orientation val="minMax"/>
        </c:scaling>
        <c:delete val="1"/>
        <c:axPos val="l"/>
        <c:numFmt formatCode="General" sourceLinked="1"/>
        <c:majorTickMark val="none"/>
        <c:minorTickMark val="none"/>
        <c:tickLblPos val="nextTo"/>
        <c:crossAx val="1927299616"/>
        <c:crosses val="autoZero"/>
        <c:crossBetween val="between"/>
      </c:valAx>
      <c:catAx>
        <c:axId val="1927299616"/>
        <c:scaling>
          <c:orientation val="minMax"/>
        </c:scaling>
        <c:delete val="0"/>
        <c:axPos val="b"/>
        <c:numFmt formatCode="General" sourceLinked="1"/>
        <c:majorTickMark val="none"/>
        <c:minorTickMark val="none"/>
        <c:tickLblPos val="nextTo"/>
        <c:spPr>
          <a:noFill/>
          <a:ln w="9528" cap="flat">
            <a:solidFill>
              <a:srgbClr val="D9D9D9"/>
            </a:solidFill>
            <a:prstDash val="solid"/>
            <a:round/>
          </a:ln>
        </c:spPr>
        <c:txPr>
          <a:bodyPr lIns="0" tIns="0" rIns="0" bIns="0"/>
          <a:lstStyle/>
          <a:p>
            <a:pPr marL="0" marR="0" indent="0" defTabSz="914400" fontAlgn="auto" hangingPunct="1">
              <a:lnSpc>
                <a:spcPct val="100000"/>
              </a:lnSpc>
              <a:spcBef>
                <a:spcPts val="0"/>
              </a:spcBef>
              <a:spcAft>
                <a:spcPts val="0"/>
              </a:spcAft>
              <a:tabLst/>
              <a:defRPr sz="1400" b="0" i="0" u="none" strike="noStrike" kern="1200" baseline="0">
                <a:solidFill>
                  <a:srgbClr val="595959"/>
                </a:solidFill>
                <a:latin typeface="Verdana" panose="020B0604030504040204" pitchFamily="34" charset="0"/>
                <a:ea typeface="Verdana" panose="020B0604030504040204" pitchFamily="34" charset="0"/>
              </a:defRPr>
            </a:pPr>
            <a:endParaRPr lang="lv-LV"/>
          </a:p>
        </c:txPr>
        <c:crossAx val="1927300576"/>
        <c:crosses val="autoZero"/>
        <c:auto val="1"/>
        <c:lblAlgn val="ctr"/>
        <c:lblOffset val="100"/>
        <c:noMultiLvlLbl val="0"/>
      </c:catAx>
      <c:spPr>
        <a:noFill/>
        <a:ln>
          <a:noFill/>
        </a:ln>
      </c:spPr>
    </c:plotArea>
    <c:legend>
      <c:legendPos val="b"/>
      <c:overlay val="0"/>
      <c:spPr>
        <a:noFill/>
        <a:ln>
          <a:noFill/>
        </a:ln>
      </c:spPr>
      <c:txPr>
        <a:bodyPr lIns="0" tIns="0" rIns="0" bIns="0"/>
        <a:lstStyle/>
        <a:p>
          <a:pPr marL="0" marR="0" indent="0" defTabSz="914400" fontAlgn="auto" hangingPunct="1">
            <a:lnSpc>
              <a:spcPct val="100000"/>
            </a:lnSpc>
            <a:spcBef>
              <a:spcPts val="0"/>
            </a:spcBef>
            <a:spcAft>
              <a:spcPts val="0"/>
            </a:spcAft>
            <a:tabLst/>
            <a:defRPr sz="1400" b="0" i="0" u="none" strike="noStrike" kern="1200" baseline="0">
              <a:solidFill>
                <a:srgbClr val="595959"/>
              </a:solidFill>
              <a:latin typeface="Verdana" panose="020B0604030504040204" pitchFamily="34" charset="0"/>
              <a:ea typeface="Verdana" panose="020B0604030504040204" pitchFamily="34" charset="0"/>
            </a:defRPr>
          </a:pPr>
          <a:endParaRPr lang="lv-LV"/>
        </a:p>
      </c:txPr>
    </c:legend>
    <c:plotVisOnly val="1"/>
    <c:dispBlanksAs val="gap"/>
    <c:showDLblsOverMax val="0"/>
  </c:chart>
  <c:spPr>
    <a:solidFill>
      <a:srgbClr val="FFFFFF"/>
    </a:solidFill>
    <a:ln w="9528" cap="flat">
      <a:solidFill>
        <a:srgbClr val="D9D9D9"/>
      </a:solidFill>
      <a:prstDash val="solid"/>
      <a:round/>
    </a:ln>
  </c:spPr>
  <c:txPr>
    <a:bodyPr lIns="0" tIns="0" rIns="0" bIns="0"/>
    <a:lstStyle/>
    <a:p>
      <a:pPr marL="0" marR="0" indent="0" defTabSz="914400" fontAlgn="auto" hangingPunct="1">
        <a:lnSpc>
          <a:spcPct val="100000"/>
        </a:lnSpc>
        <a:spcBef>
          <a:spcPts val="0"/>
        </a:spcBef>
        <a:spcAft>
          <a:spcPts val="0"/>
        </a:spcAft>
        <a:tabLst/>
        <a:defRPr lang="en-US" sz="1000" b="0" i="0" u="none" strike="noStrike" kern="1200" baseline="0">
          <a:solidFill>
            <a:srgbClr val="000000"/>
          </a:solidFill>
          <a:latin typeface="Calibri"/>
        </a:defRPr>
      </a:pPr>
      <a:endParaRPr lang="lv-LV"/>
    </a:p>
  </c:txPr>
  <c:externalData r:id="rId1">
    <c:autoUpdate val="0"/>
  </c:externalData>
</c:chartSpace>
</file>

<file path=ppt/charts/chart1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vert="horz" lIns="0" tIns="0" rIns="0" bIns="0"/>
          <a:lstStyle/>
          <a:p>
            <a:pPr marL="0" marR="0" indent="0" algn="ctr" defTabSz="914400" rtl="0" fontAlgn="auto" hangingPunct="1">
              <a:lnSpc>
                <a:spcPct val="100000"/>
              </a:lnSpc>
              <a:spcBef>
                <a:spcPts val="0"/>
              </a:spcBef>
              <a:spcAft>
                <a:spcPts val="0"/>
              </a:spcAft>
              <a:tabLst/>
              <a:defRPr sz="1600" b="1" i="0" u="none" strike="noStrike" kern="1200" spc="0" baseline="0">
                <a:solidFill>
                  <a:sysClr val="windowText" lastClr="000000"/>
                </a:solidFill>
                <a:latin typeface="Verdana" panose="020B0604030504040204" pitchFamily="34" charset="0"/>
                <a:ea typeface="Verdana" panose="020B0604030504040204" pitchFamily="34" charset="0"/>
              </a:defRPr>
            </a:pPr>
            <a:r>
              <a:rPr lang="lv-LV" sz="1600" b="1" i="0" u="none" strike="noStrike" kern="1200" cap="none" spc="0" baseline="0">
                <a:solidFill>
                  <a:sysClr val="windowText" lastClr="000000"/>
                </a:solidFill>
                <a:uFillTx/>
                <a:latin typeface="Verdana" panose="020B0604030504040204" pitchFamily="34" charset="0"/>
                <a:ea typeface="Verdana" panose="020B0604030504040204" pitchFamily="34" charset="0"/>
              </a:rPr>
              <a:t>Farmācijas jomas speciālistu no Ukrainas skaits, kuras pārtraukušas darba attiecības</a:t>
            </a:r>
          </a:p>
          <a:p>
            <a:pPr marL="0" marR="0" indent="0" algn="ctr" defTabSz="914400" rtl="0" fontAlgn="auto" hangingPunct="1">
              <a:lnSpc>
                <a:spcPct val="100000"/>
              </a:lnSpc>
              <a:spcBef>
                <a:spcPts val="0"/>
              </a:spcBef>
              <a:spcAft>
                <a:spcPts val="0"/>
              </a:spcAft>
              <a:tabLst/>
              <a:defRPr sz="1600" b="1" i="0" u="none" strike="noStrike" kern="1200" spc="0" baseline="0">
                <a:solidFill>
                  <a:sysClr val="windowText" lastClr="000000"/>
                </a:solidFill>
                <a:latin typeface="Verdana" panose="020B0604030504040204" pitchFamily="34" charset="0"/>
                <a:ea typeface="Verdana" panose="020B0604030504040204" pitchFamily="34" charset="0"/>
              </a:defRPr>
            </a:pPr>
            <a:r>
              <a:rPr lang="lv-LV" sz="1600" b="1" i="0" u="none" strike="noStrike" kern="1200" cap="none" spc="0" baseline="0">
                <a:solidFill>
                  <a:sysClr val="windowText" lastClr="000000"/>
                </a:solidFill>
                <a:uFillTx/>
                <a:latin typeface="Verdana" panose="020B0604030504040204" pitchFamily="34" charset="0"/>
                <a:ea typeface="Verdana" panose="020B0604030504040204" pitchFamily="34" charset="0"/>
              </a:rPr>
              <a:t> (kumulatīvais rādītājs)</a:t>
            </a:r>
            <a:br>
              <a:rPr lang="lv-LV" sz="1600" b="1" i="0" u="none" strike="noStrike" kern="1200" cap="none" spc="0" baseline="0">
                <a:solidFill>
                  <a:sysClr val="windowText" lastClr="000000"/>
                </a:solidFill>
                <a:uFillTx/>
                <a:latin typeface="Verdana" panose="020B0604030504040204" pitchFamily="34" charset="0"/>
                <a:ea typeface="Verdana" panose="020B0604030504040204" pitchFamily="34" charset="0"/>
              </a:rPr>
            </a:br>
            <a:endParaRPr lang="lv-LV" sz="1600" b="1" i="0" u="none" strike="noStrike" kern="1200" cap="none" spc="0" baseline="0">
              <a:solidFill>
                <a:sysClr val="windowText" lastClr="000000"/>
              </a:solidFill>
              <a:uFillTx/>
              <a:latin typeface="Verdana" panose="020B0604030504040204" pitchFamily="34" charset="0"/>
              <a:ea typeface="Verdana" panose="020B0604030504040204" pitchFamily="34" charset="0"/>
            </a:endParaRPr>
          </a:p>
        </c:rich>
      </c:tx>
      <c:overlay val="0"/>
      <c:spPr>
        <a:noFill/>
        <a:ln>
          <a:noFill/>
        </a:ln>
      </c:spPr>
    </c:title>
    <c:autoTitleDeleted val="0"/>
    <c:plotArea>
      <c:layout/>
      <c:barChart>
        <c:barDir val="col"/>
        <c:grouping val="clustered"/>
        <c:varyColors val="0"/>
        <c:ser>
          <c:idx val="0"/>
          <c:order val="0"/>
          <c:tx>
            <c:strRef>
              <c:f>grafiki_farmācija!$U$3</c:f>
              <c:strCache>
                <c:ptCount val="1"/>
                <c:pt idx="0">
                  <c:v>janvāris, 2023</c:v>
                </c:pt>
              </c:strCache>
            </c:strRef>
          </c:tx>
          <c:spPr>
            <a:solidFill>
              <a:schemeClr val="accent6"/>
            </a:solidFill>
            <a:ln>
              <a:noFill/>
            </a:ln>
          </c:spPr>
          <c:invertIfNegative val="0"/>
          <c:dLbls>
            <c:spPr>
              <a:noFill/>
              <a:ln>
                <a:noFill/>
              </a:ln>
              <a:effectLst/>
            </c:spPr>
            <c:txPr>
              <a:bodyPr lIns="0" tIns="0" rIns="0" bIns="0"/>
              <a:lstStyle/>
              <a:p>
                <a:pPr marL="0" marR="0" indent="0" algn="ctr" defTabSz="914400" fontAlgn="auto" hangingPunct="1">
                  <a:lnSpc>
                    <a:spcPct val="100000"/>
                  </a:lnSpc>
                  <a:spcBef>
                    <a:spcPts val="0"/>
                  </a:spcBef>
                  <a:spcAft>
                    <a:spcPts val="0"/>
                  </a:spcAft>
                  <a:tabLst/>
                  <a:defRPr sz="1400" b="0" i="0" u="none" strike="noStrike" kern="1200" baseline="0">
                    <a:solidFill>
                      <a:srgbClr val="404040"/>
                    </a:solidFill>
                    <a:latin typeface="Verdana" panose="020B0604030504040204" pitchFamily="34" charset="0"/>
                    <a:ea typeface="Verdana" panose="020B0604030504040204" pitchFamily="34" charset="0"/>
                  </a:defRPr>
                </a:pPr>
                <a:endParaRPr lang="lv-LV"/>
              </a:p>
            </c:txPr>
            <c:showLegendKey val="0"/>
            <c:showVal val="1"/>
            <c:showCatName val="0"/>
            <c:showSerName val="0"/>
            <c:showPercent val="0"/>
            <c:showBubbleSize val="0"/>
            <c:separator>, </c:separator>
            <c:showLeaderLines val="0"/>
            <c:extLst>
              <c:ext xmlns:c15="http://schemas.microsoft.com/office/drawing/2012/chart" uri="{CE6537A1-D6FC-4f65-9D91-7224C49458BB}">
                <c15:spPr xmlns:c15="http://schemas.microsoft.com/office/drawing/2012/chart">
                  <a:prstGeom prst="rect">
                    <a:avLst/>
                  </a:prstGeom>
                </c15:spPr>
                <c15:showLeaderLines val="1"/>
              </c:ext>
            </c:extLst>
          </c:dLbls>
          <c:cat>
            <c:strRef>
              <c:f>grafiki_farmācija!$A$4:$A$6</c:f>
              <c:strCache>
                <c:ptCount val="3"/>
                <c:pt idx="0">
                  <c:v>Farmaceits</c:v>
                </c:pt>
                <c:pt idx="1">
                  <c:v>Farmaceita asistents</c:v>
                </c:pt>
                <c:pt idx="2">
                  <c:v>Kopā</c:v>
                </c:pt>
              </c:strCache>
            </c:strRef>
          </c:cat>
          <c:val>
            <c:numRef>
              <c:f>grafiki_farmācija!$U$4:$U$6</c:f>
              <c:numCache>
                <c:formatCode>General</c:formatCode>
                <c:ptCount val="3"/>
                <c:pt idx="0">
                  <c:v>5</c:v>
                </c:pt>
                <c:pt idx="1">
                  <c:v>2</c:v>
                </c:pt>
                <c:pt idx="2">
                  <c:v>7</c:v>
                </c:pt>
              </c:numCache>
            </c:numRef>
          </c:val>
          <c:extLst>
            <c:ext xmlns:c16="http://schemas.microsoft.com/office/drawing/2014/chart" uri="{C3380CC4-5D6E-409C-BE32-E72D297353CC}">
              <c16:uniqueId val="{00000000-7AF7-44A6-AF5A-498885D8C05D}"/>
            </c:ext>
          </c:extLst>
        </c:ser>
        <c:ser>
          <c:idx val="4"/>
          <c:order val="1"/>
          <c:tx>
            <c:strRef>
              <c:f>grafiki_farmācija!$Y$3</c:f>
              <c:strCache>
                <c:ptCount val="1"/>
                <c:pt idx="0">
                  <c:v>jūlijs, 2023</c:v>
                </c:pt>
              </c:strCache>
            </c:strRef>
          </c:tx>
          <c:spPr>
            <a:solidFill>
              <a:schemeClr val="accent5">
                <a:lumMod val="75000"/>
              </a:schemeClr>
            </a:solidFill>
            <a:ln>
              <a:noFill/>
            </a:ln>
          </c:spPr>
          <c:invertIfNegative val="0"/>
          <c:dLbls>
            <c:spPr>
              <a:noFill/>
              <a:ln>
                <a:noFill/>
              </a:ln>
              <a:effectLst/>
            </c:spPr>
            <c:txPr>
              <a:bodyPr lIns="0" tIns="0" rIns="0" bIns="0"/>
              <a:lstStyle/>
              <a:p>
                <a:pPr marL="0" marR="0" indent="0" algn="ctr" defTabSz="914400" fontAlgn="auto" hangingPunct="1">
                  <a:lnSpc>
                    <a:spcPct val="100000"/>
                  </a:lnSpc>
                  <a:spcBef>
                    <a:spcPts val="0"/>
                  </a:spcBef>
                  <a:spcAft>
                    <a:spcPts val="0"/>
                  </a:spcAft>
                  <a:tabLst/>
                  <a:defRPr sz="1400" b="0" i="0" u="none" strike="noStrike" kern="1200" baseline="0">
                    <a:solidFill>
                      <a:srgbClr val="000000"/>
                    </a:solidFill>
                    <a:latin typeface="Verdana" panose="020B0604030504040204" pitchFamily="34" charset="0"/>
                    <a:ea typeface="Verdana" panose="020B0604030504040204" pitchFamily="34" charset="0"/>
                  </a:defRPr>
                </a:pPr>
                <a:endParaRPr lang="lv-LV"/>
              </a:p>
            </c:txPr>
            <c:showLegendKey val="0"/>
            <c:showVal val="1"/>
            <c:showCatName val="0"/>
            <c:showSerName val="0"/>
            <c:showPercent val="0"/>
            <c:showBubbleSize val="0"/>
            <c:separator>, </c:separator>
            <c:showLeaderLines val="0"/>
            <c:extLst>
              <c:ext xmlns:c15="http://schemas.microsoft.com/office/drawing/2012/chart" uri="{CE6537A1-D6FC-4f65-9D91-7224C49458BB}">
                <c15:spPr xmlns:c15="http://schemas.microsoft.com/office/drawing/2012/chart">
                  <a:prstGeom prst="rect">
                    <a:avLst/>
                  </a:prstGeom>
                </c15:spPr>
                <c15:showLeaderLines val="1"/>
              </c:ext>
            </c:extLst>
          </c:dLbls>
          <c:cat>
            <c:strRef>
              <c:f>grafiki_farmācija!$A$4:$A$6</c:f>
              <c:strCache>
                <c:ptCount val="3"/>
                <c:pt idx="0">
                  <c:v>Farmaceits</c:v>
                </c:pt>
                <c:pt idx="1">
                  <c:v>Farmaceita asistents</c:v>
                </c:pt>
                <c:pt idx="2">
                  <c:v>Kopā</c:v>
                </c:pt>
              </c:strCache>
            </c:strRef>
          </c:cat>
          <c:val>
            <c:numRef>
              <c:f>grafiki_farmācija!$Y$4:$Y$6</c:f>
              <c:numCache>
                <c:formatCode>General</c:formatCode>
                <c:ptCount val="3"/>
                <c:pt idx="0">
                  <c:v>15</c:v>
                </c:pt>
                <c:pt idx="1">
                  <c:v>2</c:v>
                </c:pt>
                <c:pt idx="2">
                  <c:v>17</c:v>
                </c:pt>
              </c:numCache>
            </c:numRef>
          </c:val>
          <c:extLst>
            <c:ext xmlns:c16="http://schemas.microsoft.com/office/drawing/2014/chart" uri="{C3380CC4-5D6E-409C-BE32-E72D297353CC}">
              <c16:uniqueId val="{00000001-7AF7-44A6-AF5A-498885D8C05D}"/>
            </c:ext>
          </c:extLst>
        </c:ser>
        <c:ser>
          <c:idx val="5"/>
          <c:order val="2"/>
          <c:tx>
            <c:strRef>
              <c:f>grafiki_farmācija!$AA$3</c:f>
              <c:strCache>
                <c:ptCount val="1"/>
                <c:pt idx="0">
                  <c:v>aprīlis, 2024</c:v>
                </c:pt>
              </c:strCache>
            </c:strRef>
          </c:tx>
          <c:spPr>
            <a:solidFill>
              <a:schemeClr val="bg2">
                <a:lumMod val="75000"/>
              </a:schemeClr>
            </a:solidFill>
          </c:spPr>
          <c:invertIfNegative val="0"/>
          <c:dLbls>
            <c:spPr>
              <a:noFill/>
              <a:ln>
                <a:noFill/>
              </a:ln>
              <a:effectLst/>
            </c:spPr>
            <c:txPr>
              <a:bodyPr wrap="square" lIns="38100" tIns="19050" rIns="38100" bIns="19050" anchor="ctr">
                <a:spAutoFit/>
              </a:bodyPr>
              <a:lstStyle/>
              <a:p>
                <a:pPr>
                  <a:defRPr sz="1400">
                    <a:latin typeface="Verdana" panose="020B0604030504040204" pitchFamily="34" charset="0"/>
                    <a:ea typeface="Verdana" panose="020B0604030504040204" pitchFamily="34" charset="0"/>
                  </a:defRPr>
                </a:pPr>
                <a:endParaRPr lang="lv-LV"/>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ext>
            </c:extLst>
          </c:dLbls>
          <c:cat>
            <c:strRef>
              <c:f>grafiki_farmācija!$A$4:$A$6</c:f>
              <c:strCache>
                <c:ptCount val="3"/>
                <c:pt idx="0">
                  <c:v>Farmaceits</c:v>
                </c:pt>
                <c:pt idx="1">
                  <c:v>Farmaceita asistents</c:v>
                </c:pt>
                <c:pt idx="2">
                  <c:v>Kopā</c:v>
                </c:pt>
              </c:strCache>
            </c:strRef>
          </c:cat>
          <c:val>
            <c:numRef>
              <c:f>grafiki_farmācija!$AA$4:$AA$6</c:f>
              <c:numCache>
                <c:formatCode>General</c:formatCode>
                <c:ptCount val="3"/>
                <c:pt idx="0">
                  <c:v>17</c:v>
                </c:pt>
                <c:pt idx="1">
                  <c:v>2</c:v>
                </c:pt>
                <c:pt idx="2">
                  <c:v>19</c:v>
                </c:pt>
              </c:numCache>
            </c:numRef>
          </c:val>
          <c:extLst>
            <c:ext xmlns:c16="http://schemas.microsoft.com/office/drawing/2014/chart" uri="{C3380CC4-5D6E-409C-BE32-E72D297353CC}">
              <c16:uniqueId val="{00000002-7AF7-44A6-AF5A-498885D8C05D}"/>
            </c:ext>
          </c:extLst>
        </c:ser>
        <c:dLbls>
          <c:showLegendKey val="0"/>
          <c:showVal val="0"/>
          <c:showCatName val="0"/>
          <c:showSerName val="0"/>
          <c:showPercent val="0"/>
          <c:showBubbleSize val="0"/>
        </c:dLbls>
        <c:gapWidth val="219"/>
        <c:overlap val="-27"/>
        <c:axId val="1927294816"/>
        <c:axId val="1927297696"/>
      </c:barChart>
      <c:valAx>
        <c:axId val="1927297696"/>
        <c:scaling>
          <c:orientation val="minMax"/>
        </c:scaling>
        <c:delete val="1"/>
        <c:axPos val="l"/>
        <c:numFmt formatCode="General" sourceLinked="1"/>
        <c:majorTickMark val="none"/>
        <c:minorTickMark val="none"/>
        <c:tickLblPos val="nextTo"/>
        <c:crossAx val="1927294816"/>
        <c:crosses val="autoZero"/>
        <c:crossBetween val="between"/>
      </c:valAx>
      <c:catAx>
        <c:axId val="1927294816"/>
        <c:scaling>
          <c:orientation val="minMax"/>
        </c:scaling>
        <c:delete val="0"/>
        <c:axPos val="b"/>
        <c:numFmt formatCode="General" sourceLinked="1"/>
        <c:majorTickMark val="none"/>
        <c:minorTickMark val="none"/>
        <c:tickLblPos val="nextTo"/>
        <c:spPr>
          <a:noFill/>
          <a:ln w="9528" cap="flat">
            <a:solidFill>
              <a:srgbClr val="D9D9D9"/>
            </a:solidFill>
            <a:prstDash val="solid"/>
            <a:round/>
          </a:ln>
        </c:spPr>
        <c:txPr>
          <a:bodyPr lIns="0" tIns="0" rIns="0" bIns="0"/>
          <a:lstStyle/>
          <a:p>
            <a:pPr marL="0" marR="0" indent="0" defTabSz="914400" fontAlgn="auto" hangingPunct="1">
              <a:lnSpc>
                <a:spcPct val="100000"/>
              </a:lnSpc>
              <a:spcBef>
                <a:spcPts val="0"/>
              </a:spcBef>
              <a:spcAft>
                <a:spcPts val="0"/>
              </a:spcAft>
              <a:tabLst/>
              <a:defRPr sz="1400" b="0" i="0" u="none" strike="noStrike" kern="1200" baseline="0">
                <a:solidFill>
                  <a:srgbClr val="595959"/>
                </a:solidFill>
                <a:latin typeface="Verdana" panose="020B0604030504040204" pitchFamily="34" charset="0"/>
                <a:ea typeface="Verdana" panose="020B0604030504040204" pitchFamily="34" charset="0"/>
              </a:defRPr>
            </a:pPr>
            <a:endParaRPr lang="lv-LV"/>
          </a:p>
        </c:txPr>
        <c:crossAx val="1927297696"/>
        <c:crosses val="autoZero"/>
        <c:auto val="1"/>
        <c:lblAlgn val="ctr"/>
        <c:lblOffset val="100"/>
        <c:noMultiLvlLbl val="0"/>
      </c:catAx>
      <c:spPr>
        <a:noFill/>
        <a:ln>
          <a:noFill/>
        </a:ln>
      </c:spPr>
    </c:plotArea>
    <c:legend>
      <c:legendPos val="b"/>
      <c:overlay val="0"/>
      <c:spPr>
        <a:noFill/>
        <a:ln>
          <a:noFill/>
        </a:ln>
      </c:spPr>
      <c:txPr>
        <a:bodyPr lIns="0" tIns="0" rIns="0" bIns="0"/>
        <a:lstStyle/>
        <a:p>
          <a:pPr marL="0" marR="0" indent="0" defTabSz="914400" fontAlgn="auto" hangingPunct="1">
            <a:lnSpc>
              <a:spcPct val="100000"/>
            </a:lnSpc>
            <a:spcBef>
              <a:spcPts val="0"/>
            </a:spcBef>
            <a:spcAft>
              <a:spcPts val="0"/>
            </a:spcAft>
            <a:tabLst/>
            <a:defRPr sz="1400" b="0" i="0" u="none" strike="noStrike" kern="1200" baseline="0">
              <a:solidFill>
                <a:srgbClr val="595959"/>
              </a:solidFill>
              <a:latin typeface="Verdana" panose="020B0604030504040204" pitchFamily="34" charset="0"/>
              <a:ea typeface="Verdana" panose="020B0604030504040204" pitchFamily="34" charset="0"/>
            </a:defRPr>
          </a:pPr>
          <a:endParaRPr lang="lv-LV"/>
        </a:p>
      </c:txPr>
    </c:legend>
    <c:plotVisOnly val="1"/>
    <c:dispBlanksAs val="gap"/>
    <c:showDLblsOverMax val="0"/>
  </c:chart>
  <c:spPr>
    <a:solidFill>
      <a:srgbClr val="FFFFFF"/>
    </a:solidFill>
    <a:ln w="9528" cap="flat">
      <a:solidFill>
        <a:srgbClr val="D9D9D9"/>
      </a:solidFill>
      <a:prstDash val="solid"/>
      <a:round/>
    </a:ln>
  </c:spPr>
  <c:txPr>
    <a:bodyPr lIns="0" tIns="0" rIns="0" bIns="0"/>
    <a:lstStyle/>
    <a:p>
      <a:pPr marL="0" marR="0" indent="0" defTabSz="914400" fontAlgn="auto" hangingPunct="1">
        <a:lnSpc>
          <a:spcPct val="100000"/>
        </a:lnSpc>
        <a:spcBef>
          <a:spcPts val="0"/>
        </a:spcBef>
        <a:spcAft>
          <a:spcPts val="0"/>
        </a:spcAft>
        <a:tabLst/>
        <a:defRPr lang="en-US" sz="1000" b="0" i="0" u="none" strike="noStrike" kern="1200" baseline="0">
          <a:solidFill>
            <a:srgbClr val="000000"/>
          </a:solidFill>
          <a:latin typeface="Calibri"/>
        </a:defRPr>
      </a:pPr>
      <a:endParaRPr lang="lv-LV"/>
    </a:p>
  </c:txPr>
  <c:externalData r:id="rId1">
    <c:autoUpdate val="0"/>
  </c:externalData>
</c:chartSpace>
</file>

<file path=ppt/charts/chart2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lIns="0" tIns="0" rIns="0" bIns="0"/>
          <a:lstStyle/>
          <a:p>
            <a:pPr marL="0" marR="0" indent="0" algn="ctr" defTabSz="914400" fontAlgn="auto" hangingPunct="1">
              <a:lnSpc>
                <a:spcPct val="100000"/>
              </a:lnSpc>
              <a:spcBef>
                <a:spcPts val="0"/>
              </a:spcBef>
              <a:spcAft>
                <a:spcPts val="0"/>
              </a:spcAft>
              <a:tabLst/>
              <a:defRPr sz="1600" b="0" i="0" u="none" strike="noStrike" kern="1200" spc="0" baseline="0">
                <a:solidFill>
                  <a:sysClr val="windowText" lastClr="000000"/>
                </a:solidFill>
                <a:latin typeface="Verdana" panose="020B0604030504040204" pitchFamily="34" charset="0"/>
                <a:ea typeface="Verdana" panose="020B0604030504040204" pitchFamily="34" charset="0"/>
              </a:defRPr>
            </a:pPr>
            <a:r>
              <a:rPr lang="lv-LV" sz="1600" b="1" i="0" u="none" strike="noStrike" kern="1200" cap="none" spc="0" baseline="0">
                <a:solidFill>
                  <a:sysClr val="windowText" lastClr="000000"/>
                </a:solidFill>
                <a:uFillTx/>
                <a:latin typeface="Verdana" panose="020B0604030504040204" pitchFamily="34" charset="0"/>
                <a:ea typeface="Verdana" panose="020B0604030504040204" pitchFamily="34" charset="0"/>
              </a:rPr>
              <a:t>Ārstniecības personu no Ukrainas skaits, kuras pārtraukušas darba attiecības (kumulatīvais rādītājs)</a:t>
            </a:r>
          </a:p>
        </c:rich>
      </c:tx>
      <c:overlay val="0"/>
      <c:spPr>
        <a:noFill/>
        <a:ln>
          <a:noFill/>
        </a:ln>
      </c:spPr>
    </c:title>
    <c:autoTitleDeleted val="0"/>
    <c:plotArea>
      <c:layout>
        <c:manualLayout>
          <c:layoutTarget val="inner"/>
          <c:xMode val="edge"/>
          <c:yMode val="edge"/>
          <c:x val="2.96767355590885E-2"/>
          <c:y val="0.2713501158520204"/>
          <c:w val="0.95336512983571808"/>
          <c:h val="0.45583426410442091"/>
        </c:manualLayout>
      </c:layout>
      <c:barChart>
        <c:barDir val="col"/>
        <c:grouping val="clustered"/>
        <c:varyColors val="0"/>
        <c:ser>
          <c:idx val="0"/>
          <c:order val="0"/>
          <c:tx>
            <c:strRef>
              <c:f>grafiki_mediķi!$O$3</c:f>
              <c:strCache>
                <c:ptCount val="1"/>
                <c:pt idx="0">
                  <c:v>janvāris, 2023</c:v>
                </c:pt>
              </c:strCache>
            </c:strRef>
          </c:tx>
          <c:spPr>
            <a:solidFill>
              <a:srgbClr val="4472C4"/>
            </a:solidFill>
            <a:ln>
              <a:noFill/>
            </a:ln>
          </c:spPr>
          <c:invertIfNegative val="0"/>
          <c:dLbls>
            <c:spPr>
              <a:noFill/>
              <a:ln>
                <a:noFill/>
              </a:ln>
              <a:effectLst/>
            </c:spPr>
            <c:txPr>
              <a:bodyPr lIns="0" tIns="0" rIns="0" bIns="0"/>
              <a:lstStyle/>
              <a:p>
                <a:pPr marL="0" marR="0" indent="0" algn="ctr" defTabSz="914400" fontAlgn="auto" hangingPunct="1">
                  <a:lnSpc>
                    <a:spcPct val="100000"/>
                  </a:lnSpc>
                  <a:spcBef>
                    <a:spcPts val="0"/>
                  </a:spcBef>
                  <a:spcAft>
                    <a:spcPts val="0"/>
                  </a:spcAft>
                  <a:tabLst/>
                  <a:defRPr sz="1400" b="0" i="0" u="none" strike="noStrike" kern="1200" baseline="0">
                    <a:solidFill>
                      <a:srgbClr val="404040"/>
                    </a:solidFill>
                    <a:latin typeface="Verdana" panose="020B0604030504040204" pitchFamily="34" charset="0"/>
                    <a:ea typeface="Verdana" panose="020B0604030504040204" pitchFamily="34" charset="0"/>
                  </a:defRPr>
                </a:pPr>
                <a:endParaRPr lang="lv-LV"/>
              </a:p>
            </c:txPr>
            <c:showLegendKey val="0"/>
            <c:showVal val="1"/>
            <c:showCatName val="0"/>
            <c:showSerName val="0"/>
            <c:showPercent val="0"/>
            <c:showBubbleSize val="0"/>
            <c:separator>, </c:separator>
            <c:showLeaderLines val="0"/>
            <c:extLst>
              <c:ext xmlns:c15="http://schemas.microsoft.com/office/drawing/2012/chart" uri="{CE6537A1-D6FC-4f65-9D91-7224C49458BB}">
                <c15:spPr xmlns:c15="http://schemas.microsoft.com/office/drawing/2012/chart">
                  <a:prstGeom prst="rect">
                    <a:avLst/>
                  </a:prstGeom>
                </c15:spPr>
                <c15:showLeaderLines val="1"/>
              </c:ext>
            </c:extLst>
          </c:dLbls>
          <c:cat>
            <c:strRef>
              <c:f>grafiki_mediķi!$A$4:$A$9</c:f>
              <c:strCache>
                <c:ptCount val="6"/>
                <c:pt idx="0">
                  <c:v>Ārsts</c:v>
                </c:pt>
                <c:pt idx="1">
                  <c:v>Zobārsts </c:v>
                </c:pt>
                <c:pt idx="2">
                  <c:v>Māsa</c:v>
                </c:pt>
                <c:pt idx="3">
                  <c:v>Ārsta palīgs</c:v>
                </c:pt>
                <c:pt idx="4">
                  <c:v>Citas profesijas</c:v>
                </c:pt>
                <c:pt idx="5">
                  <c:v>Kopā</c:v>
                </c:pt>
              </c:strCache>
            </c:strRef>
          </c:cat>
          <c:val>
            <c:numRef>
              <c:f>grafiki_mediķi!$O$4:$O$9</c:f>
              <c:numCache>
                <c:formatCode>General</c:formatCode>
                <c:ptCount val="6"/>
                <c:pt idx="0">
                  <c:v>12</c:v>
                </c:pt>
                <c:pt idx="1">
                  <c:v>4</c:v>
                </c:pt>
                <c:pt idx="2">
                  <c:v>5</c:v>
                </c:pt>
                <c:pt idx="3">
                  <c:v>2</c:v>
                </c:pt>
                <c:pt idx="4">
                  <c:v>1</c:v>
                </c:pt>
                <c:pt idx="5">
                  <c:v>24</c:v>
                </c:pt>
              </c:numCache>
            </c:numRef>
          </c:val>
          <c:extLst>
            <c:ext xmlns:c16="http://schemas.microsoft.com/office/drawing/2014/chart" uri="{C3380CC4-5D6E-409C-BE32-E72D297353CC}">
              <c16:uniqueId val="{00000000-8E27-42F1-86FE-BA55EE1A311B}"/>
            </c:ext>
          </c:extLst>
        </c:ser>
        <c:ser>
          <c:idx val="4"/>
          <c:order val="1"/>
          <c:tx>
            <c:strRef>
              <c:f>grafiki_mediķi!$S$3</c:f>
              <c:strCache>
                <c:ptCount val="1"/>
                <c:pt idx="0">
                  <c:v>jūlijs, 2023</c:v>
                </c:pt>
              </c:strCache>
            </c:strRef>
          </c:tx>
          <c:spPr>
            <a:solidFill>
              <a:srgbClr val="5B9BD5"/>
            </a:solidFill>
            <a:ln>
              <a:noFill/>
            </a:ln>
          </c:spPr>
          <c:invertIfNegative val="0"/>
          <c:dLbls>
            <c:spPr>
              <a:noFill/>
              <a:ln>
                <a:noFill/>
              </a:ln>
              <a:effectLst/>
            </c:spPr>
            <c:txPr>
              <a:bodyPr lIns="0" tIns="0" rIns="0" bIns="0"/>
              <a:lstStyle/>
              <a:p>
                <a:pPr marL="0" marR="0" indent="0" algn="ctr" defTabSz="914400" fontAlgn="auto" hangingPunct="1">
                  <a:lnSpc>
                    <a:spcPct val="100000"/>
                  </a:lnSpc>
                  <a:spcBef>
                    <a:spcPts val="0"/>
                  </a:spcBef>
                  <a:spcAft>
                    <a:spcPts val="0"/>
                  </a:spcAft>
                  <a:tabLst/>
                  <a:defRPr sz="1400" b="0" i="0" u="none" strike="noStrike" kern="1200" baseline="0">
                    <a:solidFill>
                      <a:srgbClr val="000000"/>
                    </a:solidFill>
                    <a:latin typeface="Verdana" panose="020B0604030504040204" pitchFamily="34" charset="0"/>
                    <a:ea typeface="Verdana" panose="020B0604030504040204" pitchFamily="34" charset="0"/>
                  </a:defRPr>
                </a:pPr>
                <a:endParaRPr lang="lv-LV"/>
              </a:p>
            </c:txPr>
            <c:showLegendKey val="0"/>
            <c:showVal val="1"/>
            <c:showCatName val="0"/>
            <c:showSerName val="0"/>
            <c:showPercent val="0"/>
            <c:showBubbleSize val="0"/>
            <c:separator>, </c:separator>
            <c:showLeaderLines val="0"/>
            <c:extLst>
              <c:ext xmlns:c15="http://schemas.microsoft.com/office/drawing/2012/chart" uri="{CE6537A1-D6FC-4f65-9D91-7224C49458BB}">
                <c15:spPr xmlns:c15="http://schemas.microsoft.com/office/drawing/2012/chart">
                  <a:prstGeom prst="rect">
                    <a:avLst/>
                  </a:prstGeom>
                </c15:spPr>
                <c15:showLeaderLines val="1"/>
              </c:ext>
            </c:extLst>
          </c:dLbls>
          <c:cat>
            <c:strRef>
              <c:f>grafiki_mediķi!$A$4:$A$9</c:f>
              <c:strCache>
                <c:ptCount val="6"/>
                <c:pt idx="0">
                  <c:v>Ārsts</c:v>
                </c:pt>
                <c:pt idx="1">
                  <c:v>Zobārsts </c:v>
                </c:pt>
                <c:pt idx="2">
                  <c:v>Māsa</c:v>
                </c:pt>
                <c:pt idx="3">
                  <c:v>Ārsta palīgs</c:v>
                </c:pt>
                <c:pt idx="4">
                  <c:v>Citas profesijas</c:v>
                </c:pt>
                <c:pt idx="5">
                  <c:v>Kopā</c:v>
                </c:pt>
              </c:strCache>
            </c:strRef>
          </c:cat>
          <c:val>
            <c:numRef>
              <c:f>grafiki_mediķi!$S$4:$S$9</c:f>
              <c:numCache>
                <c:formatCode>General</c:formatCode>
                <c:ptCount val="6"/>
                <c:pt idx="0">
                  <c:v>19</c:v>
                </c:pt>
                <c:pt idx="1">
                  <c:v>8</c:v>
                </c:pt>
                <c:pt idx="2">
                  <c:v>15</c:v>
                </c:pt>
                <c:pt idx="3">
                  <c:v>2</c:v>
                </c:pt>
                <c:pt idx="4">
                  <c:v>1</c:v>
                </c:pt>
                <c:pt idx="5">
                  <c:v>45</c:v>
                </c:pt>
              </c:numCache>
            </c:numRef>
          </c:val>
          <c:extLst>
            <c:ext xmlns:c16="http://schemas.microsoft.com/office/drawing/2014/chart" uri="{C3380CC4-5D6E-409C-BE32-E72D297353CC}">
              <c16:uniqueId val="{00000001-8E27-42F1-86FE-BA55EE1A311B}"/>
            </c:ext>
          </c:extLst>
        </c:ser>
        <c:ser>
          <c:idx val="5"/>
          <c:order val="2"/>
          <c:tx>
            <c:strRef>
              <c:f>grafiki_mediķi!$U$3</c:f>
              <c:strCache>
                <c:ptCount val="1"/>
                <c:pt idx="0">
                  <c:v>aprīlis, 2024</c:v>
                </c:pt>
              </c:strCache>
            </c:strRef>
          </c:tx>
          <c:invertIfNegative val="0"/>
          <c:dLbls>
            <c:spPr>
              <a:noFill/>
              <a:ln>
                <a:noFill/>
              </a:ln>
              <a:effectLst/>
            </c:spPr>
            <c:txPr>
              <a:bodyPr wrap="square" lIns="38100" tIns="19050" rIns="38100" bIns="19050" anchor="ctr">
                <a:spAutoFit/>
              </a:bodyPr>
              <a:lstStyle/>
              <a:p>
                <a:pPr>
                  <a:defRPr sz="1400">
                    <a:latin typeface="Verdana" panose="020B0604030504040204" pitchFamily="34" charset="0"/>
                    <a:ea typeface="Verdana" panose="020B0604030504040204" pitchFamily="34" charset="0"/>
                  </a:defRPr>
                </a:pPr>
                <a:endParaRPr lang="lv-LV"/>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ext>
            </c:extLst>
          </c:dLbls>
          <c:cat>
            <c:strRef>
              <c:f>grafiki_mediķi!$A$4:$A$9</c:f>
              <c:strCache>
                <c:ptCount val="6"/>
                <c:pt idx="0">
                  <c:v>Ārsts</c:v>
                </c:pt>
                <c:pt idx="1">
                  <c:v>Zobārsts </c:v>
                </c:pt>
                <c:pt idx="2">
                  <c:v>Māsa</c:v>
                </c:pt>
                <c:pt idx="3">
                  <c:v>Ārsta palīgs</c:v>
                </c:pt>
                <c:pt idx="4">
                  <c:v>Citas profesijas</c:v>
                </c:pt>
                <c:pt idx="5">
                  <c:v>Kopā</c:v>
                </c:pt>
              </c:strCache>
            </c:strRef>
          </c:cat>
          <c:val>
            <c:numRef>
              <c:f>grafiki_mediķi!$U$4:$U$9</c:f>
              <c:numCache>
                <c:formatCode>General</c:formatCode>
                <c:ptCount val="6"/>
                <c:pt idx="0">
                  <c:v>24</c:v>
                </c:pt>
                <c:pt idx="1">
                  <c:v>7</c:v>
                </c:pt>
                <c:pt idx="2">
                  <c:v>22</c:v>
                </c:pt>
                <c:pt idx="3">
                  <c:v>5</c:v>
                </c:pt>
                <c:pt idx="4">
                  <c:v>2</c:v>
                </c:pt>
                <c:pt idx="5">
                  <c:v>60</c:v>
                </c:pt>
              </c:numCache>
            </c:numRef>
          </c:val>
          <c:extLst>
            <c:ext xmlns:c16="http://schemas.microsoft.com/office/drawing/2014/chart" uri="{C3380CC4-5D6E-409C-BE32-E72D297353CC}">
              <c16:uniqueId val="{00000002-8E27-42F1-86FE-BA55EE1A311B}"/>
            </c:ext>
          </c:extLst>
        </c:ser>
        <c:dLbls>
          <c:showLegendKey val="0"/>
          <c:showVal val="0"/>
          <c:showCatName val="0"/>
          <c:showSerName val="0"/>
          <c:showPercent val="0"/>
          <c:showBubbleSize val="0"/>
        </c:dLbls>
        <c:gapWidth val="219"/>
        <c:overlap val="-27"/>
        <c:axId val="1927296256"/>
        <c:axId val="1874849072"/>
      </c:barChart>
      <c:valAx>
        <c:axId val="1874849072"/>
        <c:scaling>
          <c:orientation val="minMax"/>
        </c:scaling>
        <c:delete val="1"/>
        <c:axPos val="l"/>
        <c:numFmt formatCode="General" sourceLinked="1"/>
        <c:majorTickMark val="none"/>
        <c:minorTickMark val="none"/>
        <c:tickLblPos val="nextTo"/>
        <c:crossAx val="1927296256"/>
        <c:crosses val="autoZero"/>
        <c:crossBetween val="between"/>
      </c:valAx>
      <c:catAx>
        <c:axId val="1927296256"/>
        <c:scaling>
          <c:orientation val="minMax"/>
        </c:scaling>
        <c:delete val="0"/>
        <c:axPos val="b"/>
        <c:numFmt formatCode="General" sourceLinked="1"/>
        <c:majorTickMark val="none"/>
        <c:minorTickMark val="none"/>
        <c:tickLblPos val="nextTo"/>
        <c:spPr>
          <a:noFill/>
          <a:ln w="9528" cap="flat">
            <a:solidFill>
              <a:srgbClr val="D9D9D9"/>
            </a:solidFill>
            <a:prstDash val="solid"/>
            <a:round/>
          </a:ln>
        </c:spPr>
        <c:txPr>
          <a:bodyPr lIns="0" tIns="0" rIns="0" bIns="0"/>
          <a:lstStyle/>
          <a:p>
            <a:pPr marL="0" marR="0" indent="0" defTabSz="914400" fontAlgn="auto" hangingPunct="1">
              <a:lnSpc>
                <a:spcPct val="100000"/>
              </a:lnSpc>
              <a:spcBef>
                <a:spcPts val="0"/>
              </a:spcBef>
              <a:spcAft>
                <a:spcPts val="0"/>
              </a:spcAft>
              <a:tabLst/>
              <a:defRPr sz="1400" b="0" i="0" u="none" strike="noStrike" kern="1200" baseline="0">
                <a:solidFill>
                  <a:srgbClr val="595959"/>
                </a:solidFill>
                <a:latin typeface="Verdana" panose="020B0604030504040204" pitchFamily="34" charset="0"/>
                <a:ea typeface="Verdana" panose="020B0604030504040204" pitchFamily="34" charset="0"/>
              </a:defRPr>
            </a:pPr>
            <a:endParaRPr lang="lv-LV"/>
          </a:p>
        </c:txPr>
        <c:crossAx val="1874849072"/>
        <c:crosses val="autoZero"/>
        <c:auto val="1"/>
        <c:lblAlgn val="ctr"/>
        <c:lblOffset val="100"/>
        <c:noMultiLvlLbl val="0"/>
      </c:catAx>
      <c:spPr>
        <a:noFill/>
        <a:ln>
          <a:noFill/>
        </a:ln>
      </c:spPr>
    </c:plotArea>
    <c:legend>
      <c:legendPos val="b"/>
      <c:overlay val="0"/>
      <c:spPr>
        <a:noFill/>
        <a:ln>
          <a:noFill/>
        </a:ln>
      </c:spPr>
      <c:txPr>
        <a:bodyPr lIns="0" tIns="0" rIns="0" bIns="0"/>
        <a:lstStyle/>
        <a:p>
          <a:pPr marL="0" marR="0" indent="0" defTabSz="914400" fontAlgn="auto" hangingPunct="1">
            <a:lnSpc>
              <a:spcPct val="100000"/>
            </a:lnSpc>
            <a:spcBef>
              <a:spcPts val="0"/>
            </a:spcBef>
            <a:spcAft>
              <a:spcPts val="0"/>
            </a:spcAft>
            <a:tabLst/>
            <a:defRPr sz="1400" b="0" i="0" u="none" strike="noStrike" kern="1200" baseline="0">
              <a:solidFill>
                <a:srgbClr val="595959"/>
              </a:solidFill>
              <a:latin typeface="Verdana" panose="020B0604030504040204" pitchFamily="34" charset="0"/>
              <a:ea typeface="Verdana" panose="020B0604030504040204" pitchFamily="34" charset="0"/>
            </a:defRPr>
          </a:pPr>
          <a:endParaRPr lang="lv-LV"/>
        </a:p>
      </c:txPr>
    </c:legend>
    <c:plotVisOnly val="1"/>
    <c:dispBlanksAs val="gap"/>
    <c:showDLblsOverMax val="0"/>
  </c:chart>
  <c:spPr>
    <a:solidFill>
      <a:srgbClr val="FFFFFF"/>
    </a:solidFill>
    <a:ln w="9528" cap="flat">
      <a:solidFill>
        <a:srgbClr val="D9D9D9"/>
      </a:solidFill>
      <a:prstDash val="solid"/>
      <a:round/>
    </a:ln>
  </c:spPr>
  <c:txPr>
    <a:bodyPr lIns="0" tIns="0" rIns="0" bIns="0"/>
    <a:lstStyle/>
    <a:p>
      <a:pPr marL="0" marR="0" indent="0" defTabSz="914400" fontAlgn="auto" hangingPunct="1">
        <a:lnSpc>
          <a:spcPct val="100000"/>
        </a:lnSpc>
        <a:spcBef>
          <a:spcPts val="0"/>
        </a:spcBef>
        <a:spcAft>
          <a:spcPts val="0"/>
        </a:spcAft>
        <a:tabLst/>
        <a:defRPr lang="en-US" sz="1000" b="0" i="0" u="none" strike="noStrike" kern="1200" baseline="0">
          <a:solidFill>
            <a:srgbClr val="000000"/>
          </a:solidFill>
          <a:latin typeface="Calibri"/>
        </a:defRPr>
      </a:pPr>
      <a:endParaRPr lang="lv-LV"/>
    </a:p>
  </c:txPr>
  <c:externalData r:id="rId1">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1.xml><?xml version="1.0" encoding="utf-8"?>
<cs:colorStyle xmlns:cs="http://schemas.microsoft.com/office/drawing/2012/chartStyle" xmlns:a="http://schemas.openxmlformats.org/drawingml/2006/main" meth="withinLinearReversed" id="21">
  <a:schemeClr val="accent1"/>
</cs:colorStyle>
</file>

<file path=ppt/charts/colors1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3.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9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4.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9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5.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9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7.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9.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1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11.xml><?xml version="1.0" encoding="utf-8"?>
<cs:chartStyle xmlns:cs="http://schemas.microsoft.com/office/drawing/2012/chartStyle" xmlns:a="http://schemas.openxmlformats.org/drawingml/2006/main" id="262">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9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1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13.xml><?xml version="1.0" encoding="utf-8"?>
<cs:chartStyle xmlns:cs="http://schemas.microsoft.com/office/drawing/2012/chartStyle" xmlns:a="http://schemas.openxmlformats.org/drawingml/2006/main" id="286">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14.xml><?xml version="1.0" encoding="utf-8"?>
<cs:chartStyle xmlns:cs="http://schemas.microsoft.com/office/drawing/2012/chartStyle" xmlns:a="http://schemas.openxmlformats.org/drawingml/2006/main" id="286">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15.xml><?xml version="1.0" encoding="utf-8"?>
<cs:chartStyle xmlns:cs="http://schemas.microsoft.com/office/drawing/2012/chartStyle" xmlns:a="http://schemas.openxmlformats.org/drawingml/2006/main" id="202">
  <cs:axisTitle>
    <cs:lnRef idx="0"/>
    <cs:fillRef idx="0"/>
    <cs:effectRef idx="0"/>
    <cs:fontRef idx="minor">
      <a:schemeClr val="tx1">
        <a:lumMod val="65000"/>
        <a:lumOff val="35000"/>
      </a:schemeClr>
    </cs:fontRef>
    <cs:defRPr sz="900" kern="1200" cap="all"/>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800" kern="1200" cap="all" spc="120" normalizeH="0" baseline="0"/>
  </cs:categoryAxis>
  <cs:chartArea mods="allowNoFillOverride allowNoLineOverride">
    <cs:lnRef idx="0"/>
    <cs:fillRef idx="0"/>
    <cs:effectRef idx="0"/>
    <cs:fontRef idx="minor">
      <a:schemeClr val="dk1"/>
    </cs:fontRef>
    <cs:spPr>
      <a:solidFill>
        <a:schemeClr val="lt1"/>
      </a:solidFill>
      <a:ln w="9525" cap="flat" cmpd="sng" algn="ctr">
        <a:solidFill>
          <a:schemeClr val="tx1">
            <a:lumMod val="15000"/>
            <a:lumOff val="85000"/>
          </a:schemeClr>
        </a:solidFill>
        <a:round/>
      </a:ln>
    </cs:spPr>
    <cs:defRPr sz="900" kern="1200"/>
  </cs:chartArea>
  <cs:dataLabel>
    <cs:lnRef idx="0"/>
    <cs:fillRef idx="0"/>
    <cs:effectRef idx="0"/>
    <cs:fontRef idx="minor">
      <a:schemeClr val="tx1">
        <a:lumMod val="50000"/>
        <a:lumOff val="50000"/>
      </a:schemeClr>
    </cs:fontRef>
    <cs:defRPr sz="800" b="0" i="0" u="none" strike="noStrike" kern="1200" baseline="0"/>
    <cs:bodyPr rot="-5400000" spcFirstLastPara="1" vertOverflow="clip" horzOverflow="clip" vert="horz" wrap="square" lIns="38100" tIns="19050" rIns="38100" bIns="19050" anchor="ctr" anchorCtr="1">
      <a:spAutoFit/>
    </cs:bodyPr>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0">
      <cs:styleClr val="auto"/>
    </cs:fillRef>
    <cs:effectRef idx="0"/>
    <cs:fontRef idx="minor">
      <a:schemeClr val="dk1"/>
    </cs:fontRef>
    <cs:spPr>
      <a:solidFill>
        <a:schemeClr val="phClr"/>
      </a:solidFill>
    </cs:spPr>
  </cs:dataPoint>
  <cs:dataPoint3D>
    <cs:lnRef idx="0"/>
    <cs:fillRef idx="0">
      <cs:styleClr val="auto"/>
    </cs:fillRef>
    <cs:effectRef idx="0"/>
    <cs:fontRef idx="minor">
      <a:schemeClr val="dk1"/>
    </cs:fontRef>
    <cs:spPr>
      <a:solidFill>
        <a:schemeClr val="phClr"/>
      </a:solidFill>
    </cs:spPr>
  </cs:dataPoint3D>
  <cs:dataPointLine>
    <cs:lnRef idx="0">
      <cs:styleClr val="auto"/>
    </cs:lnRef>
    <cs:fillRef idx="0"/>
    <cs:effectRef idx="0"/>
    <cs:fontRef idx="minor">
      <a:schemeClr val="dk1"/>
    </cs:fontRef>
    <cs:spPr>
      <a:ln w="22225" cap="rnd">
        <a:solidFill>
          <a:schemeClr val="phClr"/>
        </a:solidFill>
        <a:round/>
      </a:ln>
    </cs:spPr>
  </cs:dataPointLine>
  <cs:dataPointMarker>
    <cs:lnRef idx="0">
      <cs:styleClr val="auto"/>
    </cs:lnRef>
    <cs:fillRef idx="0">
      <cs:styleClr val="auto"/>
    </cs:fillRef>
    <cs:effectRef idx="0"/>
    <cs:fontRef idx="minor">
      <a:schemeClr val="dk1"/>
    </cs:fontRef>
    <cs:spPr>
      <a:solidFill>
        <a:schemeClr val="phClr"/>
      </a:solidFill>
      <a:ln w="9525">
        <a:solidFill>
          <a:schemeClr val="phClr"/>
        </a:solidFill>
        <a:round/>
      </a:ln>
    </cs:spPr>
  </cs:dataPointMarker>
  <cs:dataPointMarkerLayout size="6"/>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tx1">
        <a:lumMod val="65000"/>
        <a:lumOff val="35000"/>
      </a:schemeClr>
    </cs:fontRef>
    <cs:spPr>
      <a:ln w="9525">
        <a:solidFill>
          <a:schemeClr val="tx1">
            <a:lumMod val="15000"/>
            <a:lumOff val="85000"/>
          </a:schemeClr>
        </a:solidFill>
      </a:ln>
    </cs:spPr>
    <cs:defRPr sz="900" kern="1200"/>
  </cs:dataTable>
  <cs:downBar>
    <cs:lnRef idx="0"/>
    <cs:fillRef idx="0"/>
    <cs:effectRef idx="0"/>
    <cs:fontRef idx="minor">
      <a:schemeClr val="dk1"/>
    </cs:fontRef>
    <cs:spPr>
      <a:solidFill>
        <a:schemeClr val="dk1">
          <a:lumMod val="75000"/>
          <a:lumOff val="25000"/>
        </a:schemeClr>
      </a:solidFill>
      <a:ln w="9525">
        <a:solidFill>
          <a:schemeClr val="tx1">
            <a:lumMod val="15000"/>
            <a:lumOff val="85000"/>
          </a:schemeClr>
        </a:solidFill>
      </a:ln>
    </cs:spPr>
  </cs:downBar>
  <cs:dropLine>
    <cs:lnRef idx="0"/>
    <cs:fillRef idx="0"/>
    <cs:effectRef idx="0"/>
    <cs:fontRef idx="minor">
      <a:schemeClr val="dk1"/>
    </cs:fontRef>
    <cs:spPr>
      <a:ln w="9525">
        <a:solidFill>
          <a:schemeClr val="tx1">
            <a:lumMod val="35000"/>
            <a:lumOff val="65000"/>
          </a:schemeClr>
        </a:solidFill>
      </a:ln>
    </cs:spPr>
  </cs:dropLine>
  <cs:errorBar>
    <cs:lnRef idx="0"/>
    <cs:fillRef idx="0"/>
    <cs:effectRef idx="0"/>
    <cs:fontRef idx="minor">
      <a:schemeClr val="dk1"/>
    </cs:fontRef>
    <cs:spPr>
      <a:ln w="9525">
        <a:solidFill>
          <a:schemeClr val="tx1">
            <a:lumMod val="65000"/>
            <a:lumOff val="35000"/>
          </a:schemeClr>
        </a:solidFill>
        <a:round/>
      </a:ln>
    </cs:spPr>
  </cs:errorBar>
  <cs:floor>
    <cs:lnRef idx="0"/>
    <cs:fillRef idx="0"/>
    <cs:effectRef idx="0"/>
    <cs:fontRef idx="minor">
      <a:schemeClr val="dk1"/>
    </cs:fontRef>
  </cs:floor>
  <cs:gridlineMajor>
    <cs:lnRef idx="0"/>
    <cs:fillRef idx="0"/>
    <cs:effectRef idx="0"/>
    <cs:fontRef idx="minor">
      <a:schemeClr val="dk1"/>
    </cs:fontRef>
    <cs:spPr>
      <a:ln w="9525" cap="flat" cmpd="sng" algn="ctr">
        <a:solidFill>
          <a:schemeClr val="tx1">
            <a:lumMod val="15000"/>
            <a:lumOff val="85000"/>
          </a:schemeClr>
        </a:solidFill>
        <a:round/>
      </a:ln>
    </cs:spPr>
  </cs:gridlineMajor>
  <cs:gridlineMinor>
    <cs:lnRef idx="0"/>
    <cs:fillRef idx="0"/>
    <cs:effectRef idx="0"/>
    <cs:fontRef idx="minor">
      <a:schemeClr val="dk1"/>
    </cs:fontRef>
    <cs:spPr>
      <a:ln>
        <a:solidFill>
          <a:schemeClr val="tx1">
            <a:lumMod val="5000"/>
            <a:lumOff val="95000"/>
          </a:schemeClr>
        </a:solidFill>
      </a:ln>
    </cs:spPr>
  </cs:gridlineMinor>
  <cs:hiLoLine>
    <cs:lnRef idx="0"/>
    <cs:fillRef idx="0"/>
    <cs:effectRef idx="0"/>
    <cs:fontRef idx="minor">
      <a:schemeClr val="dk1"/>
    </cs:fontRef>
    <cs:spPr>
      <a:ln w="9525">
        <a:solidFill>
          <a:schemeClr val="tx1">
            <a:lumMod val="50000"/>
            <a:lumOff val="50000"/>
          </a:schemeClr>
        </a:solidFill>
      </a:ln>
    </cs:spPr>
  </cs:hiLoLine>
  <cs:leaderLine>
    <cs:lnRef idx="0"/>
    <cs:fillRef idx="0"/>
    <cs:effectRef idx="0"/>
    <cs:fontRef idx="minor">
      <a:schemeClr val="dk1"/>
    </cs:fontRef>
    <cs:spPr>
      <a:ln w="9525">
        <a:solidFill>
          <a:schemeClr val="tx1">
            <a:lumMod val="35000"/>
            <a:lumOff val="65000"/>
          </a:schemeClr>
        </a:solidFill>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dk1"/>
    </cs:fontRef>
  </cs:plotArea>
  <cs:plotArea3D mods="allowNoFillOverride allowNoLineOverride">
    <cs:lnRef idx="0"/>
    <cs:fillRef idx="0"/>
    <cs:effectRef idx="0"/>
    <cs:fontRef idx="minor">
      <a:schemeClr val="dk1"/>
    </cs:fontRef>
  </cs:plotArea3D>
  <cs:series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seriesAxis>
  <cs:seriesLine>
    <cs:lnRef idx="0"/>
    <cs:fillRef idx="0"/>
    <cs:effectRef idx="0"/>
    <cs:fontRef idx="minor">
      <a:schemeClr val="dk1"/>
    </cs:fontRef>
    <cs:spPr>
      <a:ln w="9525">
        <a:solidFill>
          <a:schemeClr val="tx1">
            <a:lumMod val="35000"/>
            <a:lumOff val="65000"/>
          </a:schemeClr>
        </a:solidFill>
        <a:round/>
      </a:ln>
    </cs:spPr>
  </cs:seriesLine>
  <cs:title>
    <cs:lnRef idx="0"/>
    <cs:fillRef idx="0"/>
    <cs:effectRef idx="0"/>
    <cs:fontRef idx="minor">
      <a:schemeClr val="tx1">
        <a:lumMod val="65000"/>
        <a:lumOff val="35000"/>
      </a:schemeClr>
    </cs:fontRef>
    <cs:defRPr sz="1600" b="1" kern="1200" cap="all" spc="120" normalizeH="0" baseline="0"/>
  </cs:title>
  <cs:trendline>
    <cs:lnRef idx="0">
      <cs:styleClr val="auto"/>
    </cs:lnRef>
    <cs:fillRef idx="0"/>
    <cs:effectRef idx="0"/>
    <cs:fontRef idx="minor">
      <a:schemeClr val="dk1"/>
    </cs:fontRef>
    <cs:spPr>
      <a:ln w="19050" cap="rnd">
        <a:solidFill>
          <a:schemeClr val="phClr"/>
        </a:solidFill>
        <a:prstDash val="sysDash"/>
      </a:ln>
    </cs:spPr>
  </cs:trendline>
  <cs:trendlineLabel>
    <cs:lnRef idx="0"/>
    <cs:fillRef idx="0"/>
    <cs:effectRef idx="0"/>
    <cs:fontRef idx="minor">
      <a:schemeClr val="tx1">
        <a:lumMod val="65000"/>
        <a:lumOff val="35000"/>
      </a:schemeClr>
    </cs:fontRef>
    <cs:defRPr sz="800" kern="1200"/>
  </cs:trendlineLabel>
  <cs:upBar>
    <cs:lnRef idx="0"/>
    <cs:fillRef idx="0"/>
    <cs:effectRef idx="0"/>
    <cs:fontRef idx="minor">
      <a:schemeClr val="dk1"/>
    </cs:fontRef>
    <cs:spPr>
      <a:solidFill>
        <a:schemeClr val="lt1"/>
      </a:solidFill>
      <a:ln w="9525">
        <a:solidFill>
          <a:schemeClr val="tx1">
            <a:lumMod val="65000"/>
            <a:lumOff val="35000"/>
          </a:schemeClr>
        </a:solidFill>
      </a:ln>
    </cs:spPr>
  </cs:upBar>
  <cs:valueAxis>
    <cs:lnRef idx="0"/>
    <cs:fillRef idx="0"/>
    <cs:effectRef idx="0"/>
    <cs:fontRef idx="minor">
      <a:schemeClr val="tx1">
        <a:lumMod val="65000"/>
        <a:lumOff val="35000"/>
      </a:schemeClr>
    </cs:fontRef>
    <cs:spPr>
      <a:ln w="9525" cap="flat" cmpd="sng" algn="ctr">
        <a:solidFill>
          <a:schemeClr val="dk1">
            <a:lumMod val="15000"/>
            <a:lumOff val="85000"/>
          </a:schemeClr>
        </a:solidFill>
        <a:round/>
      </a:ln>
    </cs:spPr>
    <cs:defRPr sz="900" kern="1200"/>
  </cs:valueAxis>
  <cs:wall>
    <cs:lnRef idx="0"/>
    <cs:fillRef idx="0"/>
    <cs:effectRef idx="0"/>
    <cs:fontRef idx="minor">
      <a:schemeClr val="dk1"/>
    </cs:fontRef>
  </cs:wall>
</cs:chartStyle>
</file>

<file path=ppt/charts/style16.xml><?xml version="1.0" encoding="utf-8"?>
<cs:chartStyle xmlns:cs="http://schemas.microsoft.com/office/drawing/2012/chartStyle" xmlns:a="http://schemas.openxmlformats.org/drawingml/2006/main" id="228">
  <cs:axisTitle>
    <cs:lnRef idx="0"/>
    <cs:fillRef idx="0"/>
    <cs:effectRef idx="0"/>
    <cs:fontRef idx="minor">
      <a:schemeClr val="dk1">
        <a:lumMod val="75000"/>
        <a:lumOff val="25000"/>
      </a:schemeClr>
    </cs:fontRef>
    <cs:defRPr sz="900" b="1" kern="1200"/>
  </cs:axisTitle>
  <cs:categoryAxis>
    <cs:lnRef idx="0"/>
    <cs:fillRef idx="0"/>
    <cs:effectRef idx="0"/>
    <cs:fontRef idx="minor">
      <a:schemeClr val="dk1">
        <a:lumMod val="75000"/>
        <a:lumOff val="25000"/>
      </a:schemeClr>
    </cs:fontRef>
    <cs:spPr>
      <a:ln w="19050" cap="flat" cmpd="sng" algn="ctr">
        <a:solidFill>
          <a:schemeClr val="dk1">
            <a:lumMod val="75000"/>
            <a:lumOff val="25000"/>
          </a:schemeClr>
        </a:solidFill>
        <a:round/>
      </a:ln>
    </cs:spPr>
    <cs:defRPr sz="900" kern="1200" cap="all" baseline="0"/>
  </cs:categoryAxis>
  <cs:chartArea>
    <cs:lnRef idx="0"/>
    <cs:fillRef idx="0"/>
    <cs:effectRef idx="0"/>
    <cs:fontRef idx="minor">
      <a:schemeClr val="dk1"/>
    </cs:fontRef>
    <cs:spPr>
      <a:gradFill flip="none" rotWithShape="1">
        <a:gsLst>
          <a:gs pos="0">
            <a:schemeClr val="lt1"/>
          </a:gs>
          <a:gs pos="39000">
            <a:schemeClr val="lt1"/>
          </a:gs>
          <a:gs pos="100000">
            <a:schemeClr val="lt1">
              <a:lumMod val="75000"/>
            </a:schemeClr>
          </a:gs>
        </a:gsLst>
        <a:path path="circle">
          <a:fillToRect l="50000" t="-80000" r="50000" b="180000"/>
        </a:path>
        <a:tileRect/>
      </a:gradFill>
      <a:ln w="9525" cap="flat" cmpd="sng" algn="ctr">
        <a:solidFill>
          <a:schemeClr val="dk1">
            <a:lumMod val="25000"/>
            <a:lumOff val="75000"/>
          </a:schemeClr>
        </a:solidFill>
        <a:round/>
      </a:ln>
    </cs:spPr>
    <cs:defRPr sz="900" kern="1200"/>
  </cs:chartArea>
  <cs:dataLabel>
    <cs:lnRef idx="0"/>
    <cs:fillRef idx="0">
      <cs:styleClr val="auto"/>
    </cs:fillRef>
    <cs:effectRef idx="0"/>
    <cs:fontRef idx="minor">
      <a:schemeClr val="lt1"/>
    </cs:fontRef>
    <cs:defRPr sz="900" b="1" i="0" u="none" strike="noStrike" kern="1200" baseline="0"/>
  </cs:dataLabel>
  <cs:dataLabelCallout>
    <cs:lnRef idx="0"/>
    <cs:fillRef idx="0"/>
    <cs:effectRef idx="0"/>
    <cs:fontRef idx="minor">
      <a:schemeClr val="lt1"/>
    </cs:fontRef>
    <cs:spPr>
      <a:solidFill>
        <a:schemeClr val="dk1">
          <a:lumMod val="65000"/>
          <a:lumOff val="35000"/>
          <a:alpha val="75000"/>
        </a:schemeClr>
      </a:solidFill>
    </cs:spPr>
    <cs:defRPr sz="900" b="1" kern="1200"/>
    <cs:bodyPr rot="0" spcFirstLastPara="1" vertOverflow="clip" horzOverflow="clip" vert="horz" wrap="square" lIns="36576" tIns="18288" rIns="36576" bIns="18288" anchor="ctr" anchorCtr="1">
      <a:spAutoFit/>
    </cs:bodyPr>
  </cs:dataLabelCallout>
  <cs:dataPoint>
    <cs:lnRef idx="0"/>
    <cs:fillRef idx="0">
      <cs:styleClr val="auto"/>
    </cs:fillRef>
    <cs:effectRef idx="0"/>
    <cs:fontRef idx="minor">
      <a:schemeClr val="dk1"/>
    </cs:fontRef>
    <cs:spPr>
      <a:solidFill>
        <a:schemeClr val="phClr">
          <a:alpha val="85000"/>
        </a:schemeClr>
      </a:solidFill>
      <a:ln w="9525" cap="flat" cmpd="sng" algn="ctr">
        <a:solidFill>
          <a:schemeClr val="lt1">
            <a:alpha val="50000"/>
          </a:schemeClr>
        </a:solidFill>
        <a:round/>
      </a:ln>
    </cs:spPr>
  </cs:dataPoint>
  <cs:dataPoint3D>
    <cs:lnRef idx="0"/>
    <cs:fillRef idx="0">
      <cs:styleClr val="auto"/>
    </cs:fillRef>
    <cs:effectRef idx="0"/>
    <cs:fontRef idx="minor">
      <a:schemeClr val="dk1"/>
    </cs:fontRef>
    <cs:spPr>
      <a:solidFill>
        <a:schemeClr val="phClr">
          <a:alpha val="85000"/>
        </a:schemeClr>
      </a:solidFill>
      <a:ln w="9525" cap="flat" cmpd="sng" algn="ctr">
        <a:solidFill>
          <a:schemeClr val="lt1">
            <a:alpha val="50000"/>
          </a:schemeClr>
        </a:solidFill>
        <a:round/>
      </a:ln>
    </cs:spPr>
  </cs:dataPoint3D>
  <cs:dataPointLine>
    <cs:lnRef idx="0">
      <cs:styleClr val="auto"/>
    </cs:lnRef>
    <cs:fillRef idx="0"/>
    <cs:effectRef idx="0"/>
    <cs:fontRef idx="minor">
      <a:schemeClr val="dk1"/>
    </cs:fontRef>
    <cs:spPr>
      <a:ln w="31750" cap="rnd">
        <a:solidFill>
          <a:schemeClr val="phClr"/>
        </a:solidFill>
        <a:round/>
      </a:ln>
    </cs:spPr>
  </cs:dataPointLine>
  <cs:dataPointMarker>
    <cs:lnRef idx="0"/>
    <cs:fillRef idx="0">
      <cs:styleClr val="auto"/>
    </cs:fillRef>
    <cs:effectRef idx="0"/>
    <cs:fontRef idx="minor">
      <a:schemeClr val="dk1"/>
    </cs:fontRef>
    <cs:spPr>
      <a:solidFill>
        <a:schemeClr val="phClr"/>
      </a:solidFill>
    </cs:spPr>
  </cs:dataPointMarker>
  <cs:dataPointMarkerLayout symbol="circle" size="17"/>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dk1">
        <a:lumMod val="75000"/>
        <a:lumOff val="25000"/>
      </a:schemeClr>
    </cs:fontRef>
    <cs:spPr>
      <a:ln w="9525">
        <a:solidFill>
          <a:schemeClr val="dk1">
            <a:lumMod val="35000"/>
            <a:lumOff val="65000"/>
          </a:schemeClr>
        </a:solidFill>
      </a:ln>
    </cs:spPr>
    <cs:defRPr sz="900" kern="1200"/>
  </cs:dataTable>
  <cs:downBar>
    <cs:lnRef idx="0"/>
    <cs:fillRef idx="0"/>
    <cs:effectRef idx="0"/>
    <cs:fontRef idx="minor">
      <a:schemeClr val="dk1"/>
    </cs:fontRef>
    <cs:spPr>
      <a:solidFill>
        <a:schemeClr val="dk1">
          <a:lumMod val="50000"/>
          <a:lumOff val="50000"/>
        </a:schemeClr>
      </a:solidFill>
      <a:ln w="9525">
        <a:solidFill>
          <a:schemeClr val="dk1">
            <a:lumMod val="65000"/>
            <a:lumOff val="35000"/>
          </a:schemeClr>
        </a:solidFill>
      </a:ln>
    </cs:spPr>
  </cs:downBar>
  <cs:dropLine>
    <cs:lnRef idx="0"/>
    <cs:fillRef idx="0"/>
    <cs:effectRef idx="0"/>
    <cs:fontRef idx="minor">
      <a:schemeClr val="dk1"/>
    </cs:fontRef>
    <cs:spPr>
      <a:ln w="9525">
        <a:solidFill>
          <a:schemeClr val="dk1">
            <a:lumMod val="35000"/>
            <a:lumOff val="65000"/>
          </a:schemeClr>
        </a:solidFill>
        <a:prstDash val="dash"/>
      </a:ln>
    </cs:spPr>
  </cs:dropLine>
  <cs:errorBar>
    <cs:lnRef idx="0"/>
    <cs:fillRef idx="0"/>
    <cs:effectRef idx="0"/>
    <cs:fontRef idx="minor">
      <a:schemeClr val="dk1"/>
    </cs:fontRef>
    <cs:spPr>
      <a:ln w="9525">
        <a:solidFill>
          <a:schemeClr val="dk1">
            <a:lumMod val="65000"/>
            <a:lumOff val="35000"/>
          </a:schemeClr>
        </a:solidFill>
        <a:round/>
      </a:ln>
    </cs:spPr>
  </cs:errorBar>
  <cs:floor>
    <cs:lnRef idx="0"/>
    <cs:fillRef idx="0"/>
    <cs:effectRef idx="0"/>
    <cs:fontRef idx="minor">
      <a:schemeClr val="dk1"/>
    </cs:fontRef>
  </cs:floor>
  <cs:gridlineMajor>
    <cs:lnRef idx="0"/>
    <cs:fillRef idx="0"/>
    <cs:effectRef idx="0"/>
    <cs:fontRef idx="minor">
      <a:schemeClr val="dk1"/>
    </cs:fontRef>
    <cs:spPr>
      <a:ln w="9525" cap="flat" cmpd="sng" algn="ctr">
        <a:gradFill>
          <a:gsLst>
            <a:gs pos="100000">
              <a:schemeClr val="dk1">
                <a:lumMod val="95000"/>
                <a:lumOff val="5000"/>
                <a:alpha val="42000"/>
              </a:schemeClr>
            </a:gs>
            <a:gs pos="0">
              <a:schemeClr val="lt1">
                <a:lumMod val="75000"/>
                <a:alpha val="36000"/>
              </a:schemeClr>
            </a:gs>
          </a:gsLst>
          <a:lin ang="5400000" scaled="0"/>
        </a:gradFill>
        <a:round/>
      </a:ln>
    </cs:spPr>
  </cs:gridlineMajor>
  <cs:gridlineMinor>
    <cs:lnRef idx="0"/>
    <cs:fillRef idx="0"/>
    <cs:effectRef idx="0"/>
    <cs:fontRef idx="minor">
      <a:schemeClr val="dk1"/>
    </cs:fontRef>
    <cs:spPr>
      <a:ln>
        <a:gradFill>
          <a:gsLst>
            <a:gs pos="100000">
              <a:schemeClr val="dk1">
                <a:lumMod val="95000"/>
                <a:lumOff val="5000"/>
                <a:alpha val="42000"/>
              </a:schemeClr>
            </a:gs>
            <a:gs pos="0">
              <a:schemeClr val="lt1">
                <a:lumMod val="75000"/>
                <a:alpha val="36000"/>
              </a:schemeClr>
            </a:gs>
          </a:gsLst>
          <a:lin ang="5400000" scaled="0"/>
        </a:gradFill>
      </a:ln>
    </cs:spPr>
  </cs:gridlineMinor>
  <cs:hiLoLine>
    <cs:lnRef idx="0"/>
    <cs:fillRef idx="0"/>
    <cs:effectRef idx="0"/>
    <cs:fontRef idx="minor">
      <a:schemeClr val="dk1"/>
    </cs:fontRef>
    <cs:spPr>
      <a:ln w="9525">
        <a:solidFill>
          <a:schemeClr val="dk1">
            <a:lumMod val="35000"/>
            <a:lumOff val="65000"/>
          </a:schemeClr>
        </a:solidFill>
        <a:prstDash val="dash"/>
      </a:ln>
    </cs:spPr>
  </cs:hiLoLine>
  <cs:leaderLine>
    <cs:lnRef idx="0"/>
    <cs:fillRef idx="0"/>
    <cs:effectRef idx="0"/>
    <cs:fontRef idx="minor">
      <a:schemeClr val="dk1"/>
    </cs:fontRef>
    <cs:spPr>
      <a:ln w="9525">
        <a:solidFill>
          <a:schemeClr val="dk1">
            <a:lumMod val="50000"/>
            <a:lumOff val="50000"/>
          </a:schemeClr>
        </a:solidFill>
      </a:ln>
    </cs:spPr>
  </cs:leaderLine>
  <cs:legend>
    <cs:lnRef idx="0"/>
    <cs:fillRef idx="0"/>
    <cs:effectRef idx="0"/>
    <cs:fontRef idx="minor">
      <a:schemeClr val="dk1">
        <a:lumMod val="75000"/>
        <a:lumOff val="25000"/>
      </a:schemeClr>
    </cs:fontRef>
    <cs:spPr>
      <a:solidFill>
        <a:schemeClr val="lt1">
          <a:lumMod val="95000"/>
          <a:alpha val="39000"/>
        </a:schemeClr>
      </a:solidFill>
    </cs:spPr>
    <cs:defRPr sz="900" kern="1200"/>
  </cs:legend>
  <cs:plotArea>
    <cs:lnRef idx="0"/>
    <cs:fillRef idx="0"/>
    <cs:effectRef idx="0"/>
    <cs:fontRef idx="minor">
      <a:schemeClr val="dk1"/>
    </cs:fontRef>
  </cs:plotArea>
  <cs:plotArea3D>
    <cs:lnRef idx="0"/>
    <cs:fillRef idx="0"/>
    <cs:effectRef idx="0"/>
    <cs:fontRef idx="minor">
      <a:schemeClr val="dk1"/>
    </cs:fontRef>
  </cs:plotArea3D>
  <cs:seriesAxis>
    <cs:lnRef idx="0"/>
    <cs:fillRef idx="0"/>
    <cs:effectRef idx="0"/>
    <cs:fontRef idx="minor">
      <a:schemeClr val="dk1">
        <a:lumMod val="75000"/>
        <a:lumOff val="25000"/>
      </a:schemeClr>
    </cs:fontRef>
    <cs:spPr>
      <a:ln w="31750" cap="flat" cmpd="sng" algn="ctr">
        <a:solidFill>
          <a:schemeClr val="dk1">
            <a:lumMod val="75000"/>
            <a:lumOff val="25000"/>
          </a:schemeClr>
        </a:solidFill>
        <a:round/>
      </a:ln>
    </cs:spPr>
    <cs:defRPr sz="900" kern="1200"/>
  </cs:seriesAxis>
  <cs:seriesLine>
    <cs:lnRef idx="0"/>
    <cs:fillRef idx="0"/>
    <cs:effectRef idx="0"/>
    <cs:fontRef idx="minor">
      <a:schemeClr val="dk1"/>
    </cs:fontRef>
    <cs:spPr>
      <a:ln w="9525">
        <a:solidFill>
          <a:schemeClr val="dk1">
            <a:lumMod val="50000"/>
            <a:lumOff val="50000"/>
          </a:schemeClr>
        </a:solidFill>
        <a:round/>
      </a:ln>
    </cs:spPr>
  </cs:seriesLine>
  <cs:title>
    <cs:lnRef idx="0"/>
    <cs:fillRef idx="0"/>
    <cs:effectRef idx="0"/>
    <cs:fontRef idx="minor">
      <a:schemeClr val="dk1">
        <a:lumMod val="75000"/>
        <a:lumOff val="25000"/>
      </a:schemeClr>
    </cs:fontRef>
    <cs:defRPr sz="1800" b="1" kern="1200" baseline="0"/>
  </cs:title>
  <cs:trendline>
    <cs:lnRef idx="0">
      <cs:styleClr val="auto"/>
    </cs:lnRef>
    <cs:fillRef idx="0"/>
    <cs:effectRef idx="0"/>
    <cs:fontRef idx="minor">
      <a:schemeClr val="dk1"/>
    </cs:fontRef>
    <cs:spPr>
      <a:ln w="19050" cap="rnd">
        <a:solidFill>
          <a:schemeClr val="phClr"/>
        </a:solidFill>
      </a:ln>
    </cs:spPr>
  </cs:trendline>
  <cs:trendlineLabel>
    <cs:lnRef idx="0"/>
    <cs:fillRef idx="0"/>
    <cs:effectRef idx="0"/>
    <cs:fontRef idx="minor">
      <a:schemeClr val="dk1">
        <a:lumMod val="75000"/>
        <a:lumOff val="25000"/>
      </a:schemeClr>
    </cs:fontRef>
    <cs:defRPr sz="900" kern="1200"/>
  </cs:trendlineLabel>
  <cs:upBar>
    <cs:lnRef idx="0"/>
    <cs:fillRef idx="0"/>
    <cs:effectRef idx="0"/>
    <cs:fontRef idx="minor">
      <a:schemeClr val="dk1"/>
    </cs:fontRef>
    <cs:spPr>
      <a:solidFill>
        <a:schemeClr val="lt1"/>
      </a:solidFill>
      <a:ln w="9525">
        <a:solidFill>
          <a:schemeClr val="dk1">
            <a:lumMod val="65000"/>
            <a:lumOff val="35000"/>
          </a:schemeClr>
        </a:solidFill>
      </a:ln>
    </cs:spPr>
  </cs:upBar>
  <cs:valueAxis>
    <cs:lnRef idx="0"/>
    <cs:fillRef idx="0"/>
    <cs:effectRef idx="0"/>
    <cs:fontRef idx="minor">
      <a:schemeClr val="dk1">
        <a:lumMod val="75000"/>
        <a:lumOff val="25000"/>
      </a:schemeClr>
    </cs:fontRef>
    <cs:spPr>
      <a:ln>
        <a:noFill/>
      </a:ln>
    </cs:spPr>
    <cs:defRPr sz="900" kern="1200"/>
  </cs:valueAxis>
  <cs:wall>
    <cs:lnRef idx="0"/>
    <cs:fillRef idx="0"/>
    <cs:effectRef idx="0"/>
    <cs:fontRef idx="minor">
      <a:schemeClr val="dk1"/>
    </cs:fontRef>
  </cs:wall>
</cs:chartStyle>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70BD0509-C327-427C-BD11-50DFD45DC9CF}" type="doc">
      <dgm:prSet loTypeId="urn:microsoft.com/office/officeart/2005/8/layout/default" loCatId="list" qsTypeId="urn:microsoft.com/office/officeart/2005/8/quickstyle/simple1" qsCatId="simple" csTypeId="urn:microsoft.com/office/officeart/2005/8/colors/accent1_2" csCatId="accent1" phldr="1"/>
      <dgm:spPr/>
      <dgm:t>
        <a:bodyPr/>
        <a:lstStyle/>
        <a:p>
          <a:endParaRPr lang="lv-LV"/>
        </a:p>
      </dgm:t>
    </dgm:pt>
    <dgm:pt modelId="{0D436EEF-1AB3-4B2F-B3BB-EF8F71CD4873}">
      <dgm:prSet phldrT="[Text]" phldr="1"/>
      <dgm:spPr>
        <a:solidFill>
          <a:srgbClr val="800024"/>
        </a:solidFill>
      </dgm:spPr>
      <dgm:t>
        <a:bodyPr/>
        <a:lstStyle/>
        <a:p>
          <a:endParaRPr lang="lv-LV">
            <a:latin typeface="Verdana" panose="020B0604030504040204" pitchFamily="34" charset="0"/>
            <a:ea typeface="Verdana" panose="020B0604030504040204" pitchFamily="34" charset="0"/>
            <a:cs typeface="Urdu Typesetting" panose="03020402040406030203" pitchFamily="66" charset="-78"/>
          </a:endParaRPr>
        </a:p>
      </dgm:t>
    </dgm:pt>
    <dgm:pt modelId="{CC5F3B86-18CF-40B9-9718-4F59176A21B2}" type="parTrans" cxnId="{6A53DC10-68F9-4531-B73A-1024C48B5E40}">
      <dgm:prSet/>
      <dgm:spPr/>
      <dgm:t>
        <a:bodyPr/>
        <a:lstStyle/>
        <a:p>
          <a:endParaRPr lang="lv-LV"/>
        </a:p>
      </dgm:t>
    </dgm:pt>
    <dgm:pt modelId="{CF4E05E0-1EF0-44E2-B3C5-431700E968B9}" type="sibTrans" cxnId="{6A53DC10-68F9-4531-B73A-1024C48B5E40}">
      <dgm:prSet/>
      <dgm:spPr/>
      <dgm:t>
        <a:bodyPr/>
        <a:lstStyle/>
        <a:p>
          <a:endParaRPr lang="lv-LV"/>
        </a:p>
      </dgm:t>
    </dgm:pt>
    <dgm:pt modelId="{246061A8-1BC5-4A57-A91C-7DB7B7E88A6C}">
      <dgm:prSet phldrT="[Text]" phldr="1"/>
      <dgm:spPr>
        <a:solidFill>
          <a:srgbClr val="800024"/>
        </a:solidFill>
      </dgm:spPr>
      <dgm:t>
        <a:bodyPr/>
        <a:lstStyle/>
        <a:p>
          <a:endParaRPr lang="lv-LV">
            <a:latin typeface="Verdana" panose="020B0604030504040204" pitchFamily="34" charset="0"/>
            <a:ea typeface="Verdana" panose="020B0604030504040204" pitchFamily="34" charset="0"/>
          </a:endParaRPr>
        </a:p>
      </dgm:t>
    </dgm:pt>
    <dgm:pt modelId="{715E2C2C-BD20-432E-A573-91BA8F095BC6}" type="parTrans" cxnId="{A8A55C05-7952-43E1-996F-45D1EC7CE506}">
      <dgm:prSet/>
      <dgm:spPr/>
      <dgm:t>
        <a:bodyPr/>
        <a:lstStyle/>
        <a:p>
          <a:endParaRPr lang="lv-LV"/>
        </a:p>
      </dgm:t>
    </dgm:pt>
    <dgm:pt modelId="{8732A1C3-B38B-423F-A36D-27C7CAE63237}" type="sibTrans" cxnId="{A8A55C05-7952-43E1-996F-45D1EC7CE506}">
      <dgm:prSet/>
      <dgm:spPr/>
      <dgm:t>
        <a:bodyPr/>
        <a:lstStyle/>
        <a:p>
          <a:endParaRPr lang="lv-LV"/>
        </a:p>
      </dgm:t>
    </dgm:pt>
    <dgm:pt modelId="{A4B037DE-8BFA-419F-9834-FD998C885329}">
      <dgm:prSet phldrT="[Text]" phldr="1"/>
      <dgm:spPr>
        <a:solidFill>
          <a:srgbClr val="800024"/>
        </a:solidFill>
      </dgm:spPr>
      <dgm:t>
        <a:bodyPr/>
        <a:lstStyle/>
        <a:p>
          <a:endParaRPr lang="lv-LV">
            <a:latin typeface="Verdana" panose="020B0604030504040204" pitchFamily="34" charset="0"/>
            <a:ea typeface="Verdana" panose="020B0604030504040204" pitchFamily="34" charset="0"/>
          </a:endParaRPr>
        </a:p>
      </dgm:t>
    </dgm:pt>
    <dgm:pt modelId="{24AF22C1-0164-4DD4-BF64-D82AA841CED7}" type="parTrans" cxnId="{E4A91334-7943-40B8-AF7F-5B4BF3099D36}">
      <dgm:prSet/>
      <dgm:spPr/>
      <dgm:t>
        <a:bodyPr/>
        <a:lstStyle/>
        <a:p>
          <a:endParaRPr lang="lv-LV"/>
        </a:p>
      </dgm:t>
    </dgm:pt>
    <dgm:pt modelId="{63C94C42-4A8E-4060-BB35-179DEC653393}" type="sibTrans" cxnId="{E4A91334-7943-40B8-AF7F-5B4BF3099D36}">
      <dgm:prSet/>
      <dgm:spPr/>
      <dgm:t>
        <a:bodyPr/>
        <a:lstStyle/>
        <a:p>
          <a:endParaRPr lang="lv-LV"/>
        </a:p>
      </dgm:t>
    </dgm:pt>
    <dgm:pt modelId="{A6C49A90-DD37-4E24-8AFD-F7BC16C329BC}">
      <dgm:prSet phldrT="[Text]" phldr="1"/>
      <dgm:spPr>
        <a:solidFill>
          <a:srgbClr val="800024"/>
        </a:solidFill>
      </dgm:spPr>
      <dgm:t>
        <a:bodyPr/>
        <a:lstStyle/>
        <a:p>
          <a:endParaRPr lang="lv-LV">
            <a:latin typeface="Urdu Typesetting" panose="020B0604020202020204" pitchFamily="66" charset="-78"/>
            <a:ea typeface="Verdana" panose="020B0604030504040204" pitchFamily="34" charset="0"/>
            <a:cs typeface="Urdu Typesetting" panose="020B0604020202020204" pitchFamily="66" charset="-78"/>
          </a:endParaRPr>
        </a:p>
      </dgm:t>
    </dgm:pt>
    <dgm:pt modelId="{6C520024-B9FA-4846-BDA8-45A461010134}" type="parTrans" cxnId="{C80F5E96-274C-474D-8B86-0EE2372F9AAB}">
      <dgm:prSet/>
      <dgm:spPr/>
      <dgm:t>
        <a:bodyPr/>
        <a:lstStyle/>
        <a:p>
          <a:endParaRPr lang="lv-LV"/>
        </a:p>
      </dgm:t>
    </dgm:pt>
    <dgm:pt modelId="{B5534562-B3C5-4770-8B82-2304F1479621}" type="sibTrans" cxnId="{C80F5E96-274C-474D-8B86-0EE2372F9AAB}">
      <dgm:prSet/>
      <dgm:spPr/>
      <dgm:t>
        <a:bodyPr/>
        <a:lstStyle/>
        <a:p>
          <a:endParaRPr lang="lv-LV"/>
        </a:p>
      </dgm:t>
    </dgm:pt>
    <dgm:pt modelId="{F732E3C6-9AA3-4BBB-9357-AF67019861FB}">
      <dgm:prSet phldrT="[Text]" phldr="1"/>
      <dgm:spPr>
        <a:solidFill>
          <a:srgbClr val="800024"/>
        </a:solidFill>
      </dgm:spPr>
      <dgm:t>
        <a:bodyPr/>
        <a:lstStyle/>
        <a:p>
          <a:endParaRPr lang="lv-LV">
            <a:latin typeface="Verdana" panose="020B0604030504040204" pitchFamily="34" charset="0"/>
            <a:ea typeface="Verdana" panose="020B0604030504040204" pitchFamily="34" charset="0"/>
          </a:endParaRPr>
        </a:p>
      </dgm:t>
    </dgm:pt>
    <dgm:pt modelId="{632E120B-714A-43B7-9429-BC778941EB73}" type="parTrans" cxnId="{7CD3AF02-C673-4035-A886-266B766C5A8C}">
      <dgm:prSet/>
      <dgm:spPr/>
      <dgm:t>
        <a:bodyPr/>
        <a:lstStyle/>
        <a:p>
          <a:endParaRPr lang="lv-LV"/>
        </a:p>
      </dgm:t>
    </dgm:pt>
    <dgm:pt modelId="{89253044-EDB4-41B4-9DC9-059AC33E1AB0}" type="sibTrans" cxnId="{7CD3AF02-C673-4035-A886-266B766C5A8C}">
      <dgm:prSet/>
      <dgm:spPr/>
      <dgm:t>
        <a:bodyPr/>
        <a:lstStyle/>
        <a:p>
          <a:endParaRPr lang="lv-LV"/>
        </a:p>
      </dgm:t>
    </dgm:pt>
    <dgm:pt modelId="{D81FC688-5158-4D9C-9D7B-D0BD36CE6F12}">
      <dgm:prSet phldrT="[Text]" phldr="1"/>
      <dgm:spPr>
        <a:solidFill>
          <a:srgbClr val="800024"/>
        </a:solidFill>
      </dgm:spPr>
      <dgm:t>
        <a:bodyPr/>
        <a:lstStyle/>
        <a:p>
          <a:endParaRPr lang="lv-LV">
            <a:latin typeface="Verdana" panose="020B0604030504040204" pitchFamily="34" charset="0"/>
            <a:ea typeface="Verdana" panose="020B0604030504040204" pitchFamily="34" charset="0"/>
          </a:endParaRPr>
        </a:p>
      </dgm:t>
    </dgm:pt>
    <dgm:pt modelId="{F6E10024-6364-4A52-9201-F401C0716D99}" type="parTrans" cxnId="{81E70D99-2EF3-4EF3-95D6-12B2F54DCCF7}">
      <dgm:prSet/>
      <dgm:spPr/>
      <dgm:t>
        <a:bodyPr/>
        <a:lstStyle/>
        <a:p>
          <a:endParaRPr lang="lv-LV"/>
        </a:p>
      </dgm:t>
    </dgm:pt>
    <dgm:pt modelId="{FA139BCD-99C0-4EE1-900B-5B249A46858C}" type="sibTrans" cxnId="{81E70D99-2EF3-4EF3-95D6-12B2F54DCCF7}">
      <dgm:prSet/>
      <dgm:spPr/>
      <dgm:t>
        <a:bodyPr/>
        <a:lstStyle/>
        <a:p>
          <a:endParaRPr lang="lv-LV"/>
        </a:p>
      </dgm:t>
    </dgm:pt>
    <dgm:pt modelId="{9E090033-8803-4C19-A92A-B5DC425A0527}" type="pres">
      <dgm:prSet presAssocID="{70BD0509-C327-427C-BD11-50DFD45DC9CF}" presName="diagram" presStyleCnt="0">
        <dgm:presLayoutVars>
          <dgm:dir/>
          <dgm:resizeHandles val="exact"/>
        </dgm:presLayoutVars>
      </dgm:prSet>
      <dgm:spPr/>
    </dgm:pt>
    <dgm:pt modelId="{8C8ED52D-6C0D-4C20-8E45-C08555F8DB1F}" type="pres">
      <dgm:prSet presAssocID="{0D436EEF-1AB3-4B2F-B3BB-EF8F71CD4873}" presName="node" presStyleLbl="node1" presStyleIdx="0" presStyleCnt="6">
        <dgm:presLayoutVars>
          <dgm:bulletEnabled val="1"/>
        </dgm:presLayoutVars>
      </dgm:prSet>
      <dgm:spPr/>
    </dgm:pt>
    <dgm:pt modelId="{757316BB-6584-43F2-9FF2-1BA950188DAA}" type="pres">
      <dgm:prSet presAssocID="{CF4E05E0-1EF0-44E2-B3C5-431700E968B9}" presName="sibTrans" presStyleCnt="0"/>
      <dgm:spPr/>
    </dgm:pt>
    <dgm:pt modelId="{C1E861DA-E51F-4484-B4DF-F375B853F3E2}" type="pres">
      <dgm:prSet presAssocID="{246061A8-1BC5-4A57-A91C-7DB7B7E88A6C}" presName="node" presStyleLbl="node1" presStyleIdx="1" presStyleCnt="6">
        <dgm:presLayoutVars>
          <dgm:bulletEnabled val="1"/>
        </dgm:presLayoutVars>
      </dgm:prSet>
      <dgm:spPr/>
    </dgm:pt>
    <dgm:pt modelId="{51920395-ABBA-44BB-BB5F-65BDCDD93E0A}" type="pres">
      <dgm:prSet presAssocID="{8732A1C3-B38B-423F-A36D-27C7CAE63237}" presName="sibTrans" presStyleCnt="0"/>
      <dgm:spPr/>
    </dgm:pt>
    <dgm:pt modelId="{0B3FED2C-B031-4B6D-9D12-32F8CE813E44}" type="pres">
      <dgm:prSet presAssocID="{A4B037DE-8BFA-419F-9834-FD998C885329}" presName="node" presStyleLbl="node1" presStyleIdx="2" presStyleCnt="6">
        <dgm:presLayoutVars>
          <dgm:bulletEnabled val="1"/>
        </dgm:presLayoutVars>
      </dgm:prSet>
      <dgm:spPr/>
    </dgm:pt>
    <dgm:pt modelId="{D65A40C7-49F6-487C-B69F-F6C23820871C}" type="pres">
      <dgm:prSet presAssocID="{63C94C42-4A8E-4060-BB35-179DEC653393}" presName="sibTrans" presStyleCnt="0"/>
      <dgm:spPr/>
    </dgm:pt>
    <dgm:pt modelId="{0D36605E-7DD3-495D-AF92-D449F67D1459}" type="pres">
      <dgm:prSet presAssocID="{A6C49A90-DD37-4E24-8AFD-F7BC16C329BC}" presName="node" presStyleLbl="node1" presStyleIdx="3" presStyleCnt="6">
        <dgm:presLayoutVars>
          <dgm:bulletEnabled val="1"/>
        </dgm:presLayoutVars>
      </dgm:prSet>
      <dgm:spPr/>
    </dgm:pt>
    <dgm:pt modelId="{3F1AE98B-785B-4E87-A14D-9EE92B8F53D7}" type="pres">
      <dgm:prSet presAssocID="{B5534562-B3C5-4770-8B82-2304F1479621}" presName="sibTrans" presStyleCnt="0"/>
      <dgm:spPr/>
    </dgm:pt>
    <dgm:pt modelId="{39E5910C-763A-421E-ACFA-BF54B7B66C18}" type="pres">
      <dgm:prSet presAssocID="{F732E3C6-9AA3-4BBB-9357-AF67019861FB}" presName="node" presStyleLbl="node1" presStyleIdx="4" presStyleCnt="6">
        <dgm:presLayoutVars>
          <dgm:bulletEnabled val="1"/>
        </dgm:presLayoutVars>
      </dgm:prSet>
      <dgm:spPr/>
    </dgm:pt>
    <dgm:pt modelId="{A76A2483-69C7-4898-B30E-BD018E5543A3}" type="pres">
      <dgm:prSet presAssocID="{89253044-EDB4-41B4-9DC9-059AC33E1AB0}" presName="sibTrans" presStyleCnt="0"/>
      <dgm:spPr/>
    </dgm:pt>
    <dgm:pt modelId="{69F337AE-96F2-4929-AFBF-3C05B751C3F0}" type="pres">
      <dgm:prSet presAssocID="{D81FC688-5158-4D9C-9D7B-D0BD36CE6F12}" presName="node" presStyleLbl="node1" presStyleIdx="5" presStyleCnt="6">
        <dgm:presLayoutVars>
          <dgm:bulletEnabled val="1"/>
        </dgm:presLayoutVars>
      </dgm:prSet>
      <dgm:spPr/>
    </dgm:pt>
  </dgm:ptLst>
  <dgm:cxnLst>
    <dgm:cxn modelId="{7CD3AF02-C673-4035-A886-266B766C5A8C}" srcId="{70BD0509-C327-427C-BD11-50DFD45DC9CF}" destId="{F732E3C6-9AA3-4BBB-9357-AF67019861FB}" srcOrd="4" destOrd="0" parTransId="{632E120B-714A-43B7-9429-BC778941EB73}" sibTransId="{89253044-EDB4-41B4-9DC9-059AC33E1AB0}"/>
    <dgm:cxn modelId="{A8A55C05-7952-43E1-996F-45D1EC7CE506}" srcId="{70BD0509-C327-427C-BD11-50DFD45DC9CF}" destId="{246061A8-1BC5-4A57-A91C-7DB7B7E88A6C}" srcOrd="1" destOrd="0" parTransId="{715E2C2C-BD20-432E-A573-91BA8F095BC6}" sibTransId="{8732A1C3-B38B-423F-A36D-27C7CAE63237}"/>
    <dgm:cxn modelId="{6A53DC10-68F9-4531-B73A-1024C48B5E40}" srcId="{70BD0509-C327-427C-BD11-50DFD45DC9CF}" destId="{0D436EEF-1AB3-4B2F-B3BB-EF8F71CD4873}" srcOrd="0" destOrd="0" parTransId="{CC5F3B86-18CF-40B9-9718-4F59176A21B2}" sibTransId="{CF4E05E0-1EF0-44E2-B3C5-431700E968B9}"/>
    <dgm:cxn modelId="{8FB7E92E-3FC2-4CEF-AEC7-AABE8A5B048F}" type="presOf" srcId="{70BD0509-C327-427C-BD11-50DFD45DC9CF}" destId="{9E090033-8803-4C19-A92A-B5DC425A0527}" srcOrd="0" destOrd="0" presId="urn:microsoft.com/office/officeart/2005/8/layout/default"/>
    <dgm:cxn modelId="{E4A91334-7943-40B8-AF7F-5B4BF3099D36}" srcId="{70BD0509-C327-427C-BD11-50DFD45DC9CF}" destId="{A4B037DE-8BFA-419F-9834-FD998C885329}" srcOrd="2" destOrd="0" parTransId="{24AF22C1-0164-4DD4-BF64-D82AA841CED7}" sibTransId="{63C94C42-4A8E-4060-BB35-179DEC653393}"/>
    <dgm:cxn modelId="{C88C313E-6C21-4F2C-AF67-8957B9058D51}" type="presOf" srcId="{D81FC688-5158-4D9C-9D7B-D0BD36CE6F12}" destId="{69F337AE-96F2-4929-AFBF-3C05B751C3F0}" srcOrd="0" destOrd="0" presId="urn:microsoft.com/office/officeart/2005/8/layout/default"/>
    <dgm:cxn modelId="{0F53B547-AD52-45AF-9779-23A9A600F34F}" type="presOf" srcId="{A4B037DE-8BFA-419F-9834-FD998C885329}" destId="{0B3FED2C-B031-4B6D-9D12-32F8CE813E44}" srcOrd="0" destOrd="0" presId="urn:microsoft.com/office/officeart/2005/8/layout/default"/>
    <dgm:cxn modelId="{E83F976C-C11B-44C4-9F68-0DC782287B7A}" type="presOf" srcId="{246061A8-1BC5-4A57-A91C-7DB7B7E88A6C}" destId="{C1E861DA-E51F-4484-B4DF-F375B853F3E2}" srcOrd="0" destOrd="0" presId="urn:microsoft.com/office/officeart/2005/8/layout/default"/>
    <dgm:cxn modelId="{F8F04E8E-53EA-48DE-B956-252FA6E1F63F}" type="presOf" srcId="{A6C49A90-DD37-4E24-8AFD-F7BC16C329BC}" destId="{0D36605E-7DD3-495D-AF92-D449F67D1459}" srcOrd="0" destOrd="0" presId="urn:microsoft.com/office/officeart/2005/8/layout/default"/>
    <dgm:cxn modelId="{C80F5E96-274C-474D-8B86-0EE2372F9AAB}" srcId="{70BD0509-C327-427C-BD11-50DFD45DC9CF}" destId="{A6C49A90-DD37-4E24-8AFD-F7BC16C329BC}" srcOrd="3" destOrd="0" parTransId="{6C520024-B9FA-4846-BDA8-45A461010134}" sibTransId="{B5534562-B3C5-4770-8B82-2304F1479621}"/>
    <dgm:cxn modelId="{81E70D99-2EF3-4EF3-95D6-12B2F54DCCF7}" srcId="{70BD0509-C327-427C-BD11-50DFD45DC9CF}" destId="{D81FC688-5158-4D9C-9D7B-D0BD36CE6F12}" srcOrd="5" destOrd="0" parTransId="{F6E10024-6364-4A52-9201-F401C0716D99}" sibTransId="{FA139BCD-99C0-4EE1-900B-5B249A46858C}"/>
    <dgm:cxn modelId="{AAC54A9D-D1BA-4C08-9C6A-28EAE74F1117}" type="presOf" srcId="{F732E3C6-9AA3-4BBB-9357-AF67019861FB}" destId="{39E5910C-763A-421E-ACFA-BF54B7B66C18}" srcOrd="0" destOrd="0" presId="urn:microsoft.com/office/officeart/2005/8/layout/default"/>
    <dgm:cxn modelId="{C85386E4-42A1-4744-9CF2-60BD75B41732}" type="presOf" srcId="{0D436EEF-1AB3-4B2F-B3BB-EF8F71CD4873}" destId="{8C8ED52D-6C0D-4C20-8E45-C08555F8DB1F}" srcOrd="0" destOrd="0" presId="urn:microsoft.com/office/officeart/2005/8/layout/default"/>
    <dgm:cxn modelId="{BD551B20-5B99-4318-A983-BEC0FEC50509}" type="presParOf" srcId="{9E090033-8803-4C19-A92A-B5DC425A0527}" destId="{8C8ED52D-6C0D-4C20-8E45-C08555F8DB1F}" srcOrd="0" destOrd="0" presId="urn:microsoft.com/office/officeart/2005/8/layout/default"/>
    <dgm:cxn modelId="{A28E9D5A-8ADB-40D2-A10E-C83AF9F36EB2}" type="presParOf" srcId="{9E090033-8803-4C19-A92A-B5DC425A0527}" destId="{757316BB-6584-43F2-9FF2-1BA950188DAA}" srcOrd="1" destOrd="0" presId="urn:microsoft.com/office/officeart/2005/8/layout/default"/>
    <dgm:cxn modelId="{7D734BA3-8309-4387-96D3-141ADD5A3B9B}" type="presParOf" srcId="{9E090033-8803-4C19-A92A-B5DC425A0527}" destId="{C1E861DA-E51F-4484-B4DF-F375B853F3E2}" srcOrd="2" destOrd="0" presId="urn:microsoft.com/office/officeart/2005/8/layout/default"/>
    <dgm:cxn modelId="{7CA63578-C48C-4654-8EC0-D7F66D44EAC5}" type="presParOf" srcId="{9E090033-8803-4C19-A92A-B5DC425A0527}" destId="{51920395-ABBA-44BB-BB5F-65BDCDD93E0A}" srcOrd="3" destOrd="0" presId="urn:microsoft.com/office/officeart/2005/8/layout/default"/>
    <dgm:cxn modelId="{8E28F3F6-9B8E-4FA2-9541-9B7509563005}" type="presParOf" srcId="{9E090033-8803-4C19-A92A-B5DC425A0527}" destId="{0B3FED2C-B031-4B6D-9D12-32F8CE813E44}" srcOrd="4" destOrd="0" presId="urn:microsoft.com/office/officeart/2005/8/layout/default"/>
    <dgm:cxn modelId="{9FAD61DC-90BA-425F-A0A6-2144BC05CF5A}" type="presParOf" srcId="{9E090033-8803-4C19-A92A-B5DC425A0527}" destId="{D65A40C7-49F6-487C-B69F-F6C23820871C}" srcOrd="5" destOrd="0" presId="urn:microsoft.com/office/officeart/2005/8/layout/default"/>
    <dgm:cxn modelId="{56BDD181-082C-45BC-BE6E-64A9AE1A037B}" type="presParOf" srcId="{9E090033-8803-4C19-A92A-B5DC425A0527}" destId="{0D36605E-7DD3-495D-AF92-D449F67D1459}" srcOrd="6" destOrd="0" presId="urn:microsoft.com/office/officeart/2005/8/layout/default"/>
    <dgm:cxn modelId="{5C0F2C5A-5662-4168-B7C6-936AC01649F9}" type="presParOf" srcId="{9E090033-8803-4C19-A92A-B5DC425A0527}" destId="{3F1AE98B-785B-4E87-A14D-9EE92B8F53D7}" srcOrd="7" destOrd="0" presId="urn:microsoft.com/office/officeart/2005/8/layout/default"/>
    <dgm:cxn modelId="{7CC82A8F-F42F-4780-B060-76A69D799CE1}" type="presParOf" srcId="{9E090033-8803-4C19-A92A-B5DC425A0527}" destId="{39E5910C-763A-421E-ACFA-BF54B7B66C18}" srcOrd="8" destOrd="0" presId="urn:microsoft.com/office/officeart/2005/8/layout/default"/>
    <dgm:cxn modelId="{14208553-004C-403E-BEE3-A488075D261D}" type="presParOf" srcId="{9E090033-8803-4C19-A92A-B5DC425A0527}" destId="{A76A2483-69C7-4898-B30E-BD018E5543A3}" srcOrd="9" destOrd="0" presId="urn:microsoft.com/office/officeart/2005/8/layout/default"/>
    <dgm:cxn modelId="{CA160C39-9FDC-4CB7-94AD-1E5CB18FA324}" type="presParOf" srcId="{9E090033-8803-4C19-A92A-B5DC425A0527}" destId="{69F337AE-96F2-4929-AFBF-3C05B751C3F0}" srcOrd="10" destOrd="0" presId="urn:microsoft.com/office/officeart/2005/8/layout/default"/>
  </dgm:cxnLst>
  <dgm:bg/>
  <dgm:whole/>
  <dgm:extLst>
    <a:ext uri="http://schemas.microsoft.com/office/drawing/2008/diagram">
      <dsp:dataModelExt xmlns:dsp="http://schemas.microsoft.com/office/drawing/2008/diagram" relId="rId7" minVer="http://schemas.openxmlformats.org/drawingml/2006/diagram"/>
    </a:ext>
    <a:ext uri="{C62137D5-CB1D-491B-B009-E17868A290BF}">
      <dgm14:recolorImg xmlns:dgm14="http://schemas.microsoft.com/office/drawing/2010/diagram" val="1"/>
    </a:ext>
  </dgm:extLst>
</dgm:dataModel>
</file>

<file path=ppt/diagrams/data2.xml><?xml version="1.0" encoding="utf-8"?>
<dgm:dataModel xmlns:dgm="http://schemas.openxmlformats.org/drawingml/2006/diagram" xmlns:a="http://schemas.openxmlformats.org/drawingml/2006/main">
  <dgm:ptLst>
    <dgm:pt modelId="{70BD0509-C327-427C-BD11-50DFD45DC9CF}" type="doc">
      <dgm:prSet loTypeId="urn:microsoft.com/office/officeart/2005/8/layout/default" loCatId="list" qsTypeId="urn:microsoft.com/office/officeart/2005/8/quickstyle/simple1" qsCatId="simple" csTypeId="urn:microsoft.com/office/officeart/2005/8/colors/accent1_2" csCatId="accent1" phldr="1"/>
      <dgm:spPr/>
      <dgm:t>
        <a:bodyPr/>
        <a:lstStyle/>
        <a:p>
          <a:endParaRPr lang="lv-LV"/>
        </a:p>
      </dgm:t>
    </dgm:pt>
    <dgm:pt modelId="{0D436EEF-1AB3-4B2F-B3BB-EF8F71CD4873}">
      <dgm:prSet phldrT="[Text]" phldr="1"/>
      <dgm:spPr>
        <a:solidFill>
          <a:srgbClr val="800024"/>
        </a:solidFill>
      </dgm:spPr>
      <dgm:t>
        <a:bodyPr/>
        <a:lstStyle/>
        <a:p>
          <a:endParaRPr lang="lv-LV">
            <a:latin typeface="Verdana" panose="020B0604030504040204" pitchFamily="34" charset="0"/>
            <a:ea typeface="Verdana" panose="020B0604030504040204" pitchFamily="34" charset="0"/>
            <a:cs typeface="Urdu Typesetting" panose="03020402040406030203" pitchFamily="66" charset="-78"/>
          </a:endParaRPr>
        </a:p>
      </dgm:t>
    </dgm:pt>
    <dgm:pt modelId="{CC5F3B86-18CF-40B9-9718-4F59176A21B2}" type="parTrans" cxnId="{6A53DC10-68F9-4531-B73A-1024C48B5E40}">
      <dgm:prSet/>
      <dgm:spPr/>
      <dgm:t>
        <a:bodyPr/>
        <a:lstStyle/>
        <a:p>
          <a:endParaRPr lang="lv-LV"/>
        </a:p>
      </dgm:t>
    </dgm:pt>
    <dgm:pt modelId="{CF4E05E0-1EF0-44E2-B3C5-431700E968B9}" type="sibTrans" cxnId="{6A53DC10-68F9-4531-B73A-1024C48B5E40}">
      <dgm:prSet/>
      <dgm:spPr/>
      <dgm:t>
        <a:bodyPr/>
        <a:lstStyle/>
        <a:p>
          <a:endParaRPr lang="lv-LV"/>
        </a:p>
      </dgm:t>
    </dgm:pt>
    <dgm:pt modelId="{246061A8-1BC5-4A57-A91C-7DB7B7E88A6C}">
      <dgm:prSet phldrT="[Text]" phldr="1"/>
      <dgm:spPr>
        <a:solidFill>
          <a:srgbClr val="800024"/>
        </a:solidFill>
      </dgm:spPr>
      <dgm:t>
        <a:bodyPr/>
        <a:lstStyle/>
        <a:p>
          <a:endParaRPr lang="lv-LV">
            <a:latin typeface="Verdana" panose="020B0604030504040204" pitchFamily="34" charset="0"/>
            <a:ea typeface="Verdana" panose="020B0604030504040204" pitchFamily="34" charset="0"/>
          </a:endParaRPr>
        </a:p>
      </dgm:t>
    </dgm:pt>
    <dgm:pt modelId="{715E2C2C-BD20-432E-A573-91BA8F095BC6}" type="parTrans" cxnId="{A8A55C05-7952-43E1-996F-45D1EC7CE506}">
      <dgm:prSet/>
      <dgm:spPr/>
      <dgm:t>
        <a:bodyPr/>
        <a:lstStyle/>
        <a:p>
          <a:endParaRPr lang="lv-LV"/>
        </a:p>
      </dgm:t>
    </dgm:pt>
    <dgm:pt modelId="{8732A1C3-B38B-423F-A36D-27C7CAE63237}" type="sibTrans" cxnId="{A8A55C05-7952-43E1-996F-45D1EC7CE506}">
      <dgm:prSet/>
      <dgm:spPr/>
      <dgm:t>
        <a:bodyPr/>
        <a:lstStyle/>
        <a:p>
          <a:endParaRPr lang="lv-LV"/>
        </a:p>
      </dgm:t>
    </dgm:pt>
    <dgm:pt modelId="{A4B037DE-8BFA-419F-9834-FD998C885329}">
      <dgm:prSet phldrT="[Text]" phldr="1"/>
      <dgm:spPr>
        <a:solidFill>
          <a:srgbClr val="800024"/>
        </a:solidFill>
      </dgm:spPr>
      <dgm:t>
        <a:bodyPr/>
        <a:lstStyle/>
        <a:p>
          <a:endParaRPr lang="lv-LV">
            <a:latin typeface="Verdana" panose="020B0604030504040204" pitchFamily="34" charset="0"/>
            <a:ea typeface="Verdana" panose="020B0604030504040204" pitchFamily="34" charset="0"/>
          </a:endParaRPr>
        </a:p>
      </dgm:t>
    </dgm:pt>
    <dgm:pt modelId="{24AF22C1-0164-4DD4-BF64-D82AA841CED7}" type="parTrans" cxnId="{E4A91334-7943-40B8-AF7F-5B4BF3099D36}">
      <dgm:prSet/>
      <dgm:spPr/>
      <dgm:t>
        <a:bodyPr/>
        <a:lstStyle/>
        <a:p>
          <a:endParaRPr lang="lv-LV"/>
        </a:p>
      </dgm:t>
    </dgm:pt>
    <dgm:pt modelId="{63C94C42-4A8E-4060-BB35-179DEC653393}" type="sibTrans" cxnId="{E4A91334-7943-40B8-AF7F-5B4BF3099D36}">
      <dgm:prSet/>
      <dgm:spPr/>
      <dgm:t>
        <a:bodyPr/>
        <a:lstStyle/>
        <a:p>
          <a:endParaRPr lang="lv-LV"/>
        </a:p>
      </dgm:t>
    </dgm:pt>
    <dgm:pt modelId="{A6C49A90-DD37-4E24-8AFD-F7BC16C329BC}">
      <dgm:prSet phldrT="[Text]" phldr="1"/>
      <dgm:spPr>
        <a:solidFill>
          <a:srgbClr val="800024"/>
        </a:solidFill>
      </dgm:spPr>
      <dgm:t>
        <a:bodyPr/>
        <a:lstStyle/>
        <a:p>
          <a:endParaRPr lang="lv-LV">
            <a:latin typeface="Urdu Typesetting" panose="020B0604020202020204" pitchFamily="66" charset="-78"/>
            <a:ea typeface="Verdana" panose="020B0604030504040204" pitchFamily="34" charset="0"/>
            <a:cs typeface="Urdu Typesetting" panose="020B0604020202020204" pitchFamily="66" charset="-78"/>
          </a:endParaRPr>
        </a:p>
      </dgm:t>
    </dgm:pt>
    <dgm:pt modelId="{6C520024-B9FA-4846-BDA8-45A461010134}" type="parTrans" cxnId="{C80F5E96-274C-474D-8B86-0EE2372F9AAB}">
      <dgm:prSet/>
      <dgm:spPr/>
      <dgm:t>
        <a:bodyPr/>
        <a:lstStyle/>
        <a:p>
          <a:endParaRPr lang="lv-LV"/>
        </a:p>
      </dgm:t>
    </dgm:pt>
    <dgm:pt modelId="{B5534562-B3C5-4770-8B82-2304F1479621}" type="sibTrans" cxnId="{C80F5E96-274C-474D-8B86-0EE2372F9AAB}">
      <dgm:prSet/>
      <dgm:spPr/>
      <dgm:t>
        <a:bodyPr/>
        <a:lstStyle/>
        <a:p>
          <a:endParaRPr lang="lv-LV"/>
        </a:p>
      </dgm:t>
    </dgm:pt>
    <dgm:pt modelId="{F732E3C6-9AA3-4BBB-9357-AF67019861FB}">
      <dgm:prSet phldrT="[Text]" phldr="1"/>
      <dgm:spPr>
        <a:solidFill>
          <a:srgbClr val="800024"/>
        </a:solidFill>
      </dgm:spPr>
      <dgm:t>
        <a:bodyPr/>
        <a:lstStyle/>
        <a:p>
          <a:endParaRPr lang="lv-LV">
            <a:latin typeface="Verdana" panose="020B0604030504040204" pitchFamily="34" charset="0"/>
            <a:ea typeface="Verdana" panose="020B0604030504040204" pitchFamily="34" charset="0"/>
          </a:endParaRPr>
        </a:p>
      </dgm:t>
    </dgm:pt>
    <dgm:pt modelId="{632E120B-714A-43B7-9429-BC778941EB73}" type="parTrans" cxnId="{7CD3AF02-C673-4035-A886-266B766C5A8C}">
      <dgm:prSet/>
      <dgm:spPr/>
      <dgm:t>
        <a:bodyPr/>
        <a:lstStyle/>
        <a:p>
          <a:endParaRPr lang="lv-LV"/>
        </a:p>
      </dgm:t>
    </dgm:pt>
    <dgm:pt modelId="{89253044-EDB4-41B4-9DC9-059AC33E1AB0}" type="sibTrans" cxnId="{7CD3AF02-C673-4035-A886-266B766C5A8C}">
      <dgm:prSet/>
      <dgm:spPr/>
      <dgm:t>
        <a:bodyPr/>
        <a:lstStyle/>
        <a:p>
          <a:endParaRPr lang="lv-LV"/>
        </a:p>
      </dgm:t>
    </dgm:pt>
    <dgm:pt modelId="{D81FC688-5158-4D9C-9D7B-D0BD36CE6F12}">
      <dgm:prSet phldrT="[Text]" phldr="1"/>
      <dgm:spPr>
        <a:solidFill>
          <a:srgbClr val="800024"/>
        </a:solidFill>
      </dgm:spPr>
      <dgm:t>
        <a:bodyPr/>
        <a:lstStyle/>
        <a:p>
          <a:endParaRPr lang="lv-LV">
            <a:latin typeface="Verdana" panose="020B0604030504040204" pitchFamily="34" charset="0"/>
            <a:ea typeface="Verdana" panose="020B0604030504040204" pitchFamily="34" charset="0"/>
          </a:endParaRPr>
        </a:p>
      </dgm:t>
    </dgm:pt>
    <dgm:pt modelId="{F6E10024-6364-4A52-9201-F401C0716D99}" type="parTrans" cxnId="{81E70D99-2EF3-4EF3-95D6-12B2F54DCCF7}">
      <dgm:prSet/>
      <dgm:spPr/>
      <dgm:t>
        <a:bodyPr/>
        <a:lstStyle/>
        <a:p>
          <a:endParaRPr lang="lv-LV"/>
        </a:p>
      </dgm:t>
    </dgm:pt>
    <dgm:pt modelId="{FA139BCD-99C0-4EE1-900B-5B249A46858C}" type="sibTrans" cxnId="{81E70D99-2EF3-4EF3-95D6-12B2F54DCCF7}">
      <dgm:prSet/>
      <dgm:spPr/>
      <dgm:t>
        <a:bodyPr/>
        <a:lstStyle/>
        <a:p>
          <a:endParaRPr lang="lv-LV"/>
        </a:p>
      </dgm:t>
    </dgm:pt>
    <dgm:pt modelId="{9E090033-8803-4C19-A92A-B5DC425A0527}" type="pres">
      <dgm:prSet presAssocID="{70BD0509-C327-427C-BD11-50DFD45DC9CF}" presName="diagram" presStyleCnt="0">
        <dgm:presLayoutVars>
          <dgm:dir/>
          <dgm:resizeHandles val="exact"/>
        </dgm:presLayoutVars>
      </dgm:prSet>
      <dgm:spPr/>
    </dgm:pt>
    <dgm:pt modelId="{8C8ED52D-6C0D-4C20-8E45-C08555F8DB1F}" type="pres">
      <dgm:prSet presAssocID="{0D436EEF-1AB3-4B2F-B3BB-EF8F71CD4873}" presName="node" presStyleLbl="node1" presStyleIdx="0" presStyleCnt="6">
        <dgm:presLayoutVars>
          <dgm:bulletEnabled val="1"/>
        </dgm:presLayoutVars>
      </dgm:prSet>
      <dgm:spPr/>
    </dgm:pt>
    <dgm:pt modelId="{757316BB-6584-43F2-9FF2-1BA950188DAA}" type="pres">
      <dgm:prSet presAssocID="{CF4E05E0-1EF0-44E2-B3C5-431700E968B9}" presName="sibTrans" presStyleCnt="0"/>
      <dgm:spPr/>
    </dgm:pt>
    <dgm:pt modelId="{C1E861DA-E51F-4484-B4DF-F375B853F3E2}" type="pres">
      <dgm:prSet presAssocID="{246061A8-1BC5-4A57-A91C-7DB7B7E88A6C}" presName="node" presStyleLbl="node1" presStyleIdx="1" presStyleCnt="6">
        <dgm:presLayoutVars>
          <dgm:bulletEnabled val="1"/>
        </dgm:presLayoutVars>
      </dgm:prSet>
      <dgm:spPr/>
    </dgm:pt>
    <dgm:pt modelId="{51920395-ABBA-44BB-BB5F-65BDCDD93E0A}" type="pres">
      <dgm:prSet presAssocID="{8732A1C3-B38B-423F-A36D-27C7CAE63237}" presName="sibTrans" presStyleCnt="0"/>
      <dgm:spPr/>
    </dgm:pt>
    <dgm:pt modelId="{0B3FED2C-B031-4B6D-9D12-32F8CE813E44}" type="pres">
      <dgm:prSet presAssocID="{A4B037DE-8BFA-419F-9834-FD998C885329}" presName="node" presStyleLbl="node1" presStyleIdx="2" presStyleCnt="6">
        <dgm:presLayoutVars>
          <dgm:bulletEnabled val="1"/>
        </dgm:presLayoutVars>
      </dgm:prSet>
      <dgm:spPr/>
    </dgm:pt>
    <dgm:pt modelId="{D65A40C7-49F6-487C-B69F-F6C23820871C}" type="pres">
      <dgm:prSet presAssocID="{63C94C42-4A8E-4060-BB35-179DEC653393}" presName="sibTrans" presStyleCnt="0"/>
      <dgm:spPr/>
    </dgm:pt>
    <dgm:pt modelId="{0D36605E-7DD3-495D-AF92-D449F67D1459}" type="pres">
      <dgm:prSet presAssocID="{A6C49A90-DD37-4E24-8AFD-F7BC16C329BC}" presName="node" presStyleLbl="node1" presStyleIdx="3" presStyleCnt="6">
        <dgm:presLayoutVars>
          <dgm:bulletEnabled val="1"/>
        </dgm:presLayoutVars>
      </dgm:prSet>
      <dgm:spPr/>
    </dgm:pt>
    <dgm:pt modelId="{3F1AE98B-785B-4E87-A14D-9EE92B8F53D7}" type="pres">
      <dgm:prSet presAssocID="{B5534562-B3C5-4770-8B82-2304F1479621}" presName="sibTrans" presStyleCnt="0"/>
      <dgm:spPr/>
    </dgm:pt>
    <dgm:pt modelId="{39E5910C-763A-421E-ACFA-BF54B7B66C18}" type="pres">
      <dgm:prSet presAssocID="{F732E3C6-9AA3-4BBB-9357-AF67019861FB}" presName="node" presStyleLbl="node1" presStyleIdx="4" presStyleCnt="6">
        <dgm:presLayoutVars>
          <dgm:bulletEnabled val="1"/>
        </dgm:presLayoutVars>
      </dgm:prSet>
      <dgm:spPr/>
    </dgm:pt>
    <dgm:pt modelId="{A76A2483-69C7-4898-B30E-BD018E5543A3}" type="pres">
      <dgm:prSet presAssocID="{89253044-EDB4-41B4-9DC9-059AC33E1AB0}" presName="sibTrans" presStyleCnt="0"/>
      <dgm:spPr/>
    </dgm:pt>
    <dgm:pt modelId="{69F337AE-96F2-4929-AFBF-3C05B751C3F0}" type="pres">
      <dgm:prSet presAssocID="{D81FC688-5158-4D9C-9D7B-D0BD36CE6F12}" presName="node" presStyleLbl="node1" presStyleIdx="5" presStyleCnt="6">
        <dgm:presLayoutVars>
          <dgm:bulletEnabled val="1"/>
        </dgm:presLayoutVars>
      </dgm:prSet>
      <dgm:spPr/>
    </dgm:pt>
  </dgm:ptLst>
  <dgm:cxnLst>
    <dgm:cxn modelId="{7CD3AF02-C673-4035-A886-266B766C5A8C}" srcId="{70BD0509-C327-427C-BD11-50DFD45DC9CF}" destId="{F732E3C6-9AA3-4BBB-9357-AF67019861FB}" srcOrd="4" destOrd="0" parTransId="{632E120B-714A-43B7-9429-BC778941EB73}" sibTransId="{89253044-EDB4-41B4-9DC9-059AC33E1AB0}"/>
    <dgm:cxn modelId="{A8A55C05-7952-43E1-996F-45D1EC7CE506}" srcId="{70BD0509-C327-427C-BD11-50DFD45DC9CF}" destId="{246061A8-1BC5-4A57-A91C-7DB7B7E88A6C}" srcOrd="1" destOrd="0" parTransId="{715E2C2C-BD20-432E-A573-91BA8F095BC6}" sibTransId="{8732A1C3-B38B-423F-A36D-27C7CAE63237}"/>
    <dgm:cxn modelId="{6A53DC10-68F9-4531-B73A-1024C48B5E40}" srcId="{70BD0509-C327-427C-BD11-50DFD45DC9CF}" destId="{0D436EEF-1AB3-4B2F-B3BB-EF8F71CD4873}" srcOrd="0" destOrd="0" parTransId="{CC5F3B86-18CF-40B9-9718-4F59176A21B2}" sibTransId="{CF4E05E0-1EF0-44E2-B3C5-431700E968B9}"/>
    <dgm:cxn modelId="{8FB7E92E-3FC2-4CEF-AEC7-AABE8A5B048F}" type="presOf" srcId="{70BD0509-C327-427C-BD11-50DFD45DC9CF}" destId="{9E090033-8803-4C19-A92A-B5DC425A0527}" srcOrd="0" destOrd="0" presId="urn:microsoft.com/office/officeart/2005/8/layout/default"/>
    <dgm:cxn modelId="{E4A91334-7943-40B8-AF7F-5B4BF3099D36}" srcId="{70BD0509-C327-427C-BD11-50DFD45DC9CF}" destId="{A4B037DE-8BFA-419F-9834-FD998C885329}" srcOrd="2" destOrd="0" parTransId="{24AF22C1-0164-4DD4-BF64-D82AA841CED7}" sibTransId="{63C94C42-4A8E-4060-BB35-179DEC653393}"/>
    <dgm:cxn modelId="{C88C313E-6C21-4F2C-AF67-8957B9058D51}" type="presOf" srcId="{D81FC688-5158-4D9C-9D7B-D0BD36CE6F12}" destId="{69F337AE-96F2-4929-AFBF-3C05B751C3F0}" srcOrd="0" destOrd="0" presId="urn:microsoft.com/office/officeart/2005/8/layout/default"/>
    <dgm:cxn modelId="{0F53B547-AD52-45AF-9779-23A9A600F34F}" type="presOf" srcId="{A4B037DE-8BFA-419F-9834-FD998C885329}" destId="{0B3FED2C-B031-4B6D-9D12-32F8CE813E44}" srcOrd="0" destOrd="0" presId="urn:microsoft.com/office/officeart/2005/8/layout/default"/>
    <dgm:cxn modelId="{E83F976C-C11B-44C4-9F68-0DC782287B7A}" type="presOf" srcId="{246061A8-1BC5-4A57-A91C-7DB7B7E88A6C}" destId="{C1E861DA-E51F-4484-B4DF-F375B853F3E2}" srcOrd="0" destOrd="0" presId="urn:microsoft.com/office/officeart/2005/8/layout/default"/>
    <dgm:cxn modelId="{F8F04E8E-53EA-48DE-B956-252FA6E1F63F}" type="presOf" srcId="{A6C49A90-DD37-4E24-8AFD-F7BC16C329BC}" destId="{0D36605E-7DD3-495D-AF92-D449F67D1459}" srcOrd="0" destOrd="0" presId="urn:microsoft.com/office/officeart/2005/8/layout/default"/>
    <dgm:cxn modelId="{C80F5E96-274C-474D-8B86-0EE2372F9AAB}" srcId="{70BD0509-C327-427C-BD11-50DFD45DC9CF}" destId="{A6C49A90-DD37-4E24-8AFD-F7BC16C329BC}" srcOrd="3" destOrd="0" parTransId="{6C520024-B9FA-4846-BDA8-45A461010134}" sibTransId="{B5534562-B3C5-4770-8B82-2304F1479621}"/>
    <dgm:cxn modelId="{81E70D99-2EF3-4EF3-95D6-12B2F54DCCF7}" srcId="{70BD0509-C327-427C-BD11-50DFD45DC9CF}" destId="{D81FC688-5158-4D9C-9D7B-D0BD36CE6F12}" srcOrd="5" destOrd="0" parTransId="{F6E10024-6364-4A52-9201-F401C0716D99}" sibTransId="{FA139BCD-99C0-4EE1-900B-5B249A46858C}"/>
    <dgm:cxn modelId="{AAC54A9D-D1BA-4C08-9C6A-28EAE74F1117}" type="presOf" srcId="{F732E3C6-9AA3-4BBB-9357-AF67019861FB}" destId="{39E5910C-763A-421E-ACFA-BF54B7B66C18}" srcOrd="0" destOrd="0" presId="urn:microsoft.com/office/officeart/2005/8/layout/default"/>
    <dgm:cxn modelId="{C85386E4-42A1-4744-9CF2-60BD75B41732}" type="presOf" srcId="{0D436EEF-1AB3-4B2F-B3BB-EF8F71CD4873}" destId="{8C8ED52D-6C0D-4C20-8E45-C08555F8DB1F}" srcOrd="0" destOrd="0" presId="urn:microsoft.com/office/officeart/2005/8/layout/default"/>
    <dgm:cxn modelId="{BD551B20-5B99-4318-A983-BEC0FEC50509}" type="presParOf" srcId="{9E090033-8803-4C19-A92A-B5DC425A0527}" destId="{8C8ED52D-6C0D-4C20-8E45-C08555F8DB1F}" srcOrd="0" destOrd="0" presId="urn:microsoft.com/office/officeart/2005/8/layout/default"/>
    <dgm:cxn modelId="{A28E9D5A-8ADB-40D2-A10E-C83AF9F36EB2}" type="presParOf" srcId="{9E090033-8803-4C19-A92A-B5DC425A0527}" destId="{757316BB-6584-43F2-9FF2-1BA950188DAA}" srcOrd="1" destOrd="0" presId="urn:microsoft.com/office/officeart/2005/8/layout/default"/>
    <dgm:cxn modelId="{7D734BA3-8309-4387-96D3-141ADD5A3B9B}" type="presParOf" srcId="{9E090033-8803-4C19-A92A-B5DC425A0527}" destId="{C1E861DA-E51F-4484-B4DF-F375B853F3E2}" srcOrd="2" destOrd="0" presId="urn:microsoft.com/office/officeart/2005/8/layout/default"/>
    <dgm:cxn modelId="{7CA63578-C48C-4654-8EC0-D7F66D44EAC5}" type="presParOf" srcId="{9E090033-8803-4C19-A92A-B5DC425A0527}" destId="{51920395-ABBA-44BB-BB5F-65BDCDD93E0A}" srcOrd="3" destOrd="0" presId="urn:microsoft.com/office/officeart/2005/8/layout/default"/>
    <dgm:cxn modelId="{8E28F3F6-9B8E-4FA2-9541-9B7509563005}" type="presParOf" srcId="{9E090033-8803-4C19-A92A-B5DC425A0527}" destId="{0B3FED2C-B031-4B6D-9D12-32F8CE813E44}" srcOrd="4" destOrd="0" presId="urn:microsoft.com/office/officeart/2005/8/layout/default"/>
    <dgm:cxn modelId="{9FAD61DC-90BA-425F-A0A6-2144BC05CF5A}" type="presParOf" srcId="{9E090033-8803-4C19-A92A-B5DC425A0527}" destId="{D65A40C7-49F6-487C-B69F-F6C23820871C}" srcOrd="5" destOrd="0" presId="urn:microsoft.com/office/officeart/2005/8/layout/default"/>
    <dgm:cxn modelId="{56BDD181-082C-45BC-BE6E-64A9AE1A037B}" type="presParOf" srcId="{9E090033-8803-4C19-A92A-B5DC425A0527}" destId="{0D36605E-7DD3-495D-AF92-D449F67D1459}" srcOrd="6" destOrd="0" presId="urn:microsoft.com/office/officeart/2005/8/layout/default"/>
    <dgm:cxn modelId="{5C0F2C5A-5662-4168-B7C6-936AC01649F9}" type="presParOf" srcId="{9E090033-8803-4C19-A92A-B5DC425A0527}" destId="{3F1AE98B-785B-4E87-A14D-9EE92B8F53D7}" srcOrd="7" destOrd="0" presId="urn:microsoft.com/office/officeart/2005/8/layout/default"/>
    <dgm:cxn modelId="{7CC82A8F-F42F-4780-B060-76A69D799CE1}" type="presParOf" srcId="{9E090033-8803-4C19-A92A-B5DC425A0527}" destId="{39E5910C-763A-421E-ACFA-BF54B7B66C18}" srcOrd="8" destOrd="0" presId="urn:microsoft.com/office/officeart/2005/8/layout/default"/>
    <dgm:cxn modelId="{14208553-004C-403E-BEE3-A488075D261D}" type="presParOf" srcId="{9E090033-8803-4C19-A92A-B5DC425A0527}" destId="{A76A2483-69C7-4898-B30E-BD018E5543A3}" srcOrd="9" destOrd="0" presId="urn:microsoft.com/office/officeart/2005/8/layout/default"/>
    <dgm:cxn modelId="{CA160C39-9FDC-4CB7-94AD-1E5CB18FA324}" type="presParOf" srcId="{9E090033-8803-4C19-A92A-B5DC425A0527}" destId="{69F337AE-96F2-4929-AFBF-3C05B751C3F0}" srcOrd="10" destOrd="0" presId="urn:microsoft.com/office/officeart/2005/8/layout/default"/>
  </dgm:cxnLst>
  <dgm:bg/>
  <dgm:whole/>
  <dgm:extLst>
    <a:ext uri="http://schemas.microsoft.com/office/drawing/2008/diagram">
      <dsp:dataModelExt xmlns:dsp="http://schemas.microsoft.com/office/drawing/2008/diagram" relId="rId6" minVer="http://schemas.openxmlformats.org/drawingml/2006/diagram"/>
    </a:ext>
    <a:ext uri="{C62137D5-CB1D-491B-B009-E17868A290BF}">
      <dgm14:recolorImg xmlns:dgm14="http://schemas.microsoft.com/office/drawing/2010/diagram" val="1"/>
    </a:ext>
  </dgm:extLst>
</dgm:dataModel>
</file>

<file path=ppt/diagrams/data3.xml><?xml version="1.0" encoding="utf-8"?>
<dgm:dataModel xmlns:dgm="http://schemas.openxmlformats.org/drawingml/2006/diagram" xmlns:a="http://schemas.openxmlformats.org/drawingml/2006/main">
  <dgm:ptLst>
    <dgm:pt modelId="{A30B948C-1A45-44BF-808B-2BE6806A1096}" type="doc">
      <dgm:prSet loTypeId="urn:microsoft.com/office/officeart/2008/layout/LinedList" loCatId="list" qsTypeId="urn:microsoft.com/office/officeart/2005/8/quickstyle/simple1" qsCatId="simple" csTypeId="urn:microsoft.com/office/officeart/2005/8/colors/colorful2" csCatId="colorful" phldr="1"/>
      <dgm:spPr/>
      <dgm:t>
        <a:bodyPr/>
        <a:lstStyle/>
        <a:p>
          <a:endParaRPr lang="lv-LV"/>
        </a:p>
      </dgm:t>
    </dgm:pt>
    <dgm:pt modelId="{F9F61FF5-9731-41EF-9C84-1C3EE43F2377}">
      <dgm:prSet phldrT="[Text]" custT="1"/>
      <dgm:spPr/>
      <dgm:t>
        <a:bodyPr anchor="ctr" anchorCtr="1"/>
        <a:lstStyle/>
        <a:p>
          <a:pPr algn="ctr"/>
          <a:r>
            <a:rPr lang="lv-LV" sz="1400" b="1" dirty="0">
              <a:effectLst/>
              <a:latin typeface="Verdana" panose="020B0604030504040204" pitchFamily="34" charset="0"/>
              <a:ea typeface="Verdana" panose="020B0604030504040204" pitchFamily="34" charset="0"/>
              <a:cs typeface="Times New Roman" panose="02020603050405020304" pitchFamily="18" charset="0"/>
            </a:rPr>
            <a:t>NMPD </a:t>
          </a:r>
          <a:r>
            <a:rPr lang="lv-LV" sz="1400" dirty="0">
              <a:effectLst/>
              <a:latin typeface="Verdana" panose="020B0604030504040204" pitchFamily="34" charset="0"/>
              <a:ea typeface="Verdana" panose="020B0604030504040204" pitchFamily="34" charset="0"/>
              <a:cs typeface="Times New Roman" panose="02020603050405020304" pitchFamily="18" charset="0"/>
            </a:rPr>
            <a:t>izpildīto izsaukumu skaits </a:t>
          </a:r>
          <a:r>
            <a:rPr lang="lv-LV" sz="1400" b="1" dirty="0">
              <a:effectLst/>
              <a:latin typeface="Verdana" panose="020B0604030504040204" pitchFamily="34" charset="0"/>
              <a:ea typeface="Verdana" panose="020B0604030504040204" pitchFamily="34" charset="0"/>
              <a:cs typeface="Times New Roman" panose="02020603050405020304" pitchFamily="18" charset="0"/>
            </a:rPr>
            <a:t>kopā</a:t>
          </a:r>
          <a:r>
            <a:rPr lang="lv-LV" sz="1400" dirty="0">
              <a:effectLst/>
              <a:latin typeface="Verdana" panose="020B0604030504040204" pitchFamily="34" charset="0"/>
              <a:ea typeface="Verdana" panose="020B0604030504040204" pitchFamily="34" charset="0"/>
              <a:cs typeface="Times New Roman" panose="02020603050405020304" pitchFamily="18" charset="0"/>
            </a:rPr>
            <a:t> (no 28.02.2022. līdz 21.04.2024.) </a:t>
          </a:r>
        </a:p>
        <a:p>
          <a:pPr algn="ctr"/>
          <a:r>
            <a:rPr lang="lv-LV" sz="1400" b="1" dirty="0">
              <a:effectLst/>
              <a:latin typeface="Verdana" panose="020B0604030504040204" pitchFamily="34" charset="0"/>
              <a:ea typeface="Verdana" panose="020B0604030504040204" pitchFamily="34" charset="0"/>
              <a:cs typeface="Times New Roman" panose="02020603050405020304" pitchFamily="18" charset="0"/>
            </a:rPr>
            <a:t>4 412</a:t>
          </a:r>
        </a:p>
      </dgm:t>
    </dgm:pt>
    <dgm:pt modelId="{43AEECBF-2ECB-4A67-BB19-E23DC6C5A06C}" type="parTrans" cxnId="{AFF710FF-48D8-4BF4-948A-28AC464645BB}">
      <dgm:prSet/>
      <dgm:spPr/>
      <dgm:t>
        <a:bodyPr/>
        <a:lstStyle/>
        <a:p>
          <a:endParaRPr lang="lv-LV" sz="1400">
            <a:latin typeface="Verdana" panose="020B0604030504040204" pitchFamily="34" charset="0"/>
            <a:ea typeface="Verdana" panose="020B0604030504040204" pitchFamily="34" charset="0"/>
          </a:endParaRPr>
        </a:p>
      </dgm:t>
    </dgm:pt>
    <dgm:pt modelId="{6E04A988-3AB5-4387-A19D-3674B4047B76}" type="sibTrans" cxnId="{AFF710FF-48D8-4BF4-948A-28AC464645BB}">
      <dgm:prSet/>
      <dgm:spPr/>
      <dgm:t>
        <a:bodyPr/>
        <a:lstStyle/>
        <a:p>
          <a:endParaRPr lang="lv-LV" sz="1400">
            <a:latin typeface="Verdana" panose="020B0604030504040204" pitchFamily="34" charset="0"/>
            <a:ea typeface="Verdana" panose="020B0604030504040204" pitchFamily="34" charset="0"/>
          </a:endParaRPr>
        </a:p>
      </dgm:t>
    </dgm:pt>
    <dgm:pt modelId="{67D08501-63F4-4981-AA80-0485978DFD7D}">
      <dgm:prSet phldrT="[Text]" custT="1"/>
      <dgm:spPr/>
      <dgm:t>
        <a:bodyPr/>
        <a:lstStyle/>
        <a:p>
          <a:pPr>
            <a:spcAft>
              <a:spcPts val="0"/>
            </a:spcAft>
          </a:pPr>
          <a:r>
            <a:rPr lang="lv-LV" sz="1400" dirty="0">
              <a:effectLst/>
              <a:latin typeface="Verdana" panose="020B0604030504040204" pitchFamily="34" charset="0"/>
              <a:ea typeface="Verdana" panose="020B0604030504040204" pitchFamily="34" charset="0"/>
              <a:cs typeface="Times New Roman" panose="02020603050405020304" pitchFamily="18" charset="0"/>
            </a:rPr>
            <a:t>t.sk. pacients nogādāts ārstniecības iestādē </a:t>
          </a:r>
        </a:p>
        <a:p>
          <a:pPr>
            <a:spcAft>
              <a:spcPct val="35000"/>
            </a:spcAft>
          </a:pPr>
          <a:r>
            <a:rPr lang="lv-LV" sz="1400" b="1" dirty="0">
              <a:effectLst/>
              <a:latin typeface="Verdana" panose="020B0604030504040204" pitchFamily="34" charset="0"/>
              <a:ea typeface="Verdana" panose="020B0604030504040204" pitchFamily="34" charset="0"/>
              <a:cs typeface="Times New Roman" panose="02020603050405020304" pitchFamily="18" charset="0"/>
            </a:rPr>
            <a:t>2 355 </a:t>
          </a:r>
          <a:r>
            <a:rPr lang="lv-LV" sz="1400" dirty="0">
              <a:effectLst/>
              <a:latin typeface="Verdana" panose="020B0604030504040204" pitchFamily="34" charset="0"/>
              <a:ea typeface="Verdana" panose="020B0604030504040204" pitchFamily="34" charset="0"/>
              <a:cs typeface="Times New Roman" panose="02020603050405020304" pitchFamily="18" charset="0"/>
            </a:rPr>
            <a:t>gadījumā</a:t>
          </a:r>
          <a:endParaRPr lang="lv-LV" sz="1400" dirty="0">
            <a:latin typeface="Verdana" panose="020B0604030504040204" pitchFamily="34" charset="0"/>
            <a:ea typeface="Verdana" panose="020B0604030504040204" pitchFamily="34" charset="0"/>
          </a:endParaRPr>
        </a:p>
      </dgm:t>
    </dgm:pt>
    <dgm:pt modelId="{BEC7EB74-2102-4187-B082-6B8903AAA35F}" type="parTrans" cxnId="{0D8C59EF-3857-4542-8736-A04B84F3B4FA}">
      <dgm:prSet/>
      <dgm:spPr/>
      <dgm:t>
        <a:bodyPr/>
        <a:lstStyle/>
        <a:p>
          <a:endParaRPr lang="lv-LV" sz="1400">
            <a:latin typeface="Verdana" panose="020B0604030504040204" pitchFamily="34" charset="0"/>
            <a:ea typeface="Verdana" panose="020B0604030504040204" pitchFamily="34" charset="0"/>
          </a:endParaRPr>
        </a:p>
      </dgm:t>
    </dgm:pt>
    <dgm:pt modelId="{26AE9BAA-190C-446C-A7AC-F39F383A7C91}" type="sibTrans" cxnId="{0D8C59EF-3857-4542-8736-A04B84F3B4FA}">
      <dgm:prSet/>
      <dgm:spPr/>
      <dgm:t>
        <a:bodyPr/>
        <a:lstStyle/>
        <a:p>
          <a:endParaRPr lang="lv-LV" sz="1400">
            <a:latin typeface="Verdana" panose="020B0604030504040204" pitchFamily="34" charset="0"/>
            <a:ea typeface="Verdana" panose="020B0604030504040204" pitchFamily="34" charset="0"/>
          </a:endParaRPr>
        </a:p>
      </dgm:t>
    </dgm:pt>
    <dgm:pt modelId="{F449D292-FE80-421A-8E05-103B472ACEDE}">
      <dgm:prSet phldrT="[Text]" custT="1"/>
      <dgm:spPr/>
      <dgm:t>
        <a:bodyPr/>
        <a:lstStyle/>
        <a:p>
          <a:r>
            <a:rPr lang="lv-LV" sz="1400" dirty="0">
              <a:effectLst/>
              <a:latin typeface="Verdana" panose="020B0604030504040204" pitchFamily="34" charset="0"/>
              <a:ea typeface="Verdana" panose="020B0604030504040204" pitchFamily="34" charset="0"/>
              <a:cs typeface="Times New Roman" panose="02020603050405020304" pitchFamily="18" charset="0"/>
            </a:rPr>
            <a:t>t.sk. veikta pārvešana </a:t>
          </a:r>
          <a:r>
            <a:rPr lang="lv-LV" sz="1400" b="1" dirty="0">
              <a:effectLst/>
              <a:latin typeface="Verdana" panose="020B0604030504040204" pitchFamily="34" charset="0"/>
              <a:ea typeface="Verdana" panose="020B0604030504040204" pitchFamily="34" charset="0"/>
              <a:cs typeface="Times New Roman" panose="02020603050405020304" pitchFamily="18" charset="0"/>
            </a:rPr>
            <a:t>179 </a:t>
          </a:r>
          <a:r>
            <a:rPr lang="lv-LV" sz="1400" b="0" dirty="0">
              <a:effectLst/>
              <a:latin typeface="Verdana" panose="020B0604030504040204" pitchFamily="34" charset="0"/>
              <a:ea typeface="Verdana" panose="020B0604030504040204" pitchFamily="34" charset="0"/>
              <a:cs typeface="Times New Roman" panose="02020603050405020304" pitchFamily="18" charset="0"/>
            </a:rPr>
            <a:t>gadījumos</a:t>
          </a:r>
          <a:endParaRPr lang="lv-LV" sz="1400" b="0" dirty="0">
            <a:latin typeface="Verdana" panose="020B0604030504040204" pitchFamily="34" charset="0"/>
            <a:ea typeface="Verdana" panose="020B0604030504040204" pitchFamily="34" charset="0"/>
          </a:endParaRPr>
        </a:p>
      </dgm:t>
    </dgm:pt>
    <dgm:pt modelId="{BC224619-395B-449D-A092-A7B07AB2B3A3}" type="parTrans" cxnId="{A9AC3078-4D26-49CD-8348-7FC94CA1D218}">
      <dgm:prSet/>
      <dgm:spPr/>
      <dgm:t>
        <a:bodyPr/>
        <a:lstStyle/>
        <a:p>
          <a:endParaRPr lang="lv-LV" sz="1400">
            <a:latin typeface="Verdana" panose="020B0604030504040204" pitchFamily="34" charset="0"/>
            <a:ea typeface="Verdana" panose="020B0604030504040204" pitchFamily="34" charset="0"/>
          </a:endParaRPr>
        </a:p>
      </dgm:t>
    </dgm:pt>
    <dgm:pt modelId="{A96FB615-4E00-4A14-A77E-F82F9D8005FC}" type="sibTrans" cxnId="{A9AC3078-4D26-49CD-8348-7FC94CA1D218}">
      <dgm:prSet/>
      <dgm:spPr/>
      <dgm:t>
        <a:bodyPr/>
        <a:lstStyle/>
        <a:p>
          <a:endParaRPr lang="lv-LV" sz="1400">
            <a:latin typeface="Verdana" panose="020B0604030504040204" pitchFamily="34" charset="0"/>
            <a:ea typeface="Verdana" panose="020B0604030504040204" pitchFamily="34" charset="0"/>
          </a:endParaRPr>
        </a:p>
      </dgm:t>
    </dgm:pt>
    <dgm:pt modelId="{1E18FE1D-D1F9-497F-BE9F-A643678839BD}" type="pres">
      <dgm:prSet presAssocID="{A30B948C-1A45-44BF-808B-2BE6806A1096}" presName="vert0" presStyleCnt="0">
        <dgm:presLayoutVars>
          <dgm:dir/>
          <dgm:animOne val="branch"/>
          <dgm:animLvl val="lvl"/>
        </dgm:presLayoutVars>
      </dgm:prSet>
      <dgm:spPr/>
    </dgm:pt>
    <dgm:pt modelId="{E5566067-2DE4-43C5-8301-AF72DC76BA30}" type="pres">
      <dgm:prSet presAssocID="{F9F61FF5-9731-41EF-9C84-1C3EE43F2377}" presName="thickLine" presStyleLbl="alignNode1" presStyleIdx="0" presStyleCnt="1" custLinFactNeighborX="-5976" custLinFactNeighborY="646"/>
      <dgm:spPr/>
    </dgm:pt>
    <dgm:pt modelId="{37DB51B3-8F04-4F86-8822-DD061D154169}" type="pres">
      <dgm:prSet presAssocID="{F9F61FF5-9731-41EF-9C84-1C3EE43F2377}" presName="horz1" presStyleCnt="0"/>
      <dgm:spPr/>
    </dgm:pt>
    <dgm:pt modelId="{0ED45907-96BE-4B8F-9D16-B26281C84CF3}" type="pres">
      <dgm:prSet presAssocID="{F9F61FF5-9731-41EF-9C84-1C3EE43F2377}" presName="tx1" presStyleLbl="revTx" presStyleIdx="0" presStyleCnt="3" custScaleX="253888" custScaleY="90909"/>
      <dgm:spPr/>
    </dgm:pt>
    <dgm:pt modelId="{5593E373-7BC1-4146-894E-7146251AD09A}" type="pres">
      <dgm:prSet presAssocID="{F9F61FF5-9731-41EF-9C84-1C3EE43F2377}" presName="vert1" presStyleCnt="0"/>
      <dgm:spPr/>
    </dgm:pt>
    <dgm:pt modelId="{DE0A8286-2263-46B6-8FA5-3F5096FF2318}" type="pres">
      <dgm:prSet presAssocID="{67D08501-63F4-4981-AA80-0485978DFD7D}" presName="vertSpace2a" presStyleCnt="0"/>
      <dgm:spPr/>
    </dgm:pt>
    <dgm:pt modelId="{552E7B42-FE09-4313-AB7A-1E820C176E67}" type="pres">
      <dgm:prSet presAssocID="{67D08501-63F4-4981-AA80-0485978DFD7D}" presName="horz2" presStyleCnt="0"/>
      <dgm:spPr/>
    </dgm:pt>
    <dgm:pt modelId="{2F47896A-53A8-447A-AEEA-F0DD7B27FF03}" type="pres">
      <dgm:prSet presAssocID="{67D08501-63F4-4981-AA80-0485978DFD7D}" presName="horzSpace2" presStyleCnt="0"/>
      <dgm:spPr/>
    </dgm:pt>
    <dgm:pt modelId="{957851F1-936D-4F9E-8391-6B29187AE76B}" type="pres">
      <dgm:prSet presAssocID="{67D08501-63F4-4981-AA80-0485978DFD7D}" presName="tx2" presStyleLbl="revTx" presStyleIdx="1" presStyleCnt="3" custLinFactNeighborX="2" custLinFactNeighborY="-5063"/>
      <dgm:spPr/>
    </dgm:pt>
    <dgm:pt modelId="{557C6A5E-4E07-44E2-817B-B15FD206AFE8}" type="pres">
      <dgm:prSet presAssocID="{67D08501-63F4-4981-AA80-0485978DFD7D}" presName="vert2" presStyleCnt="0"/>
      <dgm:spPr/>
    </dgm:pt>
    <dgm:pt modelId="{C745E31B-6B56-4323-AF43-CC1D83FBCE42}" type="pres">
      <dgm:prSet presAssocID="{67D08501-63F4-4981-AA80-0485978DFD7D}" presName="thinLine2b" presStyleLbl="callout" presStyleIdx="0" presStyleCnt="2"/>
      <dgm:spPr/>
    </dgm:pt>
    <dgm:pt modelId="{E5AA5597-12DF-445C-A7CF-28FAA6A2C29F}" type="pres">
      <dgm:prSet presAssocID="{67D08501-63F4-4981-AA80-0485978DFD7D}" presName="vertSpace2b" presStyleCnt="0"/>
      <dgm:spPr/>
    </dgm:pt>
    <dgm:pt modelId="{8661FB53-E3DA-4499-8CEC-BC0C89614665}" type="pres">
      <dgm:prSet presAssocID="{F449D292-FE80-421A-8E05-103B472ACEDE}" presName="horz2" presStyleCnt="0"/>
      <dgm:spPr/>
    </dgm:pt>
    <dgm:pt modelId="{7FA552E6-D6D4-421D-AA6A-19FB05601919}" type="pres">
      <dgm:prSet presAssocID="{F449D292-FE80-421A-8E05-103B472ACEDE}" presName="horzSpace2" presStyleCnt="0"/>
      <dgm:spPr/>
    </dgm:pt>
    <dgm:pt modelId="{B00DDE06-E16F-4A1A-ABC1-2661C83A9D1E}" type="pres">
      <dgm:prSet presAssocID="{F449D292-FE80-421A-8E05-103B472ACEDE}" presName="tx2" presStyleLbl="revTx" presStyleIdx="2" presStyleCnt="3"/>
      <dgm:spPr/>
    </dgm:pt>
    <dgm:pt modelId="{17B7BE58-4795-4C93-AB3F-A65F55FE1810}" type="pres">
      <dgm:prSet presAssocID="{F449D292-FE80-421A-8E05-103B472ACEDE}" presName="vert2" presStyleCnt="0"/>
      <dgm:spPr/>
    </dgm:pt>
    <dgm:pt modelId="{C7A39385-358D-413B-BB8E-F3F7D3B92027}" type="pres">
      <dgm:prSet presAssocID="{F449D292-FE80-421A-8E05-103B472ACEDE}" presName="thinLine2b" presStyleLbl="callout" presStyleIdx="1" presStyleCnt="2"/>
      <dgm:spPr/>
    </dgm:pt>
    <dgm:pt modelId="{FD7466BB-E812-4937-9A16-106DEC3AD65B}" type="pres">
      <dgm:prSet presAssocID="{F449D292-FE80-421A-8E05-103B472ACEDE}" presName="vertSpace2b" presStyleCnt="0"/>
      <dgm:spPr/>
    </dgm:pt>
  </dgm:ptLst>
  <dgm:cxnLst>
    <dgm:cxn modelId="{DA268613-C507-4E17-B194-1466E0AC0F10}" type="presOf" srcId="{A30B948C-1A45-44BF-808B-2BE6806A1096}" destId="{1E18FE1D-D1F9-497F-BE9F-A643678839BD}" srcOrd="0" destOrd="0" presId="urn:microsoft.com/office/officeart/2008/layout/LinedList"/>
    <dgm:cxn modelId="{A9AC3078-4D26-49CD-8348-7FC94CA1D218}" srcId="{F9F61FF5-9731-41EF-9C84-1C3EE43F2377}" destId="{F449D292-FE80-421A-8E05-103B472ACEDE}" srcOrd="1" destOrd="0" parTransId="{BC224619-395B-449D-A092-A7B07AB2B3A3}" sibTransId="{A96FB615-4E00-4A14-A77E-F82F9D8005FC}"/>
    <dgm:cxn modelId="{4F0F775A-2AFB-4A13-8549-AACAEFC22FB4}" type="presOf" srcId="{F449D292-FE80-421A-8E05-103B472ACEDE}" destId="{B00DDE06-E16F-4A1A-ABC1-2661C83A9D1E}" srcOrd="0" destOrd="0" presId="urn:microsoft.com/office/officeart/2008/layout/LinedList"/>
    <dgm:cxn modelId="{44CD2082-796F-4904-85B6-B3F6536432EF}" type="presOf" srcId="{F9F61FF5-9731-41EF-9C84-1C3EE43F2377}" destId="{0ED45907-96BE-4B8F-9D16-B26281C84CF3}" srcOrd="0" destOrd="0" presId="urn:microsoft.com/office/officeart/2008/layout/LinedList"/>
    <dgm:cxn modelId="{56A96E84-4E6F-4822-8802-FA8818A07FA0}" type="presOf" srcId="{67D08501-63F4-4981-AA80-0485978DFD7D}" destId="{957851F1-936D-4F9E-8391-6B29187AE76B}" srcOrd="0" destOrd="0" presId="urn:microsoft.com/office/officeart/2008/layout/LinedList"/>
    <dgm:cxn modelId="{0D8C59EF-3857-4542-8736-A04B84F3B4FA}" srcId="{F9F61FF5-9731-41EF-9C84-1C3EE43F2377}" destId="{67D08501-63F4-4981-AA80-0485978DFD7D}" srcOrd="0" destOrd="0" parTransId="{BEC7EB74-2102-4187-B082-6B8903AAA35F}" sibTransId="{26AE9BAA-190C-446C-A7AC-F39F383A7C91}"/>
    <dgm:cxn modelId="{AFF710FF-48D8-4BF4-948A-28AC464645BB}" srcId="{A30B948C-1A45-44BF-808B-2BE6806A1096}" destId="{F9F61FF5-9731-41EF-9C84-1C3EE43F2377}" srcOrd="0" destOrd="0" parTransId="{43AEECBF-2ECB-4A67-BB19-E23DC6C5A06C}" sibTransId="{6E04A988-3AB5-4387-A19D-3674B4047B76}"/>
    <dgm:cxn modelId="{75CC4F55-4342-4A93-9EDC-B284A8481325}" type="presParOf" srcId="{1E18FE1D-D1F9-497F-BE9F-A643678839BD}" destId="{E5566067-2DE4-43C5-8301-AF72DC76BA30}" srcOrd="0" destOrd="0" presId="urn:microsoft.com/office/officeart/2008/layout/LinedList"/>
    <dgm:cxn modelId="{59924F6E-4DFF-42B4-8147-8B48DB0BC5F2}" type="presParOf" srcId="{1E18FE1D-D1F9-497F-BE9F-A643678839BD}" destId="{37DB51B3-8F04-4F86-8822-DD061D154169}" srcOrd="1" destOrd="0" presId="urn:microsoft.com/office/officeart/2008/layout/LinedList"/>
    <dgm:cxn modelId="{43AADD7C-099D-4CBF-B5EE-F124825B4DAC}" type="presParOf" srcId="{37DB51B3-8F04-4F86-8822-DD061D154169}" destId="{0ED45907-96BE-4B8F-9D16-B26281C84CF3}" srcOrd="0" destOrd="0" presId="urn:microsoft.com/office/officeart/2008/layout/LinedList"/>
    <dgm:cxn modelId="{9BDBA67C-7A01-4FB4-9960-A66252FFD8D6}" type="presParOf" srcId="{37DB51B3-8F04-4F86-8822-DD061D154169}" destId="{5593E373-7BC1-4146-894E-7146251AD09A}" srcOrd="1" destOrd="0" presId="urn:microsoft.com/office/officeart/2008/layout/LinedList"/>
    <dgm:cxn modelId="{ED09F032-7C51-4C41-A939-492FADB63E13}" type="presParOf" srcId="{5593E373-7BC1-4146-894E-7146251AD09A}" destId="{DE0A8286-2263-46B6-8FA5-3F5096FF2318}" srcOrd="0" destOrd="0" presId="urn:microsoft.com/office/officeart/2008/layout/LinedList"/>
    <dgm:cxn modelId="{985D7FBD-16ED-4DBB-9532-809C1AAFCD3E}" type="presParOf" srcId="{5593E373-7BC1-4146-894E-7146251AD09A}" destId="{552E7B42-FE09-4313-AB7A-1E820C176E67}" srcOrd="1" destOrd="0" presId="urn:microsoft.com/office/officeart/2008/layout/LinedList"/>
    <dgm:cxn modelId="{AFC6627C-D122-4B27-B265-7DFF3AD03430}" type="presParOf" srcId="{552E7B42-FE09-4313-AB7A-1E820C176E67}" destId="{2F47896A-53A8-447A-AEEA-F0DD7B27FF03}" srcOrd="0" destOrd="0" presId="urn:microsoft.com/office/officeart/2008/layout/LinedList"/>
    <dgm:cxn modelId="{DCE44A61-E7AA-46C7-9897-E630897CB0F5}" type="presParOf" srcId="{552E7B42-FE09-4313-AB7A-1E820C176E67}" destId="{957851F1-936D-4F9E-8391-6B29187AE76B}" srcOrd="1" destOrd="0" presId="urn:microsoft.com/office/officeart/2008/layout/LinedList"/>
    <dgm:cxn modelId="{A75DAE64-7731-45B6-9BAE-C605A8382470}" type="presParOf" srcId="{552E7B42-FE09-4313-AB7A-1E820C176E67}" destId="{557C6A5E-4E07-44E2-817B-B15FD206AFE8}" srcOrd="2" destOrd="0" presId="urn:microsoft.com/office/officeart/2008/layout/LinedList"/>
    <dgm:cxn modelId="{1F15A204-82AF-4DAE-B11F-38BB73F011EE}" type="presParOf" srcId="{5593E373-7BC1-4146-894E-7146251AD09A}" destId="{C745E31B-6B56-4323-AF43-CC1D83FBCE42}" srcOrd="2" destOrd="0" presId="urn:microsoft.com/office/officeart/2008/layout/LinedList"/>
    <dgm:cxn modelId="{DAB15D44-DC86-4FE7-9AC9-06FDA09580B4}" type="presParOf" srcId="{5593E373-7BC1-4146-894E-7146251AD09A}" destId="{E5AA5597-12DF-445C-A7CF-28FAA6A2C29F}" srcOrd="3" destOrd="0" presId="urn:microsoft.com/office/officeart/2008/layout/LinedList"/>
    <dgm:cxn modelId="{F1EBA02B-F5F4-4743-BF18-608056EA3F97}" type="presParOf" srcId="{5593E373-7BC1-4146-894E-7146251AD09A}" destId="{8661FB53-E3DA-4499-8CEC-BC0C89614665}" srcOrd="4" destOrd="0" presId="urn:microsoft.com/office/officeart/2008/layout/LinedList"/>
    <dgm:cxn modelId="{465998B3-6FBE-4F4C-8299-5071361625F6}" type="presParOf" srcId="{8661FB53-E3DA-4499-8CEC-BC0C89614665}" destId="{7FA552E6-D6D4-421D-AA6A-19FB05601919}" srcOrd="0" destOrd="0" presId="urn:microsoft.com/office/officeart/2008/layout/LinedList"/>
    <dgm:cxn modelId="{52D698E0-D31D-4E8E-9927-1EF67415E106}" type="presParOf" srcId="{8661FB53-E3DA-4499-8CEC-BC0C89614665}" destId="{B00DDE06-E16F-4A1A-ABC1-2661C83A9D1E}" srcOrd="1" destOrd="0" presId="urn:microsoft.com/office/officeart/2008/layout/LinedList"/>
    <dgm:cxn modelId="{C5740D53-70C9-4F7D-B380-A95FBA1EDE07}" type="presParOf" srcId="{8661FB53-E3DA-4499-8CEC-BC0C89614665}" destId="{17B7BE58-4795-4C93-AB3F-A65F55FE1810}" srcOrd="2" destOrd="0" presId="urn:microsoft.com/office/officeart/2008/layout/LinedList"/>
    <dgm:cxn modelId="{808F055C-C069-46DF-8B3A-100E48EEAD86}" type="presParOf" srcId="{5593E373-7BC1-4146-894E-7146251AD09A}" destId="{C7A39385-358D-413B-BB8E-F3F7D3B92027}" srcOrd="5" destOrd="0" presId="urn:microsoft.com/office/officeart/2008/layout/LinedList"/>
    <dgm:cxn modelId="{39443DC6-B4F3-4AF4-92C2-08298D49B3E7}" type="presParOf" srcId="{5593E373-7BC1-4146-894E-7146251AD09A}" destId="{FD7466BB-E812-4937-9A16-106DEC3AD65B}" srcOrd="6" destOrd="0" presId="urn:microsoft.com/office/officeart/2008/layout/LinedList"/>
  </dgm:cxnLst>
  <dgm:bg>
    <a:solidFill>
      <a:schemeClr val="accent2">
        <a:lumMod val="20000"/>
        <a:lumOff val="80000"/>
      </a:schemeClr>
    </a:solidFill>
    <a:effectLst>
      <a:outerShdw blurRad="50800" dist="38100" dir="2700000" algn="tl" rotWithShape="0">
        <a:prstClr val="black">
          <a:alpha val="40000"/>
        </a:prstClr>
      </a:outerShdw>
    </a:effectLst>
  </dgm:bg>
  <dgm:whole>
    <a:ln>
      <a:solidFill>
        <a:schemeClr val="accent2">
          <a:lumMod val="20000"/>
          <a:lumOff val="80000"/>
        </a:schemeClr>
      </a:solidFill>
    </a:ln>
    <a:effectLst/>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C8ED52D-6C0D-4C20-8E45-C08555F8DB1F}">
      <dsp:nvSpPr>
        <dsp:cNvPr id="0" name=""/>
        <dsp:cNvSpPr/>
      </dsp:nvSpPr>
      <dsp:spPr>
        <a:xfrm>
          <a:off x="0" y="473727"/>
          <a:ext cx="2634016" cy="1580410"/>
        </a:xfrm>
        <a:prstGeom prst="rect">
          <a:avLst/>
        </a:prstGeom>
        <a:solidFill>
          <a:srgbClr val="800024"/>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17170" tIns="217170" rIns="217170" bIns="217170" numCol="1" spcCol="1270" anchor="ctr" anchorCtr="0">
          <a:noAutofit/>
        </a:bodyPr>
        <a:lstStyle/>
        <a:p>
          <a:pPr marL="0" lvl="0" indent="0" algn="ctr" defTabSz="2533650">
            <a:lnSpc>
              <a:spcPct val="90000"/>
            </a:lnSpc>
            <a:spcBef>
              <a:spcPct val="0"/>
            </a:spcBef>
            <a:spcAft>
              <a:spcPct val="35000"/>
            </a:spcAft>
            <a:buNone/>
          </a:pPr>
          <a:endParaRPr lang="lv-LV" sz="5700" kern="1200">
            <a:latin typeface="Verdana" panose="020B0604030504040204" pitchFamily="34" charset="0"/>
            <a:ea typeface="Verdana" panose="020B0604030504040204" pitchFamily="34" charset="0"/>
            <a:cs typeface="Urdu Typesetting" panose="03020402040406030203" pitchFamily="66" charset="-78"/>
          </a:endParaRPr>
        </a:p>
      </dsp:txBody>
      <dsp:txXfrm>
        <a:off x="0" y="473727"/>
        <a:ext cx="2634016" cy="1580410"/>
      </dsp:txXfrm>
    </dsp:sp>
    <dsp:sp modelId="{C1E861DA-E51F-4484-B4DF-F375B853F3E2}">
      <dsp:nvSpPr>
        <dsp:cNvPr id="0" name=""/>
        <dsp:cNvSpPr/>
      </dsp:nvSpPr>
      <dsp:spPr>
        <a:xfrm>
          <a:off x="2897418" y="473727"/>
          <a:ext cx="2634016" cy="1580410"/>
        </a:xfrm>
        <a:prstGeom prst="rect">
          <a:avLst/>
        </a:prstGeom>
        <a:solidFill>
          <a:srgbClr val="800024"/>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17170" tIns="217170" rIns="217170" bIns="217170" numCol="1" spcCol="1270" anchor="ctr" anchorCtr="0">
          <a:noAutofit/>
        </a:bodyPr>
        <a:lstStyle/>
        <a:p>
          <a:pPr marL="0" lvl="0" indent="0" algn="ctr" defTabSz="2533650">
            <a:lnSpc>
              <a:spcPct val="90000"/>
            </a:lnSpc>
            <a:spcBef>
              <a:spcPct val="0"/>
            </a:spcBef>
            <a:spcAft>
              <a:spcPct val="35000"/>
            </a:spcAft>
            <a:buNone/>
          </a:pPr>
          <a:endParaRPr lang="lv-LV" sz="5700" kern="1200">
            <a:latin typeface="Verdana" panose="020B0604030504040204" pitchFamily="34" charset="0"/>
            <a:ea typeface="Verdana" panose="020B0604030504040204" pitchFamily="34" charset="0"/>
          </a:endParaRPr>
        </a:p>
      </dsp:txBody>
      <dsp:txXfrm>
        <a:off x="2897418" y="473727"/>
        <a:ext cx="2634016" cy="1580410"/>
      </dsp:txXfrm>
    </dsp:sp>
    <dsp:sp modelId="{0B3FED2C-B031-4B6D-9D12-32F8CE813E44}">
      <dsp:nvSpPr>
        <dsp:cNvPr id="0" name=""/>
        <dsp:cNvSpPr/>
      </dsp:nvSpPr>
      <dsp:spPr>
        <a:xfrm>
          <a:off x="5794837" y="473727"/>
          <a:ext cx="2634016" cy="1580410"/>
        </a:xfrm>
        <a:prstGeom prst="rect">
          <a:avLst/>
        </a:prstGeom>
        <a:solidFill>
          <a:srgbClr val="800024"/>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17170" tIns="217170" rIns="217170" bIns="217170" numCol="1" spcCol="1270" anchor="ctr" anchorCtr="0">
          <a:noAutofit/>
        </a:bodyPr>
        <a:lstStyle/>
        <a:p>
          <a:pPr marL="0" lvl="0" indent="0" algn="ctr" defTabSz="2533650">
            <a:lnSpc>
              <a:spcPct val="90000"/>
            </a:lnSpc>
            <a:spcBef>
              <a:spcPct val="0"/>
            </a:spcBef>
            <a:spcAft>
              <a:spcPct val="35000"/>
            </a:spcAft>
            <a:buNone/>
          </a:pPr>
          <a:endParaRPr lang="lv-LV" sz="5700" kern="1200">
            <a:latin typeface="Verdana" panose="020B0604030504040204" pitchFamily="34" charset="0"/>
            <a:ea typeface="Verdana" panose="020B0604030504040204" pitchFamily="34" charset="0"/>
          </a:endParaRPr>
        </a:p>
      </dsp:txBody>
      <dsp:txXfrm>
        <a:off x="5794837" y="473727"/>
        <a:ext cx="2634016" cy="1580410"/>
      </dsp:txXfrm>
    </dsp:sp>
    <dsp:sp modelId="{0D36605E-7DD3-495D-AF92-D449F67D1459}">
      <dsp:nvSpPr>
        <dsp:cNvPr id="0" name=""/>
        <dsp:cNvSpPr/>
      </dsp:nvSpPr>
      <dsp:spPr>
        <a:xfrm>
          <a:off x="0" y="2317539"/>
          <a:ext cx="2634016" cy="1580410"/>
        </a:xfrm>
        <a:prstGeom prst="rect">
          <a:avLst/>
        </a:prstGeom>
        <a:solidFill>
          <a:srgbClr val="800024"/>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20980" tIns="220980" rIns="220980" bIns="220980" numCol="1" spcCol="1270" anchor="ctr" anchorCtr="0">
          <a:noAutofit/>
        </a:bodyPr>
        <a:lstStyle/>
        <a:p>
          <a:pPr marL="0" lvl="0" indent="0" algn="ctr" defTabSz="2578100">
            <a:lnSpc>
              <a:spcPct val="90000"/>
            </a:lnSpc>
            <a:spcBef>
              <a:spcPct val="0"/>
            </a:spcBef>
            <a:spcAft>
              <a:spcPct val="35000"/>
            </a:spcAft>
            <a:buNone/>
          </a:pPr>
          <a:endParaRPr lang="lv-LV" sz="5800" kern="1200">
            <a:latin typeface="Urdu Typesetting" panose="020B0604020202020204" pitchFamily="66" charset="-78"/>
            <a:ea typeface="Verdana" panose="020B0604030504040204" pitchFamily="34" charset="0"/>
            <a:cs typeface="Urdu Typesetting" panose="020B0604020202020204" pitchFamily="66" charset="-78"/>
          </a:endParaRPr>
        </a:p>
      </dsp:txBody>
      <dsp:txXfrm>
        <a:off x="0" y="2317539"/>
        <a:ext cx="2634016" cy="1580410"/>
      </dsp:txXfrm>
    </dsp:sp>
    <dsp:sp modelId="{39E5910C-763A-421E-ACFA-BF54B7B66C18}">
      <dsp:nvSpPr>
        <dsp:cNvPr id="0" name=""/>
        <dsp:cNvSpPr/>
      </dsp:nvSpPr>
      <dsp:spPr>
        <a:xfrm>
          <a:off x="2897418" y="2317539"/>
          <a:ext cx="2634016" cy="1580410"/>
        </a:xfrm>
        <a:prstGeom prst="rect">
          <a:avLst/>
        </a:prstGeom>
        <a:solidFill>
          <a:srgbClr val="800024"/>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17170" tIns="217170" rIns="217170" bIns="217170" numCol="1" spcCol="1270" anchor="ctr" anchorCtr="0">
          <a:noAutofit/>
        </a:bodyPr>
        <a:lstStyle/>
        <a:p>
          <a:pPr marL="0" lvl="0" indent="0" algn="ctr" defTabSz="2533650">
            <a:lnSpc>
              <a:spcPct val="90000"/>
            </a:lnSpc>
            <a:spcBef>
              <a:spcPct val="0"/>
            </a:spcBef>
            <a:spcAft>
              <a:spcPct val="35000"/>
            </a:spcAft>
            <a:buNone/>
          </a:pPr>
          <a:endParaRPr lang="lv-LV" sz="5700" kern="1200">
            <a:latin typeface="Verdana" panose="020B0604030504040204" pitchFamily="34" charset="0"/>
            <a:ea typeface="Verdana" panose="020B0604030504040204" pitchFamily="34" charset="0"/>
          </a:endParaRPr>
        </a:p>
      </dsp:txBody>
      <dsp:txXfrm>
        <a:off x="2897418" y="2317539"/>
        <a:ext cx="2634016" cy="1580410"/>
      </dsp:txXfrm>
    </dsp:sp>
    <dsp:sp modelId="{69F337AE-96F2-4929-AFBF-3C05B751C3F0}">
      <dsp:nvSpPr>
        <dsp:cNvPr id="0" name=""/>
        <dsp:cNvSpPr/>
      </dsp:nvSpPr>
      <dsp:spPr>
        <a:xfrm>
          <a:off x="5794837" y="2317539"/>
          <a:ext cx="2634016" cy="1580410"/>
        </a:xfrm>
        <a:prstGeom prst="rect">
          <a:avLst/>
        </a:prstGeom>
        <a:solidFill>
          <a:srgbClr val="800024"/>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17170" tIns="217170" rIns="217170" bIns="217170" numCol="1" spcCol="1270" anchor="ctr" anchorCtr="0">
          <a:noAutofit/>
        </a:bodyPr>
        <a:lstStyle/>
        <a:p>
          <a:pPr marL="0" lvl="0" indent="0" algn="ctr" defTabSz="2533650">
            <a:lnSpc>
              <a:spcPct val="90000"/>
            </a:lnSpc>
            <a:spcBef>
              <a:spcPct val="0"/>
            </a:spcBef>
            <a:spcAft>
              <a:spcPct val="35000"/>
            </a:spcAft>
            <a:buNone/>
          </a:pPr>
          <a:endParaRPr lang="lv-LV" sz="5700" kern="1200">
            <a:latin typeface="Verdana" panose="020B0604030504040204" pitchFamily="34" charset="0"/>
            <a:ea typeface="Verdana" panose="020B0604030504040204" pitchFamily="34" charset="0"/>
          </a:endParaRPr>
        </a:p>
      </dsp:txBody>
      <dsp:txXfrm>
        <a:off x="5794837" y="2317539"/>
        <a:ext cx="2634016" cy="1580410"/>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C8ED52D-6C0D-4C20-8E45-C08555F8DB1F}">
      <dsp:nvSpPr>
        <dsp:cNvPr id="0" name=""/>
        <dsp:cNvSpPr/>
      </dsp:nvSpPr>
      <dsp:spPr>
        <a:xfrm>
          <a:off x="0" y="473727"/>
          <a:ext cx="2634016" cy="1580410"/>
        </a:xfrm>
        <a:prstGeom prst="rect">
          <a:avLst/>
        </a:prstGeom>
        <a:solidFill>
          <a:srgbClr val="800024"/>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17170" tIns="217170" rIns="217170" bIns="217170" numCol="1" spcCol="1270" anchor="ctr" anchorCtr="0">
          <a:noAutofit/>
        </a:bodyPr>
        <a:lstStyle/>
        <a:p>
          <a:pPr marL="0" lvl="0" indent="0" algn="ctr" defTabSz="2533650">
            <a:lnSpc>
              <a:spcPct val="90000"/>
            </a:lnSpc>
            <a:spcBef>
              <a:spcPct val="0"/>
            </a:spcBef>
            <a:spcAft>
              <a:spcPct val="35000"/>
            </a:spcAft>
            <a:buNone/>
          </a:pPr>
          <a:endParaRPr lang="lv-LV" sz="5700" kern="1200">
            <a:latin typeface="Verdana" panose="020B0604030504040204" pitchFamily="34" charset="0"/>
            <a:ea typeface="Verdana" panose="020B0604030504040204" pitchFamily="34" charset="0"/>
            <a:cs typeface="Urdu Typesetting" panose="03020402040406030203" pitchFamily="66" charset="-78"/>
          </a:endParaRPr>
        </a:p>
      </dsp:txBody>
      <dsp:txXfrm>
        <a:off x="0" y="473727"/>
        <a:ext cx="2634016" cy="1580410"/>
      </dsp:txXfrm>
    </dsp:sp>
    <dsp:sp modelId="{C1E861DA-E51F-4484-B4DF-F375B853F3E2}">
      <dsp:nvSpPr>
        <dsp:cNvPr id="0" name=""/>
        <dsp:cNvSpPr/>
      </dsp:nvSpPr>
      <dsp:spPr>
        <a:xfrm>
          <a:off x="2897418" y="473727"/>
          <a:ext cx="2634016" cy="1580410"/>
        </a:xfrm>
        <a:prstGeom prst="rect">
          <a:avLst/>
        </a:prstGeom>
        <a:solidFill>
          <a:srgbClr val="800024"/>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17170" tIns="217170" rIns="217170" bIns="217170" numCol="1" spcCol="1270" anchor="ctr" anchorCtr="0">
          <a:noAutofit/>
        </a:bodyPr>
        <a:lstStyle/>
        <a:p>
          <a:pPr marL="0" lvl="0" indent="0" algn="ctr" defTabSz="2533650">
            <a:lnSpc>
              <a:spcPct val="90000"/>
            </a:lnSpc>
            <a:spcBef>
              <a:spcPct val="0"/>
            </a:spcBef>
            <a:spcAft>
              <a:spcPct val="35000"/>
            </a:spcAft>
            <a:buNone/>
          </a:pPr>
          <a:endParaRPr lang="lv-LV" sz="5700" kern="1200">
            <a:latin typeface="Verdana" panose="020B0604030504040204" pitchFamily="34" charset="0"/>
            <a:ea typeface="Verdana" panose="020B0604030504040204" pitchFamily="34" charset="0"/>
          </a:endParaRPr>
        </a:p>
      </dsp:txBody>
      <dsp:txXfrm>
        <a:off x="2897418" y="473727"/>
        <a:ext cx="2634016" cy="1580410"/>
      </dsp:txXfrm>
    </dsp:sp>
    <dsp:sp modelId="{0B3FED2C-B031-4B6D-9D12-32F8CE813E44}">
      <dsp:nvSpPr>
        <dsp:cNvPr id="0" name=""/>
        <dsp:cNvSpPr/>
      </dsp:nvSpPr>
      <dsp:spPr>
        <a:xfrm>
          <a:off x="5794837" y="473727"/>
          <a:ext cx="2634016" cy="1580410"/>
        </a:xfrm>
        <a:prstGeom prst="rect">
          <a:avLst/>
        </a:prstGeom>
        <a:solidFill>
          <a:srgbClr val="800024"/>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17170" tIns="217170" rIns="217170" bIns="217170" numCol="1" spcCol="1270" anchor="ctr" anchorCtr="0">
          <a:noAutofit/>
        </a:bodyPr>
        <a:lstStyle/>
        <a:p>
          <a:pPr marL="0" lvl="0" indent="0" algn="ctr" defTabSz="2533650">
            <a:lnSpc>
              <a:spcPct val="90000"/>
            </a:lnSpc>
            <a:spcBef>
              <a:spcPct val="0"/>
            </a:spcBef>
            <a:spcAft>
              <a:spcPct val="35000"/>
            </a:spcAft>
            <a:buNone/>
          </a:pPr>
          <a:endParaRPr lang="lv-LV" sz="5700" kern="1200">
            <a:latin typeface="Verdana" panose="020B0604030504040204" pitchFamily="34" charset="0"/>
            <a:ea typeface="Verdana" panose="020B0604030504040204" pitchFamily="34" charset="0"/>
          </a:endParaRPr>
        </a:p>
      </dsp:txBody>
      <dsp:txXfrm>
        <a:off x="5794837" y="473727"/>
        <a:ext cx="2634016" cy="1580410"/>
      </dsp:txXfrm>
    </dsp:sp>
    <dsp:sp modelId="{0D36605E-7DD3-495D-AF92-D449F67D1459}">
      <dsp:nvSpPr>
        <dsp:cNvPr id="0" name=""/>
        <dsp:cNvSpPr/>
      </dsp:nvSpPr>
      <dsp:spPr>
        <a:xfrm>
          <a:off x="0" y="2317539"/>
          <a:ext cx="2634016" cy="1580410"/>
        </a:xfrm>
        <a:prstGeom prst="rect">
          <a:avLst/>
        </a:prstGeom>
        <a:solidFill>
          <a:srgbClr val="800024"/>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20980" tIns="220980" rIns="220980" bIns="220980" numCol="1" spcCol="1270" anchor="ctr" anchorCtr="0">
          <a:noAutofit/>
        </a:bodyPr>
        <a:lstStyle/>
        <a:p>
          <a:pPr marL="0" lvl="0" indent="0" algn="ctr" defTabSz="2578100">
            <a:lnSpc>
              <a:spcPct val="90000"/>
            </a:lnSpc>
            <a:spcBef>
              <a:spcPct val="0"/>
            </a:spcBef>
            <a:spcAft>
              <a:spcPct val="35000"/>
            </a:spcAft>
            <a:buNone/>
          </a:pPr>
          <a:endParaRPr lang="lv-LV" sz="5800" kern="1200">
            <a:latin typeface="Urdu Typesetting" panose="020B0604020202020204" pitchFamily="66" charset="-78"/>
            <a:ea typeface="Verdana" panose="020B0604030504040204" pitchFamily="34" charset="0"/>
            <a:cs typeface="Urdu Typesetting" panose="020B0604020202020204" pitchFamily="66" charset="-78"/>
          </a:endParaRPr>
        </a:p>
      </dsp:txBody>
      <dsp:txXfrm>
        <a:off x="0" y="2317539"/>
        <a:ext cx="2634016" cy="1580410"/>
      </dsp:txXfrm>
    </dsp:sp>
    <dsp:sp modelId="{39E5910C-763A-421E-ACFA-BF54B7B66C18}">
      <dsp:nvSpPr>
        <dsp:cNvPr id="0" name=""/>
        <dsp:cNvSpPr/>
      </dsp:nvSpPr>
      <dsp:spPr>
        <a:xfrm>
          <a:off x="2897418" y="2317539"/>
          <a:ext cx="2634016" cy="1580410"/>
        </a:xfrm>
        <a:prstGeom prst="rect">
          <a:avLst/>
        </a:prstGeom>
        <a:solidFill>
          <a:srgbClr val="800024"/>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17170" tIns="217170" rIns="217170" bIns="217170" numCol="1" spcCol="1270" anchor="ctr" anchorCtr="0">
          <a:noAutofit/>
        </a:bodyPr>
        <a:lstStyle/>
        <a:p>
          <a:pPr marL="0" lvl="0" indent="0" algn="ctr" defTabSz="2533650">
            <a:lnSpc>
              <a:spcPct val="90000"/>
            </a:lnSpc>
            <a:spcBef>
              <a:spcPct val="0"/>
            </a:spcBef>
            <a:spcAft>
              <a:spcPct val="35000"/>
            </a:spcAft>
            <a:buNone/>
          </a:pPr>
          <a:endParaRPr lang="lv-LV" sz="5700" kern="1200">
            <a:latin typeface="Verdana" panose="020B0604030504040204" pitchFamily="34" charset="0"/>
            <a:ea typeface="Verdana" panose="020B0604030504040204" pitchFamily="34" charset="0"/>
          </a:endParaRPr>
        </a:p>
      </dsp:txBody>
      <dsp:txXfrm>
        <a:off x="2897418" y="2317539"/>
        <a:ext cx="2634016" cy="1580410"/>
      </dsp:txXfrm>
    </dsp:sp>
    <dsp:sp modelId="{69F337AE-96F2-4929-AFBF-3C05B751C3F0}">
      <dsp:nvSpPr>
        <dsp:cNvPr id="0" name=""/>
        <dsp:cNvSpPr/>
      </dsp:nvSpPr>
      <dsp:spPr>
        <a:xfrm>
          <a:off x="5794837" y="2317539"/>
          <a:ext cx="2634016" cy="1580410"/>
        </a:xfrm>
        <a:prstGeom prst="rect">
          <a:avLst/>
        </a:prstGeom>
        <a:solidFill>
          <a:srgbClr val="800024"/>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17170" tIns="217170" rIns="217170" bIns="217170" numCol="1" spcCol="1270" anchor="ctr" anchorCtr="0">
          <a:noAutofit/>
        </a:bodyPr>
        <a:lstStyle/>
        <a:p>
          <a:pPr marL="0" lvl="0" indent="0" algn="ctr" defTabSz="2533650">
            <a:lnSpc>
              <a:spcPct val="90000"/>
            </a:lnSpc>
            <a:spcBef>
              <a:spcPct val="0"/>
            </a:spcBef>
            <a:spcAft>
              <a:spcPct val="35000"/>
            </a:spcAft>
            <a:buNone/>
          </a:pPr>
          <a:endParaRPr lang="lv-LV" sz="5700" kern="1200">
            <a:latin typeface="Verdana" panose="020B0604030504040204" pitchFamily="34" charset="0"/>
            <a:ea typeface="Verdana" panose="020B0604030504040204" pitchFamily="34" charset="0"/>
          </a:endParaRPr>
        </a:p>
      </dsp:txBody>
      <dsp:txXfrm>
        <a:off x="5794837" y="2317539"/>
        <a:ext cx="2634016" cy="1580410"/>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5566067-2DE4-43C5-8301-AF72DC76BA30}">
      <dsp:nvSpPr>
        <dsp:cNvPr id="0" name=""/>
        <dsp:cNvSpPr/>
      </dsp:nvSpPr>
      <dsp:spPr>
        <a:xfrm>
          <a:off x="0" y="9897"/>
          <a:ext cx="4150758" cy="0"/>
        </a:xfrm>
        <a:prstGeom prst="line">
          <a:avLst/>
        </a:prstGeom>
        <a:solidFill>
          <a:schemeClr val="accent2">
            <a:hueOff val="0"/>
            <a:satOff val="0"/>
            <a:lumOff val="0"/>
            <a:alphaOff val="0"/>
          </a:schemeClr>
        </a:solidFill>
        <a:ln w="25400"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0ED45907-96BE-4B8F-9D16-B26281C84CF3}">
      <dsp:nvSpPr>
        <dsp:cNvPr id="0" name=""/>
        <dsp:cNvSpPr/>
      </dsp:nvSpPr>
      <dsp:spPr>
        <a:xfrm>
          <a:off x="0" y="1068"/>
          <a:ext cx="1611615" cy="124315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3340" tIns="53340" rIns="53340" bIns="53340" numCol="1" spcCol="1270" anchor="ctr" anchorCtr="1">
          <a:noAutofit/>
        </a:bodyPr>
        <a:lstStyle/>
        <a:p>
          <a:pPr marL="0" lvl="0" indent="0" algn="ctr" defTabSz="622300">
            <a:lnSpc>
              <a:spcPct val="90000"/>
            </a:lnSpc>
            <a:spcBef>
              <a:spcPct val="0"/>
            </a:spcBef>
            <a:spcAft>
              <a:spcPct val="35000"/>
            </a:spcAft>
            <a:buNone/>
          </a:pPr>
          <a:r>
            <a:rPr lang="lv-LV" sz="1400" b="1" kern="1200" dirty="0">
              <a:effectLst/>
              <a:latin typeface="Verdana" panose="020B0604030504040204" pitchFamily="34" charset="0"/>
              <a:ea typeface="Verdana" panose="020B0604030504040204" pitchFamily="34" charset="0"/>
              <a:cs typeface="Times New Roman" panose="02020603050405020304" pitchFamily="18" charset="0"/>
            </a:rPr>
            <a:t>NMPD </a:t>
          </a:r>
          <a:r>
            <a:rPr lang="lv-LV" sz="1400" kern="1200" dirty="0">
              <a:effectLst/>
              <a:latin typeface="Verdana" panose="020B0604030504040204" pitchFamily="34" charset="0"/>
              <a:ea typeface="Verdana" panose="020B0604030504040204" pitchFamily="34" charset="0"/>
              <a:cs typeface="Times New Roman" panose="02020603050405020304" pitchFamily="18" charset="0"/>
            </a:rPr>
            <a:t>izpildīto izsaukumu skaits </a:t>
          </a:r>
          <a:r>
            <a:rPr lang="lv-LV" sz="1400" b="1" kern="1200" dirty="0">
              <a:effectLst/>
              <a:latin typeface="Verdana" panose="020B0604030504040204" pitchFamily="34" charset="0"/>
              <a:ea typeface="Verdana" panose="020B0604030504040204" pitchFamily="34" charset="0"/>
              <a:cs typeface="Times New Roman" panose="02020603050405020304" pitchFamily="18" charset="0"/>
            </a:rPr>
            <a:t>kopā</a:t>
          </a:r>
          <a:r>
            <a:rPr lang="lv-LV" sz="1400" kern="1200" dirty="0">
              <a:effectLst/>
              <a:latin typeface="Verdana" panose="020B0604030504040204" pitchFamily="34" charset="0"/>
              <a:ea typeface="Verdana" panose="020B0604030504040204" pitchFamily="34" charset="0"/>
              <a:cs typeface="Times New Roman" panose="02020603050405020304" pitchFamily="18" charset="0"/>
            </a:rPr>
            <a:t> (no 28.02.2022. līdz 21.04.2024.) </a:t>
          </a:r>
        </a:p>
        <a:p>
          <a:pPr marL="0" lvl="0" indent="0" algn="ctr" defTabSz="622300">
            <a:lnSpc>
              <a:spcPct val="90000"/>
            </a:lnSpc>
            <a:spcBef>
              <a:spcPct val="0"/>
            </a:spcBef>
            <a:spcAft>
              <a:spcPct val="35000"/>
            </a:spcAft>
            <a:buNone/>
          </a:pPr>
          <a:r>
            <a:rPr lang="lv-LV" sz="1400" b="1" kern="1200" dirty="0">
              <a:effectLst/>
              <a:latin typeface="Verdana" panose="020B0604030504040204" pitchFamily="34" charset="0"/>
              <a:ea typeface="Verdana" panose="020B0604030504040204" pitchFamily="34" charset="0"/>
              <a:cs typeface="Times New Roman" panose="02020603050405020304" pitchFamily="18" charset="0"/>
            </a:rPr>
            <a:t>4 412</a:t>
          </a:r>
        </a:p>
      </dsp:txBody>
      <dsp:txXfrm>
        <a:off x="0" y="1068"/>
        <a:ext cx="1611615" cy="1243155"/>
      </dsp:txXfrm>
    </dsp:sp>
    <dsp:sp modelId="{957851F1-936D-4F9E-8391-6B29187AE76B}">
      <dsp:nvSpPr>
        <dsp:cNvPr id="0" name=""/>
        <dsp:cNvSpPr/>
      </dsp:nvSpPr>
      <dsp:spPr>
        <a:xfrm>
          <a:off x="1659269" y="668"/>
          <a:ext cx="2491488" cy="63566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3340" tIns="53340" rIns="53340" bIns="53340" numCol="1" spcCol="1270" anchor="t" anchorCtr="0">
          <a:noAutofit/>
        </a:bodyPr>
        <a:lstStyle/>
        <a:p>
          <a:pPr marL="0" lvl="0" indent="0" algn="l" defTabSz="622300">
            <a:lnSpc>
              <a:spcPct val="90000"/>
            </a:lnSpc>
            <a:spcBef>
              <a:spcPct val="0"/>
            </a:spcBef>
            <a:spcAft>
              <a:spcPts val="0"/>
            </a:spcAft>
            <a:buNone/>
          </a:pPr>
          <a:r>
            <a:rPr lang="lv-LV" sz="1400" kern="1200" dirty="0">
              <a:effectLst/>
              <a:latin typeface="Verdana" panose="020B0604030504040204" pitchFamily="34" charset="0"/>
              <a:ea typeface="Verdana" panose="020B0604030504040204" pitchFamily="34" charset="0"/>
              <a:cs typeface="Times New Roman" panose="02020603050405020304" pitchFamily="18" charset="0"/>
            </a:rPr>
            <a:t>t.sk. pacients nogādāts ārstniecības iestādē </a:t>
          </a:r>
        </a:p>
        <a:p>
          <a:pPr marL="0" lvl="0" indent="0" algn="l" defTabSz="622300">
            <a:lnSpc>
              <a:spcPct val="90000"/>
            </a:lnSpc>
            <a:spcBef>
              <a:spcPct val="0"/>
            </a:spcBef>
            <a:spcAft>
              <a:spcPct val="35000"/>
            </a:spcAft>
            <a:buNone/>
          </a:pPr>
          <a:r>
            <a:rPr lang="lv-LV" sz="1400" b="1" kern="1200" dirty="0">
              <a:effectLst/>
              <a:latin typeface="Verdana" panose="020B0604030504040204" pitchFamily="34" charset="0"/>
              <a:ea typeface="Verdana" panose="020B0604030504040204" pitchFamily="34" charset="0"/>
              <a:cs typeface="Times New Roman" panose="02020603050405020304" pitchFamily="18" charset="0"/>
            </a:rPr>
            <a:t>2 355 </a:t>
          </a:r>
          <a:r>
            <a:rPr lang="lv-LV" sz="1400" kern="1200" dirty="0">
              <a:effectLst/>
              <a:latin typeface="Verdana" panose="020B0604030504040204" pitchFamily="34" charset="0"/>
              <a:ea typeface="Verdana" panose="020B0604030504040204" pitchFamily="34" charset="0"/>
              <a:cs typeface="Times New Roman" panose="02020603050405020304" pitchFamily="18" charset="0"/>
            </a:rPr>
            <a:t>gadījumā</a:t>
          </a:r>
          <a:endParaRPr lang="lv-LV" sz="1400" kern="1200" dirty="0">
            <a:latin typeface="Verdana" panose="020B0604030504040204" pitchFamily="34" charset="0"/>
            <a:ea typeface="Verdana" panose="020B0604030504040204" pitchFamily="34" charset="0"/>
          </a:endParaRPr>
        </a:p>
      </dsp:txBody>
      <dsp:txXfrm>
        <a:off x="1659269" y="668"/>
        <a:ext cx="2491488" cy="635660"/>
      </dsp:txXfrm>
    </dsp:sp>
    <dsp:sp modelId="{C745E31B-6B56-4323-AF43-CC1D83FBCE42}">
      <dsp:nvSpPr>
        <dsp:cNvPr id="0" name=""/>
        <dsp:cNvSpPr/>
      </dsp:nvSpPr>
      <dsp:spPr>
        <a:xfrm>
          <a:off x="1611615" y="668512"/>
          <a:ext cx="2539096" cy="0"/>
        </a:xfrm>
        <a:prstGeom prst="line">
          <a:avLst/>
        </a:prstGeom>
        <a:solidFill>
          <a:schemeClr val="accent2">
            <a:hueOff val="0"/>
            <a:satOff val="0"/>
            <a:lumOff val="0"/>
            <a:alphaOff val="0"/>
          </a:schemeClr>
        </a:solidFill>
        <a:ln w="25400" cap="flat" cmpd="sng" algn="ctr">
          <a:solidFill>
            <a:schemeClr val="accent2">
              <a:tint val="5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B00DDE06-E16F-4A1A-ABC1-2661C83A9D1E}">
      <dsp:nvSpPr>
        <dsp:cNvPr id="0" name=""/>
        <dsp:cNvSpPr/>
      </dsp:nvSpPr>
      <dsp:spPr>
        <a:xfrm>
          <a:off x="1659223" y="700296"/>
          <a:ext cx="2491488" cy="63566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3340" tIns="53340" rIns="53340" bIns="53340" numCol="1" spcCol="1270" anchor="t" anchorCtr="0">
          <a:noAutofit/>
        </a:bodyPr>
        <a:lstStyle/>
        <a:p>
          <a:pPr marL="0" lvl="0" indent="0" algn="l" defTabSz="622300">
            <a:lnSpc>
              <a:spcPct val="90000"/>
            </a:lnSpc>
            <a:spcBef>
              <a:spcPct val="0"/>
            </a:spcBef>
            <a:spcAft>
              <a:spcPct val="35000"/>
            </a:spcAft>
            <a:buNone/>
          </a:pPr>
          <a:r>
            <a:rPr lang="lv-LV" sz="1400" kern="1200" dirty="0">
              <a:effectLst/>
              <a:latin typeface="Verdana" panose="020B0604030504040204" pitchFamily="34" charset="0"/>
              <a:ea typeface="Verdana" panose="020B0604030504040204" pitchFamily="34" charset="0"/>
              <a:cs typeface="Times New Roman" panose="02020603050405020304" pitchFamily="18" charset="0"/>
            </a:rPr>
            <a:t>t.sk. veikta pārvešana </a:t>
          </a:r>
          <a:r>
            <a:rPr lang="lv-LV" sz="1400" b="1" kern="1200" dirty="0">
              <a:effectLst/>
              <a:latin typeface="Verdana" panose="020B0604030504040204" pitchFamily="34" charset="0"/>
              <a:ea typeface="Verdana" panose="020B0604030504040204" pitchFamily="34" charset="0"/>
              <a:cs typeface="Times New Roman" panose="02020603050405020304" pitchFamily="18" charset="0"/>
            </a:rPr>
            <a:t>179 </a:t>
          </a:r>
          <a:r>
            <a:rPr lang="lv-LV" sz="1400" b="0" kern="1200" dirty="0">
              <a:effectLst/>
              <a:latin typeface="Verdana" panose="020B0604030504040204" pitchFamily="34" charset="0"/>
              <a:ea typeface="Verdana" panose="020B0604030504040204" pitchFamily="34" charset="0"/>
              <a:cs typeface="Times New Roman" panose="02020603050405020304" pitchFamily="18" charset="0"/>
            </a:rPr>
            <a:t>gadījumos</a:t>
          </a:r>
          <a:endParaRPr lang="lv-LV" sz="1400" b="0" kern="1200" dirty="0">
            <a:latin typeface="Verdana" panose="020B0604030504040204" pitchFamily="34" charset="0"/>
            <a:ea typeface="Verdana" panose="020B0604030504040204" pitchFamily="34" charset="0"/>
          </a:endParaRPr>
        </a:p>
      </dsp:txBody>
      <dsp:txXfrm>
        <a:off x="1659223" y="700296"/>
        <a:ext cx="2491488" cy="635660"/>
      </dsp:txXfrm>
    </dsp:sp>
    <dsp:sp modelId="{C7A39385-358D-413B-BB8E-F3F7D3B92027}">
      <dsp:nvSpPr>
        <dsp:cNvPr id="0" name=""/>
        <dsp:cNvSpPr/>
      </dsp:nvSpPr>
      <dsp:spPr>
        <a:xfrm>
          <a:off x="1611615" y="1335956"/>
          <a:ext cx="2539096" cy="0"/>
        </a:xfrm>
        <a:prstGeom prst="line">
          <a:avLst/>
        </a:prstGeom>
        <a:solidFill>
          <a:schemeClr val="accent2">
            <a:hueOff val="0"/>
            <a:satOff val="0"/>
            <a:lumOff val="0"/>
            <a:alphaOff val="0"/>
          </a:schemeClr>
        </a:solidFill>
        <a:ln w="25400" cap="flat" cmpd="sng" algn="ctr">
          <a:solidFill>
            <a:schemeClr val="accent2">
              <a:tint val="5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Tree>
</dsp:drawing>
</file>

<file path=ppt/diagrams/layout1.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9.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Shape 2"/>
        <p:cNvGrpSpPr/>
        <p:nvPr/>
      </p:nvGrpSpPr>
      <p:grpSpPr>
        <a:xfrm>
          <a:off x="0" y="0"/>
          <a:ext cx="0" cy="0"/>
          <a:chOff x="0" y="0"/>
          <a:chExt cx="0" cy="0"/>
        </a:xfrm>
      </p:grpSpPr>
      <p:sp>
        <p:nvSpPr>
          <p:cNvPr id="3" name="Google Shape;3;n"/>
          <p:cNvSpPr txBox="1">
            <a:spLocks noGrp="1"/>
          </p:cNvSpPr>
          <p:nvPr>
            <p:ph type="hdr" idx="2"/>
          </p:nvPr>
        </p:nvSpPr>
        <p:spPr>
          <a:xfrm>
            <a:off x="4" y="0"/>
            <a:ext cx="2922587" cy="493712"/>
          </a:xfrm>
          <a:prstGeom prst="rect">
            <a:avLst/>
          </a:prstGeom>
          <a:noFill/>
          <a:ln>
            <a:noFill/>
          </a:ln>
        </p:spPr>
        <p:txBody>
          <a:bodyPr spcFirstLastPara="1" wrap="square" lIns="89144" tIns="44572" rIns="89144" bIns="44572" anchor="t" anchorCtr="0">
            <a:noAutofit/>
          </a:bodyPr>
          <a:lstStyle>
            <a:lvl1pPr marR="0" lvl="0" algn="l" rtl="0">
              <a:lnSpc>
                <a:spcPct val="100000"/>
              </a:lnSpc>
              <a:spcBef>
                <a:spcPts val="0"/>
              </a:spcBef>
              <a:spcAft>
                <a:spcPts val="0"/>
              </a:spcAft>
              <a:buClr>
                <a:srgbClr val="000000"/>
              </a:buClr>
              <a:buSzPts val="1400"/>
              <a:buFont typeface="Arial"/>
              <a:buNone/>
              <a:defRPr sz="1700" b="0" i="0" u="none" strike="noStrike" cap="none">
                <a:solidFill>
                  <a:srgbClr val="000000"/>
                </a:solidFill>
                <a:latin typeface="Times New Roman"/>
                <a:ea typeface="Times New Roman"/>
                <a:cs typeface="Times New Roman"/>
                <a:sym typeface="Times New Roman"/>
              </a:defRPr>
            </a:lvl1pPr>
            <a:lvl2pPr marR="0" lvl="1" algn="l" rtl="0">
              <a:lnSpc>
                <a:spcPct val="100000"/>
              </a:lnSpc>
              <a:spcBef>
                <a:spcPts val="0"/>
              </a:spcBef>
              <a:spcAft>
                <a:spcPts val="0"/>
              </a:spcAft>
              <a:buClr>
                <a:srgbClr val="000000"/>
              </a:buClr>
              <a:buSzPts val="1400"/>
              <a:buFont typeface="Arial"/>
              <a:buNone/>
              <a:defRPr sz="1700" b="0" i="0" u="none" strike="noStrike" cap="none">
                <a:solidFill>
                  <a:srgbClr val="000000"/>
                </a:solidFill>
                <a:latin typeface="Times New Roman"/>
                <a:ea typeface="Times New Roman"/>
                <a:cs typeface="Times New Roman"/>
                <a:sym typeface="Times New Roman"/>
              </a:defRPr>
            </a:lvl2pPr>
            <a:lvl3pPr marR="0" lvl="2" algn="l" rtl="0">
              <a:lnSpc>
                <a:spcPct val="100000"/>
              </a:lnSpc>
              <a:spcBef>
                <a:spcPts val="0"/>
              </a:spcBef>
              <a:spcAft>
                <a:spcPts val="0"/>
              </a:spcAft>
              <a:buClr>
                <a:srgbClr val="000000"/>
              </a:buClr>
              <a:buSzPts val="1400"/>
              <a:buFont typeface="Arial"/>
              <a:buNone/>
              <a:defRPr sz="1700" b="0" i="0" u="none" strike="noStrike" cap="none">
                <a:solidFill>
                  <a:srgbClr val="000000"/>
                </a:solidFill>
                <a:latin typeface="Times New Roman"/>
                <a:ea typeface="Times New Roman"/>
                <a:cs typeface="Times New Roman"/>
                <a:sym typeface="Times New Roman"/>
              </a:defRPr>
            </a:lvl3pPr>
            <a:lvl4pPr marR="0" lvl="3" algn="l" rtl="0">
              <a:lnSpc>
                <a:spcPct val="100000"/>
              </a:lnSpc>
              <a:spcBef>
                <a:spcPts val="0"/>
              </a:spcBef>
              <a:spcAft>
                <a:spcPts val="0"/>
              </a:spcAft>
              <a:buClr>
                <a:srgbClr val="000000"/>
              </a:buClr>
              <a:buSzPts val="1400"/>
              <a:buFont typeface="Arial"/>
              <a:buNone/>
              <a:defRPr sz="1700" b="0" i="0" u="none" strike="noStrike" cap="none">
                <a:solidFill>
                  <a:srgbClr val="000000"/>
                </a:solidFill>
                <a:latin typeface="Times New Roman"/>
                <a:ea typeface="Times New Roman"/>
                <a:cs typeface="Times New Roman"/>
                <a:sym typeface="Times New Roman"/>
              </a:defRPr>
            </a:lvl4pPr>
            <a:lvl5pPr marR="0" lvl="4" algn="l" rtl="0">
              <a:lnSpc>
                <a:spcPct val="100000"/>
              </a:lnSpc>
              <a:spcBef>
                <a:spcPts val="0"/>
              </a:spcBef>
              <a:spcAft>
                <a:spcPts val="0"/>
              </a:spcAft>
              <a:buClr>
                <a:srgbClr val="000000"/>
              </a:buClr>
              <a:buSzPts val="1400"/>
              <a:buFont typeface="Arial"/>
              <a:buNone/>
              <a:defRPr sz="1700" b="0" i="0" u="none" strike="noStrike" cap="none">
                <a:solidFill>
                  <a:srgbClr val="000000"/>
                </a:solidFill>
                <a:latin typeface="Times New Roman"/>
                <a:ea typeface="Times New Roman"/>
                <a:cs typeface="Times New Roman"/>
                <a:sym typeface="Times New Roman"/>
              </a:defRPr>
            </a:lvl5pPr>
            <a:lvl6pPr marR="0" lvl="5" algn="l" rtl="0">
              <a:lnSpc>
                <a:spcPct val="100000"/>
              </a:lnSpc>
              <a:spcBef>
                <a:spcPts val="0"/>
              </a:spcBef>
              <a:spcAft>
                <a:spcPts val="0"/>
              </a:spcAft>
              <a:buClr>
                <a:srgbClr val="000000"/>
              </a:buClr>
              <a:buSzPts val="1400"/>
              <a:buFont typeface="Arial"/>
              <a:buNone/>
              <a:defRPr sz="1700" b="0" i="0" u="none" strike="noStrike" cap="none">
                <a:solidFill>
                  <a:srgbClr val="000000"/>
                </a:solidFill>
                <a:latin typeface="Times New Roman"/>
                <a:ea typeface="Times New Roman"/>
                <a:cs typeface="Times New Roman"/>
                <a:sym typeface="Times New Roman"/>
              </a:defRPr>
            </a:lvl6pPr>
            <a:lvl7pPr marR="0" lvl="6" algn="l" rtl="0">
              <a:lnSpc>
                <a:spcPct val="100000"/>
              </a:lnSpc>
              <a:spcBef>
                <a:spcPts val="0"/>
              </a:spcBef>
              <a:spcAft>
                <a:spcPts val="0"/>
              </a:spcAft>
              <a:buClr>
                <a:srgbClr val="000000"/>
              </a:buClr>
              <a:buSzPts val="1400"/>
              <a:buFont typeface="Arial"/>
              <a:buNone/>
              <a:defRPr sz="1700" b="0" i="0" u="none" strike="noStrike" cap="none">
                <a:solidFill>
                  <a:srgbClr val="000000"/>
                </a:solidFill>
                <a:latin typeface="Times New Roman"/>
                <a:ea typeface="Times New Roman"/>
                <a:cs typeface="Times New Roman"/>
                <a:sym typeface="Times New Roman"/>
              </a:defRPr>
            </a:lvl7pPr>
            <a:lvl8pPr marR="0" lvl="7" algn="l" rtl="0">
              <a:lnSpc>
                <a:spcPct val="100000"/>
              </a:lnSpc>
              <a:spcBef>
                <a:spcPts val="0"/>
              </a:spcBef>
              <a:spcAft>
                <a:spcPts val="0"/>
              </a:spcAft>
              <a:buClr>
                <a:srgbClr val="000000"/>
              </a:buClr>
              <a:buSzPts val="1400"/>
              <a:buFont typeface="Arial"/>
              <a:buNone/>
              <a:defRPr sz="1700" b="0" i="0" u="none" strike="noStrike" cap="none">
                <a:solidFill>
                  <a:srgbClr val="000000"/>
                </a:solidFill>
                <a:latin typeface="Times New Roman"/>
                <a:ea typeface="Times New Roman"/>
                <a:cs typeface="Times New Roman"/>
                <a:sym typeface="Times New Roman"/>
              </a:defRPr>
            </a:lvl8pPr>
            <a:lvl9pPr marR="0" lvl="8" algn="l" rtl="0">
              <a:lnSpc>
                <a:spcPct val="100000"/>
              </a:lnSpc>
              <a:spcBef>
                <a:spcPts val="0"/>
              </a:spcBef>
              <a:spcAft>
                <a:spcPts val="0"/>
              </a:spcAft>
              <a:buClr>
                <a:srgbClr val="000000"/>
              </a:buClr>
              <a:buSzPts val="1400"/>
              <a:buFont typeface="Arial"/>
              <a:buNone/>
              <a:defRPr sz="1700" b="0" i="0" u="none" strike="noStrike" cap="none">
                <a:solidFill>
                  <a:srgbClr val="000000"/>
                </a:solidFill>
                <a:latin typeface="Times New Roman"/>
                <a:ea typeface="Times New Roman"/>
                <a:cs typeface="Times New Roman"/>
                <a:sym typeface="Times New Roman"/>
              </a:defRPr>
            </a:lvl9pPr>
          </a:lstStyle>
          <a:p>
            <a:endParaRPr/>
          </a:p>
        </p:txBody>
      </p:sp>
      <p:sp>
        <p:nvSpPr>
          <p:cNvPr id="4" name="Google Shape;4;n"/>
          <p:cNvSpPr txBox="1">
            <a:spLocks noGrp="1"/>
          </p:cNvSpPr>
          <p:nvPr>
            <p:ph type="dt" idx="10"/>
          </p:nvPr>
        </p:nvSpPr>
        <p:spPr>
          <a:xfrm>
            <a:off x="3817938" y="0"/>
            <a:ext cx="2922587" cy="493712"/>
          </a:xfrm>
          <a:prstGeom prst="rect">
            <a:avLst/>
          </a:prstGeom>
          <a:noFill/>
          <a:ln>
            <a:noFill/>
          </a:ln>
        </p:spPr>
        <p:txBody>
          <a:bodyPr spcFirstLastPara="1" wrap="square" lIns="89144" tIns="44572" rIns="89144" bIns="44572" anchor="t" anchorCtr="0">
            <a:noAutofit/>
          </a:bodyPr>
          <a:lstStyle>
            <a:lvl1pPr marR="0" lvl="0" algn="r" rtl="0">
              <a:lnSpc>
                <a:spcPct val="100000"/>
              </a:lnSpc>
              <a:spcBef>
                <a:spcPts val="0"/>
              </a:spcBef>
              <a:spcAft>
                <a:spcPts val="0"/>
              </a:spcAft>
              <a:buClr>
                <a:srgbClr val="000000"/>
              </a:buClr>
              <a:buSzPts val="1400"/>
              <a:buFont typeface="Arial"/>
              <a:buNone/>
              <a:defRPr sz="1200" b="0" i="0" u="none" strike="noStrike" cap="none">
                <a:solidFill>
                  <a:srgbClr val="000000"/>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700" b="0" i="0" u="none" strike="noStrike" cap="none">
                <a:solidFill>
                  <a:srgbClr val="000000"/>
                </a:solidFill>
                <a:latin typeface="Times New Roman"/>
                <a:ea typeface="Times New Roman"/>
                <a:cs typeface="Times New Roman"/>
                <a:sym typeface="Times New Roman"/>
              </a:defRPr>
            </a:lvl2pPr>
            <a:lvl3pPr marR="0" lvl="2" algn="l" rtl="0">
              <a:lnSpc>
                <a:spcPct val="100000"/>
              </a:lnSpc>
              <a:spcBef>
                <a:spcPts val="0"/>
              </a:spcBef>
              <a:spcAft>
                <a:spcPts val="0"/>
              </a:spcAft>
              <a:buClr>
                <a:srgbClr val="000000"/>
              </a:buClr>
              <a:buSzPts val="1400"/>
              <a:buFont typeface="Arial"/>
              <a:buNone/>
              <a:defRPr sz="1700" b="0" i="0" u="none" strike="noStrike" cap="none">
                <a:solidFill>
                  <a:srgbClr val="000000"/>
                </a:solidFill>
                <a:latin typeface="Times New Roman"/>
                <a:ea typeface="Times New Roman"/>
                <a:cs typeface="Times New Roman"/>
                <a:sym typeface="Times New Roman"/>
              </a:defRPr>
            </a:lvl3pPr>
            <a:lvl4pPr marR="0" lvl="3" algn="l" rtl="0">
              <a:lnSpc>
                <a:spcPct val="100000"/>
              </a:lnSpc>
              <a:spcBef>
                <a:spcPts val="0"/>
              </a:spcBef>
              <a:spcAft>
                <a:spcPts val="0"/>
              </a:spcAft>
              <a:buClr>
                <a:srgbClr val="000000"/>
              </a:buClr>
              <a:buSzPts val="1400"/>
              <a:buFont typeface="Arial"/>
              <a:buNone/>
              <a:defRPr sz="1700" b="0" i="0" u="none" strike="noStrike" cap="none">
                <a:solidFill>
                  <a:srgbClr val="000000"/>
                </a:solidFill>
                <a:latin typeface="Times New Roman"/>
                <a:ea typeface="Times New Roman"/>
                <a:cs typeface="Times New Roman"/>
                <a:sym typeface="Times New Roman"/>
              </a:defRPr>
            </a:lvl4pPr>
            <a:lvl5pPr marR="0" lvl="4" algn="l" rtl="0">
              <a:lnSpc>
                <a:spcPct val="100000"/>
              </a:lnSpc>
              <a:spcBef>
                <a:spcPts val="0"/>
              </a:spcBef>
              <a:spcAft>
                <a:spcPts val="0"/>
              </a:spcAft>
              <a:buClr>
                <a:srgbClr val="000000"/>
              </a:buClr>
              <a:buSzPts val="1400"/>
              <a:buFont typeface="Arial"/>
              <a:buNone/>
              <a:defRPr sz="1700" b="0" i="0" u="none" strike="noStrike" cap="none">
                <a:solidFill>
                  <a:srgbClr val="000000"/>
                </a:solidFill>
                <a:latin typeface="Times New Roman"/>
                <a:ea typeface="Times New Roman"/>
                <a:cs typeface="Times New Roman"/>
                <a:sym typeface="Times New Roman"/>
              </a:defRPr>
            </a:lvl5pPr>
            <a:lvl6pPr marR="0" lvl="5" algn="l" rtl="0">
              <a:lnSpc>
                <a:spcPct val="100000"/>
              </a:lnSpc>
              <a:spcBef>
                <a:spcPts val="0"/>
              </a:spcBef>
              <a:spcAft>
                <a:spcPts val="0"/>
              </a:spcAft>
              <a:buClr>
                <a:srgbClr val="000000"/>
              </a:buClr>
              <a:buSzPts val="1400"/>
              <a:buFont typeface="Arial"/>
              <a:buNone/>
              <a:defRPr sz="1700" b="0" i="0" u="none" strike="noStrike" cap="none">
                <a:solidFill>
                  <a:srgbClr val="000000"/>
                </a:solidFill>
                <a:latin typeface="Times New Roman"/>
                <a:ea typeface="Times New Roman"/>
                <a:cs typeface="Times New Roman"/>
                <a:sym typeface="Times New Roman"/>
              </a:defRPr>
            </a:lvl6pPr>
            <a:lvl7pPr marR="0" lvl="6" algn="l" rtl="0">
              <a:lnSpc>
                <a:spcPct val="100000"/>
              </a:lnSpc>
              <a:spcBef>
                <a:spcPts val="0"/>
              </a:spcBef>
              <a:spcAft>
                <a:spcPts val="0"/>
              </a:spcAft>
              <a:buClr>
                <a:srgbClr val="000000"/>
              </a:buClr>
              <a:buSzPts val="1400"/>
              <a:buFont typeface="Arial"/>
              <a:buNone/>
              <a:defRPr sz="1700" b="0" i="0" u="none" strike="noStrike" cap="none">
                <a:solidFill>
                  <a:srgbClr val="000000"/>
                </a:solidFill>
                <a:latin typeface="Times New Roman"/>
                <a:ea typeface="Times New Roman"/>
                <a:cs typeface="Times New Roman"/>
                <a:sym typeface="Times New Roman"/>
              </a:defRPr>
            </a:lvl7pPr>
            <a:lvl8pPr marR="0" lvl="7" algn="l" rtl="0">
              <a:lnSpc>
                <a:spcPct val="100000"/>
              </a:lnSpc>
              <a:spcBef>
                <a:spcPts val="0"/>
              </a:spcBef>
              <a:spcAft>
                <a:spcPts val="0"/>
              </a:spcAft>
              <a:buClr>
                <a:srgbClr val="000000"/>
              </a:buClr>
              <a:buSzPts val="1400"/>
              <a:buFont typeface="Arial"/>
              <a:buNone/>
              <a:defRPr sz="1700" b="0" i="0" u="none" strike="noStrike" cap="none">
                <a:solidFill>
                  <a:srgbClr val="000000"/>
                </a:solidFill>
                <a:latin typeface="Times New Roman"/>
                <a:ea typeface="Times New Roman"/>
                <a:cs typeface="Times New Roman"/>
                <a:sym typeface="Times New Roman"/>
              </a:defRPr>
            </a:lvl8pPr>
            <a:lvl9pPr marR="0" lvl="8" algn="l" rtl="0">
              <a:lnSpc>
                <a:spcPct val="100000"/>
              </a:lnSpc>
              <a:spcBef>
                <a:spcPts val="0"/>
              </a:spcBef>
              <a:spcAft>
                <a:spcPts val="0"/>
              </a:spcAft>
              <a:buClr>
                <a:srgbClr val="000000"/>
              </a:buClr>
              <a:buSzPts val="1400"/>
              <a:buFont typeface="Arial"/>
              <a:buNone/>
              <a:defRPr sz="1700" b="0" i="0" u="none" strike="noStrike" cap="none">
                <a:solidFill>
                  <a:srgbClr val="000000"/>
                </a:solidFill>
                <a:latin typeface="Times New Roman"/>
                <a:ea typeface="Times New Roman"/>
                <a:cs typeface="Times New Roman"/>
                <a:sym typeface="Times New Roman"/>
              </a:defRPr>
            </a:lvl9pPr>
          </a:lstStyle>
          <a:p>
            <a:endParaRPr/>
          </a:p>
        </p:txBody>
      </p:sp>
      <p:sp>
        <p:nvSpPr>
          <p:cNvPr id="5" name="Google Shape;5;n"/>
          <p:cNvSpPr>
            <a:spLocks noGrp="1" noRot="1" noChangeAspect="1"/>
          </p:cNvSpPr>
          <p:nvPr>
            <p:ph type="sldImg" idx="3"/>
          </p:nvPr>
        </p:nvSpPr>
        <p:spPr>
          <a:xfrm>
            <a:off x="79375" y="739775"/>
            <a:ext cx="6583363" cy="3703638"/>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miter lim="800000"/>
            <a:headEnd type="none" w="sm" len="sm"/>
            <a:tailEnd type="none" w="sm" len="sm"/>
          </a:ln>
        </p:spPr>
      </p:sp>
      <p:sp>
        <p:nvSpPr>
          <p:cNvPr id="6" name="Google Shape;6;n"/>
          <p:cNvSpPr txBox="1">
            <a:spLocks noGrp="1"/>
          </p:cNvSpPr>
          <p:nvPr>
            <p:ph type="body" idx="1"/>
          </p:nvPr>
        </p:nvSpPr>
        <p:spPr>
          <a:xfrm>
            <a:off x="674691" y="4689480"/>
            <a:ext cx="5392739" cy="4443412"/>
          </a:xfrm>
          <a:prstGeom prst="rect">
            <a:avLst/>
          </a:prstGeom>
          <a:noFill/>
          <a:ln>
            <a:noFill/>
          </a:ln>
        </p:spPr>
        <p:txBody>
          <a:bodyPr spcFirstLastPara="1" wrap="square" lIns="89144" tIns="44572" rIns="89144" bIns="44572" anchor="t" anchorCtr="0">
            <a:noAutofit/>
          </a:bodyPr>
          <a:lstStyle>
            <a:lvl1pPr marL="457200" marR="0" lvl="0" indent="-228600"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1pPr>
            <a:lvl2pPr marL="914400" marR="0" lvl="1" indent="-228600"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L="1371600" marR="0" lvl="2" indent="-228600"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L="1828800" marR="0" lvl="3" indent="-228600"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L="2286000" marR="0" lvl="4" indent="-228600"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L="2743200" marR="0" lvl="5" indent="-228600"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L="3200400" marR="0" lvl="6" indent="-228600"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L="3657600" marR="0" lvl="7" indent="-228600"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L="4114800" marR="0" lvl="8" indent="-228600"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endParaRPr/>
          </a:p>
        </p:txBody>
      </p:sp>
      <p:sp>
        <p:nvSpPr>
          <p:cNvPr id="7" name="Google Shape;7;n"/>
          <p:cNvSpPr txBox="1">
            <a:spLocks noGrp="1"/>
          </p:cNvSpPr>
          <p:nvPr>
            <p:ph type="ftr" idx="11"/>
          </p:nvPr>
        </p:nvSpPr>
        <p:spPr>
          <a:xfrm>
            <a:off x="4" y="9377362"/>
            <a:ext cx="2922587" cy="493712"/>
          </a:xfrm>
          <a:prstGeom prst="rect">
            <a:avLst/>
          </a:prstGeom>
          <a:noFill/>
          <a:ln>
            <a:noFill/>
          </a:ln>
        </p:spPr>
        <p:txBody>
          <a:bodyPr spcFirstLastPara="1" wrap="square" lIns="89144" tIns="44572" rIns="89144" bIns="44572" anchor="b" anchorCtr="0">
            <a:noAutofit/>
          </a:bodyPr>
          <a:lstStyle>
            <a:lvl1pPr marR="0" lvl="0" algn="l" rtl="0">
              <a:lnSpc>
                <a:spcPct val="100000"/>
              </a:lnSpc>
              <a:spcBef>
                <a:spcPts val="0"/>
              </a:spcBef>
              <a:spcAft>
                <a:spcPts val="0"/>
              </a:spcAft>
              <a:buClr>
                <a:srgbClr val="000000"/>
              </a:buClr>
              <a:buSzPts val="1400"/>
              <a:buFont typeface="Arial"/>
              <a:buNone/>
              <a:defRPr sz="1700" b="0" i="0" u="none" strike="noStrike" cap="none">
                <a:solidFill>
                  <a:srgbClr val="000000"/>
                </a:solidFill>
                <a:latin typeface="Times New Roman"/>
                <a:ea typeface="Times New Roman"/>
                <a:cs typeface="Times New Roman"/>
                <a:sym typeface="Times New Roman"/>
              </a:defRPr>
            </a:lvl1pPr>
            <a:lvl2pPr marR="0" lvl="1" algn="l" rtl="0">
              <a:lnSpc>
                <a:spcPct val="100000"/>
              </a:lnSpc>
              <a:spcBef>
                <a:spcPts val="0"/>
              </a:spcBef>
              <a:spcAft>
                <a:spcPts val="0"/>
              </a:spcAft>
              <a:buClr>
                <a:srgbClr val="000000"/>
              </a:buClr>
              <a:buSzPts val="1400"/>
              <a:buFont typeface="Arial"/>
              <a:buNone/>
              <a:defRPr sz="1700" b="0" i="0" u="none" strike="noStrike" cap="none">
                <a:solidFill>
                  <a:srgbClr val="000000"/>
                </a:solidFill>
                <a:latin typeface="Times New Roman"/>
                <a:ea typeface="Times New Roman"/>
                <a:cs typeface="Times New Roman"/>
                <a:sym typeface="Times New Roman"/>
              </a:defRPr>
            </a:lvl2pPr>
            <a:lvl3pPr marR="0" lvl="2" algn="l" rtl="0">
              <a:lnSpc>
                <a:spcPct val="100000"/>
              </a:lnSpc>
              <a:spcBef>
                <a:spcPts val="0"/>
              </a:spcBef>
              <a:spcAft>
                <a:spcPts val="0"/>
              </a:spcAft>
              <a:buClr>
                <a:srgbClr val="000000"/>
              </a:buClr>
              <a:buSzPts val="1400"/>
              <a:buFont typeface="Arial"/>
              <a:buNone/>
              <a:defRPr sz="1700" b="0" i="0" u="none" strike="noStrike" cap="none">
                <a:solidFill>
                  <a:srgbClr val="000000"/>
                </a:solidFill>
                <a:latin typeface="Times New Roman"/>
                <a:ea typeface="Times New Roman"/>
                <a:cs typeface="Times New Roman"/>
                <a:sym typeface="Times New Roman"/>
              </a:defRPr>
            </a:lvl3pPr>
            <a:lvl4pPr marR="0" lvl="3" algn="l" rtl="0">
              <a:lnSpc>
                <a:spcPct val="100000"/>
              </a:lnSpc>
              <a:spcBef>
                <a:spcPts val="0"/>
              </a:spcBef>
              <a:spcAft>
                <a:spcPts val="0"/>
              </a:spcAft>
              <a:buClr>
                <a:srgbClr val="000000"/>
              </a:buClr>
              <a:buSzPts val="1400"/>
              <a:buFont typeface="Arial"/>
              <a:buNone/>
              <a:defRPr sz="1700" b="0" i="0" u="none" strike="noStrike" cap="none">
                <a:solidFill>
                  <a:srgbClr val="000000"/>
                </a:solidFill>
                <a:latin typeface="Times New Roman"/>
                <a:ea typeface="Times New Roman"/>
                <a:cs typeface="Times New Roman"/>
                <a:sym typeface="Times New Roman"/>
              </a:defRPr>
            </a:lvl4pPr>
            <a:lvl5pPr marR="0" lvl="4" algn="l" rtl="0">
              <a:lnSpc>
                <a:spcPct val="100000"/>
              </a:lnSpc>
              <a:spcBef>
                <a:spcPts val="0"/>
              </a:spcBef>
              <a:spcAft>
                <a:spcPts val="0"/>
              </a:spcAft>
              <a:buClr>
                <a:srgbClr val="000000"/>
              </a:buClr>
              <a:buSzPts val="1400"/>
              <a:buFont typeface="Arial"/>
              <a:buNone/>
              <a:defRPr sz="1700" b="0" i="0" u="none" strike="noStrike" cap="none">
                <a:solidFill>
                  <a:srgbClr val="000000"/>
                </a:solidFill>
                <a:latin typeface="Times New Roman"/>
                <a:ea typeface="Times New Roman"/>
                <a:cs typeface="Times New Roman"/>
                <a:sym typeface="Times New Roman"/>
              </a:defRPr>
            </a:lvl5pPr>
            <a:lvl6pPr marR="0" lvl="5" algn="l" rtl="0">
              <a:lnSpc>
                <a:spcPct val="100000"/>
              </a:lnSpc>
              <a:spcBef>
                <a:spcPts val="0"/>
              </a:spcBef>
              <a:spcAft>
                <a:spcPts val="0"/>
              </a:spcAft>
              <a:buClr>
                <a:srgbClr val="000000"/>
              </a:buClr>
              <a:buSzPts val="1400"/>
              <a:buFont typeface="Arial"/>
              <a:buNone/>
              <a:defRPr sz="1700" b="0" i="0" u="none" strike="noStrike" cap="none">
                <a:solidFill>
                  <a:srgbClr val="000000"/>
                </a:solidFill>
                <a:latin typeface="Times New Roman"/>
                <a:ea typeface="Times New Roman"/>
                <a:cs typeface="Times New Roman"/>
                <a:sym typeface="Times New Roman"/>
              </a:defRPr>
            </a:lvl6pPr>
            <a:lvl7pPr marR="0" lvl="6" algn="l" rtl="0">
              <a:lnSpc>
                <a:spcPct val="100000"/>
              </a:lnSpc>
              <a:spcBef>
                <a:spcPts val="0"/>
              </a:spcBef>
              <a:spcAft>
                <a:spcPts val="0"/>
              </a:spcAft>
              <a:buClr>
                <a:srgbClr val="000000"/>
              </a:buClr>
              <a:buSzPts val="1400"/>
              <a:buFont typeface="Arial"/>
              <a:buNone/>
              <a:defRPr sz="1700" b="0" i="0" u="none" strike="noStrike" cap="none">
                <a:solidFill>
                  <a:srgbClr val="000000"/>
                </a:solidFill>
                <a:latin typeface="Times New Roman"/>
                <a:ea typeface="Times New Roman"/>
                <a:cs typeface="Times New Roman"/>
                <a:sym typeface="Times New Roman"/>
              </a:defRPr>
            </a:lvl7pPr>
            <a:lvl8pPr marR="0" lvl="7" algn="l" rtl="0">
              <a:lnSpc>
                <a:spcPct val="100000"/>
              </a:lnSpc>
              <a:spcBef>
                <a:spcPts val="0"/>
              </a:spcBef>
              <a:spcAft>
                <a:spcPts val="0"/>
              </a:spcAft>
              <a:buClr>
                <a:srgbClr val="000000"/>
              </a:buClr>
              <a:buSzPts val="1400"/>
              <a:buFont typeface="Arial"/>
              <a:buNone/>
              <a:defRPr sz="1700" b="0" i="0" u="none" strike="noStrike" cap="none">
                <a:solidFill>
                  <a:srgbClr val="000000"/>
                </a:solidFill>
                <a:latin typeface="Times New Roman"/>
                <a:ea typeface="Times New Roman"/>
                <a:cs typeface="Times New Roman"/>
                <a:sym typeface="Times New Roman"/>
              </a:defRPr>
            </a:lvl8pPr>
            <a:lvl9pPr marR="0" lvl="8" algn="l" rtl="0">
              <a:lnSpc>
                <a:spcPct val="100000"/>
              </a:lnSpc>
              <a:spcBef>
                <a:spcPts val="0"/>
              </a:spcBef>
              <a:spcAft>
                <a:spcPts val="0"/>
              </a:spcAft>
              <a:buClr>
                <a:srgbClr val="000000"/>
              </a:buClr>
              <a:buSzPts val="1400"/>
              <a:buFont typeface="Arial"/>
              <a:buNone/>
              <a:defRPr sz="1700" b="0" i="0" u="none" strike="noStrike" cap="none">
                <a:solidFill>
                  <a:srgbClr val="000000"/>
                </a:solidFill>
                <a:latin typeface="Times New Roman"/>
                <a:ea typeface="Times New Roman"/>
                <a:cs typeface="Times New Roman"/>
                <a:sym typeface="Times New Roman"/>
              </a:defRPr>
            </a:lvl9pPr>
          </a:lstStyle>
          <a:p>
            <a:endParaRPr/>
          </a:p>
        </p:txBody>
      </p:sp>
      <p:sp>
        <p:nvSpPr>
          <p:cNvPr id="8" name="Google Shape;8;n"/>
          <p:cNvSpPr txBox="1">
            <a:spLocks noGrp="1"/>
          </p:cNvSpPr>
          <p:nvPr>
            <p:ph type="sldNum" idx="12"/>
          </p:nvPr>
        </p:nvSpPr>
        <p:spPr>
          <a:xfrm>
            <a:off x="3817938" y="9377362"/>
            <a:ext cx="2922587" cy="493712"/>
          </a:xfrm>
          <a:prstGeom prst="rect">
            <a:avLst/>
          </a:prstGeom>
          <a:noFill/>
          <a:ln>
            <a:noFill/>
          </a:ln>
        </p:spPr>
        <p:txBody>
          <a:bodyPr spcFirstLastPara="1" wrap="square" lIns="89144" tIns="44572" rIns="89144" bIns="44572" anchor="b" anchorCtr="0">
            <a:noAutofit/>
          </a:bodyPr>
          <a:lstStyle/>
          <a:p>
            <a:pPr algn="r">
              <a:buSzPts val="1200"/>
            </a:pPr>
            <a:fld id="{00000000-1234-1234-1234-123412341234}" type="slidenum">
              <a:rPr lang="lv" sz="1200" smtClean="0">
                <a:latin typeface="Calibri"/>
                <a:ea typeface="Calibri"/>
                <a:cs typeface="Calibri"/>
                <a:sym typeface="Calibri"/>
              </a:rPr>
              <a:pPr algn="r">
                <a:buSzPts val="1200"/>
              </a:pPr>
              <a:t>‹#›</a:t>
            </a:fld>
            <a:endParaRPr lang="lv"/>
          </a:p>
        </p:txBody>
      </p:sp>
    </p:spTree>
    <p:extLst>
      <p:ext uri="{BB962C8B-B14F-4D97-AF65-F5344CB8AC3E}">
        <p14:creationId xmlns:p14="http://schemas.microsoft.com/office/powerpoint/2010/main" val="1860841725"/>
      </p:ext>
    </p:extLst>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3" Type="http://schemas.openxmlformats.org/officeDocument/2006/relationships/hyperlink" Target="https://replay.lsm.lv/ru" TargetMode="External"/><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9"/>
        <p:cNvGrpSpPr/>
        <p:nvPr/>
      </p:nvGrpSpPr>
      <p:grpSpPr>
        <a:xfrm>
          <a:off x="0" y="0"/>
          <a:ext cx="0" cy="0"/>
          <a:chOff x="0" y="0"/>
          <a:chExt cx="0" cy="0"/>
        </a:xfrm>
      </p:grpSpPr>
      <p:sp>
        <p:nvSpPr>
          <p:cNvPr id="60" name="Google Shape;60;p1:notes"/>
          <p:cNvSpPr txBox="1">
            <a:spLocks noGrp="1"/>
          </p:cNvSpPr>
          <p:nvPr>
            <p:ph type="body" idx="1"/>
          </p:nvPr>
        </p:nvSpPr>
        <p:spPr>
          <a:xfrm>
            <a:off x="674691" y="4689480"/>
            <a:ext cx="5392739" cy="4443412"/>
          </a:xfrm>
          <a:prstGeom prst="rect">
            <a:avLst/>
          </a:prstGeom>
          <a:noFill/>
          <a:ln>
            <a:noFill/>
          </a:ln>
        </p:spPr>
        <p:txBody>
          <a:bodyPr spcFirstLastPara="1" wrap="square" lIns="89144" tIns="44572" rIns="89144" bIns="44572" anchor="t" anchorCtr="0">
            <a:noAutofit/>
          </a:bodyPr>
          <a:lstStyle/>
          <a:p>
            <a:pPr marL="0" indent="0"/>
            <a:endParaRPr/>
          </a:p>
        </p:txBody>
      </p:sp>
      <p:sp>
        <p:nvSpPr>
          <p:cNvPr id="61" name="Google Shape;61;p1:notes"/>
          <p:cNvSpPr>
            <a:spLocks noGrp="1" noRot="1" noChangeAspect="1"/>
          </p:cNvSpPr>
          <p:nvPr>
            <p:ph type="sldImg" idx="2"/>
          </p:nvPr>
        </p:nvSpPr>
        <p:spPr>
          <a:xfrm>
            <a:off x="79375" y="739775"/>
            <a:ext cx="6583363" cy="3703638"/>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miter lim="800000"/>
            <a:headEnd type="none" w="sm" len="sm"/>
            <a:tailEnd type="none" w="sm" len="sm"/>
          </a:ln>
        </p:spPr>
      </p:sp>
    </p:spTree>
    <p:extLst>
      <p:ext uri="{BB962C8B-B14F-4D97-AF65-F5344CB8AC3E}">
        <p14:creationId xmlns:p14="http://schemas.microsoft.com/office/powerpoint/2010/main" val="58646588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2"/>
        <p:cNvGrpSpPr/>
        <p:nvPr/>
      </p:nvGrpSpPr>
      <p:grpSpPr>
        <a:xfrm>
          <a:off x="0" y="0"/>
          <a:ext cx="0" cy="0"/>
          <a:chOff x="0" y="0"/>
          <a:chExt cx="0" cy="0"/>
        </a:xfrm>
      </p:grpSpPr>
      <p:sp>
        <p:nvSpPr>
          <p:cNvPr id="93" name="Google Shape;93;p5:notes"/>
          <p:cNvSpPr txBox="1">
            <a:spLocks noGrp="1"/>
          </p:cNvSpPr>
          <p:nvPr>
            <p:ph type="body" idx="1"/>
          </p:nvPr>
        </p:nvSpPr>
        <p:spPr>
          <a:xfrm>
            <a:off x="674691" y="4689480"/>
            <a:ext cx="5392739" cy="4443412"/>
          </a:xfrm>
          <a:prstGeom prst="rect">
            <a:avLst/>
          </a:prstGeom>
          <a:noFill/>
          <a:ln>
            <a:noFill/>
          </a:ln>
        </p:spPr>
        <p:txBody>
          <a:bodyPr spcFirstLastPara="1" wrap="square" lIns="89144" tIns="44572" rIns="89144" bIns="44572" anchor="t" anchorCtr="0">
            <a:noAutofit/>
          </a:bodyPr>
          <a:lstStyle/>
          <a:p>
            <a:pPr marL="0" indent="0"/>
            <a:endParaRPr dirty="0"/>
          </a:p>
        </p:txBody>
      </p:sp>
      <p:sp>
        <p:nvSpPr>
          <p:cNvPr id="94" name="Google Shape;94;p5:notes"/>
          <p:cNvSpPr>
            <a:spLocks noGrp="1" noRot="1" noChangeAspect="1"/>
          </p:cNvSpPr>
          <p:nvPr>
            <p:ph type="sldImg" idx="2"/>
          </p:nvPr>
        </p:nvSpPr>
        <p:spPr>
          <a:xfrm>
            <a:off x="79375" y="739775"/>
            <a:ext cx="6583363" cy="3703638"/>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miter lim="800000"/>
            <a:headEnd type="none" w="sm" len="sm"/>
            <a:tailEnd type="none" w="sm" len="sm"/>
          </a:ln>
        </p:spPr>
      </p:sp>
    </p:spTree>
    <p:extLst>
      <p:ext uri="{BB962C8B-B14F-4D97-AF65-F5344CB8AC3E}">
        <p14:creationId xmlns:p14="http://schemas.microsoft.com/office/powerpoint/2010/main" val="314847860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5"/>
        <p:cNvGrpSpPr/>
        <p:nvPr/>
      </p:nvGrpSpPr>
      <p:grpSpPr>
        <a:xfrm>
          <a:off x="0" y="0"/>
          <a:ext cx="0" cy="0"/>
          <a:chOff x="0" y="0"/>
          <a:chExt cx="0" cy="0"/>
        </a:xfrm>
      </p:grpSpPr>
      <p:sp>
        <p:nvSpPr>
          <p:cNvPr id="156" name="Google Shape;156;p42:notes"/>
          <p:cNvSpPr txBox="1">
            <a:spLocks noGrp="1"/>
          </p:cNvSpPr>
          <p:nvPr>
            <p:ph type="body" idx="1"/>
          </p:nvPr>
        </p:nvSpPr>
        <p:spPr>
          <a:xfrm>
            <a:off x="680247" y="4715114"/>
            <a:ext cx="5437179" cy="4467705"/>
          </a:xfrm>
          <a:prstGeom prst="rect">
            <a:avLst/>
          </a:prstGeom>
          <a:noFill/>
          <a:ln>
            <a:noFill/>
          </a:ln>
        </p:spPr>
        <p:txBody>
          <a:bodyPr spcFirstLastPara="1" wrap="square" lIns="90571" tIns="45286" rIns="90571" bIns="45286" anchor="t" anchorCtr="0">
            <a:noAutofit/>
          </a:bodyPr>
          <a:lstStyle/>
          <a:p>
            <a:pPr marL="460101" indent="-230050"/>
            <a:endParaRPr dirty="0"/>
          </a:p>
        </p:txBody>
      </p:sp>
      <p:sp>
        <p:nvSpPr>
          <p:cNvPr id="157" name="Google Shape;157;p42:notes"/>
          <p:cNvSpPr>
            <a:spLocks noGrp="1" noRot="1" noChangeAspect="1"/>
          </p:cNvSpPr>
          <p:nvPr>
            <p:ph type="sldImg" idx="2"/>
          </p:nvPr>
        </p:nvSpPr>
        <p:spPr>
          <a:xfrm>
            <a:off x="90488" y="744538"/>
            <a:ext cx="6616700" cy="3722687"/>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19873462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5"/>
        <p:cNvGrpSpPr/>
        <p:nvPr/>
      </p:nvGrpSpPr>
      <p:grpSpPr>
        <a:xfrm>
          <a:off x="0" y="0"/>
          <a:ext cx="0" cy="0"/>
          <a:chOff x="0" y="0"/>
          <a:chExt cx="0" cy="0"/>
        </a:xfrm>
      </p:grpSpPr>
      <p:sp>
        <p:nvSpPr>
          <p:cNvPr id="156" name="Google Shape;156;p42:notes"/>
          <p:cNvSpPr txBox="1">
            <a:spLocks noGrp="1"/>
          </p:cNvSpPr>
          <p:nvPr>
            <p:ph type="body" idx="1"/>
          </p:nvPr>
        </p:nvSpPr>
        <p:spPr>
          <a:xfrm>
            <a:off x="674687" y="4689475"/>
            <a:ext cx="5392737" cy="4443412"/>
          </a:xfrm>
          <a:prstGeom prst="rect">
            <a:avLst/>
          </a:prstGeom>
          <a:noFill/>
          <a:ln>
            <a:noFill/>
          </a:ln>
        </p:spPr>
        <p:txBody>
          <a:bodyPr spcFirstLastPara="1" wrap="square" lIns="90000" tIns="45000" rIns="90000" bIns="45000" anchor="t" anchorCtr="0">
            <a:noAutofit/>
          </a:bodyPr>
          <a:lstStyle/>
          <a:p>
            <a:pPr marL="457200" lvl="0" indent="-228600" algn="l" rtl="0">
              <a:lnSpc>
                <a:spcPct val="100000"/>
              </a:lnSpc>
              <a:spcBef>
                <a:spcPts val="0"/>
              </a:spcBef>
              <a:spcAft>
                <a:spcPts val="0"/>
              </a:spcAft>
              <a:buSzPts val="1400"/>
              <a:buNone/>
            </a:pPr>
            <a:endParaRPr dirty="0"/>
          </a:p>
        </p:txBody>
      </p:sp>
      <p:sp>
        <p:nvSpPr>
          <p:cNvPr id="157" name="Google Shape;157;p42:notes"/>
          <p:cNvSpPr>
            <a:spLocks noGrp="1" noRot="1" noChangeAspect="1"/>
          </p:cNvSpPr>
          <p:nvPr>
            <p:ph type="sldImg" idx="2"/>
          </p:nvPr>
        </p:nvSpPr>
        <p:spPr>
          <a:xfrm>
            <a:off x="79375" y="739775"/>
            <a:ext cx="6583363" cy="3703638"/>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418315163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7"/>
        <p:cNvGrpSpPr/>
        <p:nvPr/>
      </p:nvGrpSpPr>
      <p:grpSpPr>
        <a:xfrm>
          <a:off x="0" y="0"/>
          <a:ext cx="0" cy="0"/>
          <a:chOff x="0" y="0"/>
          <a:chExt cx="0" cy="0"/>
        </a:xfrm>
      </p:grpSpPr>
      <p:sp>
        <p:nvSpPr>
          <p:cNvPr id="138" name="Google Shape;138;p11:notes"/>
          <p:cNvSpPr txBox="1">
            <a:spLocks noGrp="1"/>
          </p:cNvSpPr>
          <p:nvPr>
            <p:ph type="body" idx="1"/>
          </p:nvPr>
        </p:nvSpPr>
        <p:spPr>
          <a:xfrm>
            <a:off x="674687" y="4689475"/>
            <a:ext cx="5392737" cy="4443412"/>
          </a:xfrm>
          <a:prstGeom prst="rect">
            <a:avLst/>
          </a:prstGeom>
          <a:noFill/>
          <a:ln>
            <a:noFill/>
          </a:ln>
        </p:spPr>
        <p:txBody>
          <a:bodyPr spcFirstLastPara="1" wrap="square" lIns="90000" tIns="45000" rIns="90000" bIns="45000" anchor="t" anchorCtr="0">
            <a:noAutofit/>
          </a:bodyPr>
          <a:lstStyle/>
          <a:p>
            <a:pPr marL="0" lvl="0" indent="0" algn="l" rtl="0">
              <a:lnSpc>
                <a:spcPct val="100000"/>
              </a:lnSpc>
              <a:spcBef>
                <a:spcPts val="0"/>
              </a:spcBef>
              <a:spcAft>
                <a:spcPts val="0"/>
              </a:spcAft>
              <a:buSzPts val="1400"/>
              <a:buNone/>
            </a:pPr>
            <a:endParaRPr/>
          </a:p>
        </p:txBody>
      </p:sp>
      <p:sp>
        <p:nvSpPr>
          <p:cNvPr id="139" name="Google Shape;139;p11:notes"/>
          <p:cNvSpPr>
            <a:spLocks noGrp="1" noRot="1" noChangeAspect="1"/>
          </p:cNvSpPr>
          <p:nvPr>
            <p:ph type="sldImg" idx="2"/>
          </p:nvPr>
        </p:nvSpPr>
        <p:spPr>
          <a:xfrm>
            <a:off x="79375" y="739775"/>
            <a:ext cx="6583363" cy="3703638"/>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miter lim="800000"/>
            <a:headEnd type="none" w="sm" len="sm"/>
            <a:tailEnd type="none" w="sm" len="sm"/>
          </a:ln>
        </p:spPr>
      </p:sp>
    </p:spTree>
    <p:extLst>
      <p:ext uri="{BB962C8B-B14F-4D97-AF65-F5344CB8AC3E}">
        <p14:creationId xmlns:p14="http://schemas.microsoft.com/office/powerpoint/2010/main" val="305920377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7"/>
        <p:cNvGrpSpPr/>
        <p:nvPr/>
      </p:nvGrpSpPr>
      <p:grpSpPr>
        <a:xfrm>
          <a:off x="0" y="0"/>
          <a:ext cx="0" cy="0"/>
          <a:chOff x="0" y="0"/>
          <a:chExt cx="0" cy="0"/>
        </a:xfrm>
      </p:grpSpPr>
      <p:sp>
        <p:nvSpPr>
          <p:cNvPr id="138" name="Google Shape;138;p11:notes"/>
          <p:cNvSpPr txBox="1">
            <a:spLocks noGrp="1"/>
          </p:cNvSpPr>
          <p:nvPr>
            <p:ph type="body" idx="1"/>
          </p:nvPr>
        </p:nvSpPr>
        <p:spPr>
          <a:xfrm>
            <a:off x="674687" y="4689475"/>
            <a:ext cx="5392737" cy="4443412"/>
          </a:xfrm>
          <a:prstGeom prst="rect">
            <a:avLst/>
          </a:prstGeom>
          <a:noFill/>
          <a:ln>
            <a:noFill/>
          </a:ln>
        </p:spPr>
        <p:txBody>
          <a:bodyPr spcFirstLastPara="1" wrap="square" lIns="90000" tIns="45000" rIns="90000" bIns="45000" anchor="t" anchorCtr="0">
            <a:noAutofit/>
          </a:bodyPr>
          <a:lstStyle/>
          <a:p>
            <a:pPr marL="0" lvl="0" indent="0" algn="l" rtl="0">
              <a:lnSpc>
                <a:spcPct val="100000"/>
              </a:lnSpc>
              <a:spcBef>
                <a:spcPts val="0"/>
              </a:spcBef>
              <a:spcAft>
                <a:spcPts val="0"/>
              </a:spcAft>
              <a:buSzPts val="1400"/>
              <a:buNone/>
            </a:pPr>
            <a:endParaRPr/>
          </a:p>
        </p:txBody>
      </p:sp>
      <p:sp>
        <p:nvSpPr>
          <p:cNvPr id="139" name="Google Shape;139;p11:notes"/>
          <p:cNvSpPr>
            <a:spLocks noGrp="1" noRot="1" noChangeAspect="1"/>
          </p:cNvSpPr>
          <p:nvPr>
            <p:ph type="sldImg" idx="2"/>
          </p:nvPr>
        </p:nvSpPr>
        <p:spPr>
          <a:xfrm>
            <a:off x="79375" y="739775"/>
            <a:ext cx="6583363" cy="3703638"/>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miter lim="800000"/>
            <a:headEnd type="none" w="sm" len="sm"/>
            <a:tailEnd type="none" w="sm" len="sm"/>
          </a:ln>
        </p:spPr>
      </p:sp>
    </p:spTree>
    <p:extLst>
      <p:ext uri="{BB962C8B-B14F-4D97-AF65-F5344CB8AC3E}">
        <p14:creationId xmlns:p14="http://schemas.microsoft.com/office/powerpoint/2010/main" val="13711279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lv-LV" dirty="0"/>
          </a:p>
        </p:txBody>
      </p:sp>
      <p:sp>
        <p:nvSpPr>
          <p:cNvPr id="4" name="Slide Number Placeholder 3"/>
          <p:cNvSpPr>
            <a:spLocks noGrp="1"/>
          </p:cNvSpPr>
          <p:nvPr>
            <p:ph type="sldNum" idx="12"/>
          </p:nvPr>
        </p:nvSpPr>
        <p:spPr/>
        <p:txBody>
          <a:bodyPr/>
          <a:lstStyle/>
          <a:p>
            <a:pPr marL="0" marR="0" lvl="0" indent="0" algn="r" defTabSz="914400" rtl="0" eaLnBrk="1" fontAlgn="auto" latinLnBrk="0" hangingPunct="1">
              <a:lnSpc>
                <a:spcPct val="100000"/>
              </a:lnSpc>
              <a:spcBef>
                <a:spcPts val="0"/>
              </a:spcBef>
              <a:spcAft>
                <a:spcPts val="0"/>
              </a:spcAft>
              <a:buClr>
                <a:srgbClr val="000000"/>
              </a:buClr>
              <a:buSzPts val="1200"/>
              <a:buFont typeface="Arial"/>
              <a:buNone/>
              <a:tabLst/>
              <a:defRPr/>
            </a:pPr>
            <a:fld id="{00000000-1234-1234-1234-123412341234}" type="slidenum">
              <a:rPr kumimoji="0" lang="lv" sz="1200" b="0" i="0" u="none" strike="noStrike" kern="0" cap="none" spc="0" normalizeH="0" baseline="0" noProof="0" smtClean="0">
                <a:ln>
                  <a:noFill/>
                </a:ln>
                <a:solidFill>
                  <a:srgbClr val="000000"/>
                </a:solidFill>
                <a:effectLst/>
                <a:uLnTx/>
                <a:uFillTx/>
                <a:latin typeface="Calibri"/>
                <a:ea typeface="Calibri"/>
                <a:cs typeface="Calibri"/>
                <a:sym typeface="Calibri"/>
              </a:rPr>
              <a:pPr marL="0" marR="0" lvl="0" indent="0" algn="r" defTabSz="914400" rtl="0" eaLnBrk="1" fontAlgn="auto" latinLnBrk="0" hangingPunct="1">
                <a:lnSpc>
                  <a:spcPct val="100000"/>
                </a:lnSpc>
                <a:spcBef>
                  <a:spcPts val="0"/>
                </a:spcBef>
                <a:spcAft>
                  <a:spcPts val="0"/>
                </a:spcAft>
                <a:buClr>
                  <a:srgbClr val="000000"/>
                </a:buClr>
                <a:buSzPts val="1200"/>
                <a:buFont typeface="Arial"/>
                <a:buNone/>
                <a:tabLst/>
                <a:defRPr/>
              </a:pPr>
              <a:t>11</a:t>
            </a:fld>
            <a:endParaRPr kumimoji="0" lang="lv" sz="1400" b="0" i="0" u="none" strike="noStrike" kern="0" cap="none" spc="0" normalizeH="0" baseline="0" noProof="0">
              <a:ln>
                <a:noFill/>
              </a:ln>
              <a:solidFill>
                <a:srgbClr val="000000"/>
              </a:solidFill>
              <a:effectLst/>
              <a:uLnTx/>
              <a:uFillTx/>
              <a:latin typeface="Arial"/>
              <a:cs typeface="Arial"/>
              <a:sym typeface="Arial"/>
            </a:endParaRPr>
          </a:p>
        </p:txBody>
      </p:sp>
    </p:spTree>
    <p:extLst>
      <p:ext uri="{BB962C8B-B14F-4D97-AF65-F5344CB8AC3E}">
        <p14:creationId xmlns:p14="http://schemas.microsoft.com/office/powerpoint/2010/main" val="128471653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lv-LV" dirty="0"/>
          </a:p>
        </p:txBody>
      </p:sp>
      <p:sp>
        <p:nvSpPr>
          <p:cNvPr id="4" name="Slide Number Placeholder 3"/>
          <p:cNvSpPr>
            <a:spLocks noGrp="1"/>
          </p:cNvSpPr>
          <p:nvPr>
            <p:ph type="sldNum" idx="12"/>
          </p:nvPr>
        </p:nvSpPr>
        <p:spPr/>
        <p:txBody>
          <a:bodyPr/>
          <a:lstStyle/>
          <a:p>
            <a:pPr marL="0" marR="0" lvl="0" indent="0" algn="r" defTabSz="914400" rtl="0" eaLnBrk="1" fontAlgn="auto" latinLnBrk="0" hangingPunct="1">
              <a:lnSpc>
                <a:spcPct val="100000"/>
              </a:lnSpc>
              <a:spcBef>
                <a:spcPts val="0"/>
              </a:spcBef>
              <a:spcAft>
                <a:spcPts val="0"/>
              </a:spcAft>
              <a:buClr>
                <a:srgbClr val="000000"/>
              </a:buClr>
              <a:buSzPts val="1200"/>
              <a:buFont typeface="Arial"/>
              <a:buNone/>
              <a:tabLst/>
              <a:defRPr/>
            </a:pPr>
            <a:fld id="{00000000-1234-1234-1234-123412341234}" type="slidenum">
              <a:rPr kumimoji="0" lang="lv" sz="1200" b="0" i="0" u="none" strike="noStrike" kern="0" cap="none" spc="0" normalizeH="0" baseline="0" noProof="0" smtClean="0">
                <a:ln>
                  <a:noFill/>
                </a:ln>
                <a:solidFill>
                  <a:srgbClr val="000000"/>
                </a:solidFill>
                <a:effectLst/>
                <a:uLnTx/>
                <a:uFillTx/>
                <a:latin typeface="Calibri"/>
                <a:ea typeface="Calibri"/>
                <a:cs typeface="Calibri"/>
                <a:sym typeface="Calibri"/>
              </a:rPr>
              <a:pPr marL="0" marR="0" lvl="0" indent="0" algn="r" defTabSz="914400" rtl="0" eaLnBrk="1" fontAlgn="auto" latinLnBrk="0" hangingPunct="1">
                <a:lnSpc>
                  <a:spcPct val="100000"/>
                </a:lnSpc>
                <a:spcBef>
                  <a:spcPts val="0"/>
                </a:spcBef>
                <a:spcAft>
                  <a:spcPts val="0"/>
                </a:spcAft>
                <a:buClr>
                  <a:srgbClr val="000000"/>
                </a:buClr>
                <a:buSzPts val="1200"/>
                <a:buFont typeface="Arial"/>
                <a:buNone/>
                <a:tabLst/>
                <a:defRPr/>
              </a:pPr>
              <a:t>12</a:t>
            </a:fld>
            <a:endParaRPr kumimoji="0" lang="lv" sz="1400" b="0" i="0" u="none" strike="noStrike" kern="0" cap="none" spc="0" normalizeH="0" baseline="0" noProof="0">
              <a:ln>
                <a:noFill/>
              </a:ln>
              <a:solidFill>
                <a:srgbClr val="000000"/>
              </a:solidFill>
              <a:effectLst/>
              <a:uLnTx/>
              <a:uFillTx/>
              <a:latin typeface="Arial"/>
              <a:cs typeface="Arial"/>
              <a:sym typeface="Arial"/>
            </a:endParaRPr>
          </a:p>
        </p:txBody>
      </p:sp>
    </p:spTree>
    <p:extLst>
      <p:ext uri="{BB962C8B-B14F-4D97-AF65-F5344CB8AC3E}">
        <p14:creationId xmlns:p14="http://schemas.microsoft.com/office/powerpoint/2010/main" val="420259766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lv-LV" dirty="0"/>
          </a:p>
        </p:txBody>
      </p:sp>
      <p:sp>
        <p:nvSpPr>
          <p:cNvPr id="4" name="Slide Number Placeholder 3"/>
          <p:cNvSpPr>
            <a:spLocks noGrp="1"/>
          </p:cNvSpPr>
          <p:nvPr>
            <p:ph type="sldNum" idx="12"/>
          </p:nvPr>
        </p:nvSpPr>
        <p:spPr/>
        <p:txBody>
          <a:bodyPr/>
          <a:lstStyle/>
          <a:p>
            <a:pPr algn="r">
              <a:buSzPts val="1200"/>
            </a:pPr>
            <a:fld id="{00000000-1234-1234-1234-123412341234}" type="slidenum">
              <a:rPr lang="lv" sz="1200" smtClean="0">
                <a:latin typeface="Calibri"/>
                <a:ea typeface="Calibri"/>
                <a:cs typeface="Calibri"/>
                <a:sym typeface="Calibri"/>
              </a:rPr>
              <a:pPr algn="r">
                <a:buSzPts val="1200"/>
              </a:pPr>
              <a:t>13</a:t>
            </a:fld>
            <a:endParaRPr lang="lv"/>
          </a:p>
        </p:txBody>
      </p:sp>
    </p:spTree>
    <p:extLst>
      <p:ext uri="{BB962C8B-B14F-4D97-AF65-F5344CB8AC3E}">
        <p14:creationId xmlns:p14="http://schemas.microsoft.com/office/powerpoint/2010/main" val="12806232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lv-LV" dirty="0"/>
          </a:p>
        </p:txBody>
      </p:sp>
      <p:sp>
        <p:nvSpPr>
          <p:cNvPr id="4" name="Slide Number Placeholder 3"/>
          <p:cNvSpPr>
            <a:spLocks noGrp="1"/>
          </p:cNvSpPr>
          <p:nvPr>
            <p:ph type="sldNum" idx="12"/>
          </p:nvPr>
        </p:nvSpPr>
        <p:spPr/>
        <p:txBody>
          <a:bodyPr/>
          <a:lstStyle/>
          <a:p>
            <a:pPr algn="r">
              <a:buSzPts val="1200"/>
            </a:pPr>
            <a:fld id="{00000000-1234-1234-1234-123412341234}" type="slidenum">
              <a:rPr lang="lv" sz="1200" smtClean="0">
                <a:latin typeface="Calibri"/>
                <a:ea typeface="Calibri"/>
                <a:cs typeface="Calibri"/>
                <a:sym typeface="Calibri"/>
              </a:rPr>
              <a:pPr algn="r">
                <a:buSzPts val="1200"/>
              </a:pPr>
              <a:t>14</a:t>
            </a:fld>
            <a:endParaRPr lang="lv"/>
          </a:p>
        </p:txBody>
      </p:sp>
    </p:spTree>
    <p:extLst>
      <p:ext uri="{BB962C8B-B14F-4D97-AF65-F5344CB8AC3E}">
        <p14:creationId xmlns:p14="http://schemas.microsoft.com/office/powerpoint/2010/main" val="257204684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lv-LV" dirty="0"/>
          </a:p>
        </p:txBody>
      </p:sp>
      <p:sp>
        <p:nvSpPr>
          <p:cNvPr id="4" name="Slide Number Placeholder 3"/>
          <p:cNvSpPr>
            <a:spLocks noGrp="1"/>
          </p:cNvSpPr>
          <p:nvPr>
            <p:ph type="sldNum" idx="12"/>
          </p:nvPr>
        </p:nvSpPr>
        <p:spPr/>
        <p:txBody>
          <a:bodyPr/>
          <a:lstStyle/>
          <a:p>
            <a:pPr algn="r">
              <a:buSzPts val="1200"/>
            </a:pPr>
            <a:fld id="{00000000-1234-1234-1234-123412341234}" type="slidenum">
              <a:rPr lang="lv" sz="1200" smtClean="0">
                <a:latin typeface="Calibri"/>
                <a:ea typeface="Calibri"/>
                <a:cs typeface="Calibri"/>
                <a:sym typeface="Calibri"/>
              </a:rPr>
              <a:pPr algn="r">
                <a:buSzPts val="1200"/>
              </a:pPr>
              <a:t>15</a:t>
            </a:fld>
            <a:endParaRPr lang="lv"/>
          </a:p>
        </p:txBody>
      </p:sp>
    </p:spTree>
    <p:extLst>
      <p:ext uri="{BB962C8B-B14F-4D97-AF65-F5344CB8AC3E}">
        <p14:creationId xmlns:p14="http://schemas.microsoft.com/office/powerpoint/2010/main" val="394252859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2"/>
        <p:cNvGrpSpPr/>
        <p:nvPr/>
      </p:nvGrpSpPr>
      <p:grpSpPr>
        <a:xfrm>
          <a:off x="0" y="0"/>
          <a:ext cx="0" cy="0"/>
          <a:chOff x="0" y="0"/>
          <a:chExt cx="0" cy="0"/>
        </a:xfrm>
      </p:grpSpPr>
      <p:sp>
        <p:nvSpPr>
          <p:cNvPr id="223" name="Google Shape;223;p22:notes"/>
          <p:cNvSpPr txBox="1">
            <a:spLocks noGrp="1"/>
          </p:cNvSpPr>
          <p:nvPr>
            <p:ph type="body" idx="1"/>
          </p:nvPr>
        </p:nvSpPr>
        <p:spPr>
          <a:xfrm>
            <a:off x="674687" y="4689475"/>
            <a:ext cx="5392737" cy="4443412"/>
          </a:xfrm>
          <a:prstGeom prst="rect">
            <a:avLst/>
          </a:prstGeom>
          <a:noFill/>
          <a:ln>
            <a:noFill/>
          </a:ln>
        </p:spPr>
        <p:txBody>
          <a:bodyPr spcFirstLastPara="1" wrap="square" lIns="90000" tIns="45000" rIns="90000" bIns="45000" anchor="t" anchorCtr="0">
            <a:noAutofit/>
          </a:bodyPr>
          <a:lstStyle/>
          <a:p>
            <a:pPr marL="0" lvl="0" indent="0" algn="l" rtl="0">
              <a:lnSpc>
                <a:spcPct val="100000"/>
              </a:lnSpc>
              <a:spcBef>
                <a:spcPts val="0"/>
              </a:spcBef>
              <a:spcAft>
                <a:spcPts val="0"/>
              </a:spcAft>
              <a:buSzPts val="1400"/>
              <a:buNone/>
            </a:pPr>
            <a:endParaRPr/>
          </a:p>
        </p:txBody>
      </p:sp>
      <p:sp>
        <p:nvSpPr>
          <p:cNvPr id="224" name="Google Shape;224;p22:notes"/>
          <p:cNvSpPr>
            <a:spLocks noGrp="1" noRot="1" noChangeAspect="1"/>
          </p:cNvSpPr>
          <p:nvPr>
            <p:ph type="sldImg" idx="2"/>
          </p:nvPr>
        </p:nvSpPr>
        <p:spPr>
          <a:xfrm>
            <a:off x="79375" y="739775"/>
            <a:ext cx="6583363" cy="3703638"/>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miter lim="800000"/>
            <a:headEnd type="none" w="sm" len="sm"/>
            <a:tailEnd type="none" w="sm" len="sm"/>
          </a:ln>
        </p:spPr>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60"/>
        <p:cNvGrpSpPr/>
        <p:nvPr/>
      </p:nvGrpSpPr>
      <p:grpSpPr>
        <a:xfrm>
          <a:off x="0" y="0"/>
          <a:ext cx="0" cy="0"/>
          <a:chOff x="0" y="0"/>
          <a:chExt cx="0" cy="0"/>
        </a:xfrm>
      </p:grpSpPr>
      <p:sp>
        <p:nvSpPr>
          <p:cNvPr id="261" name="Google Shape;261;p26:notes"/>
          <p:cNvSpPr txBox="1">
            <a:spLocks noGrp="1"/>
          </p:cNvSpPr>
          <p:nvPr>
            <p:ph type="body" idx="1"/>
          </p:nvPr>
        </p:nvSpPr>
        <p:spPr>
          <a:xfrm>
            <a:off x="674687" y="4689475"/>
            <a:ext cx="5392737" cy="4443412"/>
          </a:xfrm>
          <a:prstGeom prst="rect">
            <a:avLst/>
          </a:prstGeom>
          <a:noFill/>
          <a:ln>
            <a:noFill/>
          </a:ln>
        </p:spPr>
        <p:txBody>
          <a:bodyPr spcFirstLastPara="1" wrap="square" lIns="90000" tIns="45000" rIns="90000" bIns="45000" anchor="t" anchorCtr="0">
            <a:noAutofit/>
          </a:bodyPr>
          <a:lstStyle/>
          <a:p>
            <a:pPr marL="0" lvl="0" indent="0" algn="l" rtl="0">
              <a:lnSpc>
                <a:spcPct val="100000"/>
              </a:lnSpc>
              <a:spcBef>
                <a:spcPts val="0"/>
              </a:spcBef>
              <a:spcAft>
                <a:spcPts val="0"/>
              </a:spcAft>
              <a:buSzPts val="1400"/>
              <a:buNone/>
            </a:pPr>
            <a:endParaRPr dirty="0"/>
          </a:p>
        </p:txBody>
      </p:sp>
      <p:sp>
        <p:nvSpPr>
          <p:cNvPr id="262" name="Google Shape;262;p26:notes"/>
          <p:cNvSpPr>
            <a:spLocks noGrp="1" noRot="1" noChangeAspect="1"/>
          </p:cNvSpPr>
          <p:nvPr>
            <p:ph type="sldImg" idx="2"/>
          </p:nvPr>
        </p:nvSpPr>
        <p:spPr>
          <a:xfrm>
            <a:off x="79375" y="739775"/>
            <a:ext cx="6583363" cy="3703638"/>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miter lim="800000"/>
            <a:headEnd type="none" w="sm" len="sm"/>
            <a:tailEnd type="none" w="sm" len="sm"/>
          </a:ln>
        </p:spPr>
      </p:sp>
    </p:spTree>
    <p:extLst>
      <p:ext uri="{BB962C8B-B14F-4D97-AF65-F5344CB8AC3E}">
        <p14:creationId xmlns:p14="http://schemas.microsoft.com/office/powerpoint/2010/main" val="332936448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60"/>
        <p:cNvGrpSpPr/>
        <p:nvPr/>
      </p:nvGrpSpPr>
      <p:grpSpPr>
        <a:xfrm>
          <a:off x="0" y="0"/>
          <a:ext cx="0" cy="0"/>
          <a:chOff x="0" y="0"/>
          <a:chExt cx="0" cy="0"/>
        </a:xfrm>
      </p:grpSpPr>
      <p:sp>
        <p:nvSpPr>
          <p:cNvPr id="261" name="Google Shape;261;p26:notes"/>
          <p:cNvSpPr txBox="1">
            <a:spLocks noGrp="1"/>
          </p:cNvSpPr>
          <p:nvPr>
            <p:ph type="body" idx="1"/>
          </p:nvPr>
        </p:nvSpPr>
        <p:spPr>
          <a:xfrm>
            <a:off x="674687" y="4689475"/>
            <a:ext cx="5392737" cy="4443412"/>
          </a:xfrm>
          <a:prstGeom prst="rect">
            <a:avLst/>
          </a:prstGeom>
          <a:noFill/>
          <a:ln>
            <a:noFill/>
          </a:ln>
        </p:spPr>
        <p:txBody>
          <a:bodyPr spcFirstLastPara="1" wrap="square" lIns="90000" tIns="45000" rIns="90000" bIns="45000" anchor="t" anchorCtr="0">
            <a:noAutofit/>
          </a:bodyPr>
          <a:lstStyle/>
          <a:p>
            <a:pPr marL="0" lvl="0" indent="0" algn="l" rtl="0">
              <a:lnSpc>
                <a:spcPct val="100000"/>
              </a:lnSpc>
              <a:spcBef>
                <a:spcPts val="0"/>
              </a:spcBef>
              <a:spcAft>
                <a:spcPts val="0"/>
              </a:spcAft>
              <a:buSzPts val="1400"/>
              <a:buNone/>
            </a:pPr>
            <a:endParaRPr/>
          </a:p>
        </p:txBody>
      </p:sp>
      <p:sp>
        <p:nvSpPr>
          <p:cNvPr id="262" name="Google Shape;262;p26:notes"/>
          <p:cNvSpPr>
            <a:spLocks noGrp="1" noRot="1" noChangeAspect="1"/>
          </p:cNvSpPr>
          <p:nvPr>
            <p:ph type="sldImg" idx="2"/>
          </p:nvPr>
        </p:nvSpPr>
        <p:spPr>
          <a:xfrm>
            <a:off x="79375" y="739775"/>
            <a:ext cx="6583363" cy="3703638"/>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miter lim="800000"/>
            <a:headEnd type="none" w="sm" len="sm"/>
            <a:tailEnd type="none" w="sm" len="sm"/>
          </a:ln>
        </p:spPr>
      </p:sp>
    </p:spTree>
    <p:extLst>
      <p:ext uri="{BB962C8B-B14F-4D97-AF65-F5344CB8AC3E}">
        <p14:creationId xmlns:p14="http://schemas.microsoft.com/office/powerpoint/2010/main" val="259832801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0"/>
        <p:cNvGrpSpPr/>
        <p:nvPr/>
      </p:nvGrpSpPr>
      <p:grpSpPr>
        <a:xfrm>
          <a:off x="0" y="0"/>
          <a:ext cx="0" cy="0"/>
          <a:chOff x="0" y="0"/>
          <a:chExt cx="0" cy="0"/>
        </a:xfrm>
      </p:grpSpPr>
      <p:sp>
        <p:nvSpPr>
          <p:cNvPr id="231" name="Google Shape;231;p23:notes"/>
          <p:cNvSpPr txBox="1">
            <a:spLocks noGrp="1"/>
          </p:cNvSpPr>
          <p:nvPr>
            <p:ph type="body" idx="1"/>
          </p:nvPr>
        </p:nvSpPr>
        <p:spPr>
          <a:xfrm>
            <a:off x="674687" y="4689475"/>
            <a:ext cx="5392737" cy="4443412"/>
          </a:xfrm>
          <a:prstGeom prst="rect">
            <a:avLst/>
          </a:prstGeom>
          <a:noFill/>
          <a:ln>
            <a:noFill/>
          </a:ln>
        </p:spPr>
        <p:txBody>
          <a:bodyPr spcFirstLastPara="1" wrap="square" lIns="90000" tIns="45000" rIns="90000" bIns="45000" anchor="t" anchorCtr="0">
            <a:noAutofit/>
          </a:bodyPr>
          <a:lstStyle/>
          <a:p>
            <a:pPr marL="0" lvl="0" indent="0" algn="l" rtl="0">
              <a:lnSpc>
                <a:spcPct val="100000"/>
              </a:lnSpc>
              <a:spcBef>
                <a:spcPts val="0"/>
              </a:spcBef>
              <a:spcAft>
                <a:spcPts val="0"/>
              </a:spcAft>
              <a:buSzPts val="1400"/>
              <a:buNone/>
            </a:pPr>
            <a:endParaRPr/>
          </a:p>
        </p:txBody>
      </p:sp>
      <p:sp>
        <p:nvSpPr>
          <p:cNvPr id="232" name="Google Shape;232;p23:notes"/>
          <p:cNvSpPr>
            <a:spLocks noGrp="1" noRot="1" noChangeAspect="1"/>
          </p:cNvSpPr>
          <p:nvPr>
            <p:ph type="sldImg" idx="2"/>
          </p:nvPr>
        </p:nvSpPr>
        <p:spPr>
          <a:xfrm>
            <a:off x="79375" y="739775"/>
            <a:ext cx="6583363" cy="3703638"/>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miter lim="800000"/>
            <a:headEnd type="none" w="sm" len="sm"/>
            <a:tailEnd type="none" w="sm" len="sm"/>
          </a:ln>
        </p:spPr>
      </p:sp>
    </p:spTree>
    <p:extLst>
      <p:ext uri="{BB962C8B-B14F-4D97-AF65-F5344CB8AC3E}">
        <p14:creationId xmlns:p14="http://schemas.microsoft.com/office/powerpoint/2010/main" val="199145370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51"/>
        <p:cNvGrpSpPr/>
        <p:nvPr/>
      </p:nvGrpSpPr>
      <p:grpSpPr>
        <a:xfrm>
          <a:off x="0" y="0"/>
          <a:ext cx="0" cy="0"/>
          <a:chOff x="0" y="0"/>
          <a:chExt cx="0" cy="0"/>
        </a:xfrm>
      </p:grpSpPr>
      <p:sp>
        <p:nvSpPr>
          <p:cNvPr id="252" name="Google Shape;252;p25:notes"/>
          <p:cNvSpPr txBox="1">
            <a:spLocks noGrp="1"/>
          </p:cNvSpPr>
          <p:nvPr>
            <p:ph type="body" idx="1"/>
          </p:nvPr>
        </p:nvSpPr>
        <p:spPr>
          <a:xfrm>
            <a:off x="674687" y="4689475"/>
            <a:ext cx="5392737" cy="4443412"/>
          </a:xfrm>
          <a:prstGeom prst="rect">
            <a:avLst/>
          </a:prstGeom>
          <a:noFill/>
          <a:ln>
            <a:noFill/>
          </a:ln>
        </p:spPr>
        <p:txBody>
          <a:bodyPr spcFirstLastPara="1" wrap="square" lIns="90000" tIns="45000" rIns="90000" bIns="45000" anchor="t" anchorCtr="0">
            <a:noAutofit/>
          </a:bodyPr>
          <a:lstStyle/>
          <a:p>
            <a:pPr marL="0" lvl="0" indent="0" algn="l" rtl="0">
              <a:lnSpc>
                <a:spcPct val="100000"/>
              </a:lnSpc>
              <a:spcBef>
                <a:spcPts val="0"/>
              </a:spcBef>
              <a:spcAft>
                <a:spcPts val="0"/>
              </a:spcAft>
              <a:buSzPts val="1400"/>
              <a:buNone/>
            </a:pPr>
            <a:endParaRPr/>
          </a:p>
        </p:txBody>
      </p:sp>
      <p:sp>
        <p:nvSpPr>
          <p:cNvPr id="253" name="Google Shape;253;p25:notes"/>
          <p:cNvSpPr>
            <a:spLocks noGrp="1" noRot="1" noChangeAspect="1"/>
          </p:cNvSpPr>
          <p:nvPr>
            <p:ph type="sldImg" idx="2"/>
          </p:nvPr>
        </p:nvSpPr>
        <p:spPr>
          <a:xfrm>
            <a:off x="79375" y="739775"/>
            <a:ext cx="6583363" cy="3703638"/>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miter lim="800000"/>
            <a:headEnd type="none" w="sm" len="sm"/>
            <a:tailEnd type="none" w="sm" len="sm"/>
          </a:ln>
        </p:spPr>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8"/>
        <p:cNvGrpSpPr/>
        <p:nvPr/>
      </p:nvGrpSpPr>
      <p:grpSpPr>
        <a:xfrm>
          <a:off x="0" y="0"/>
          <a:ext cx="0" cy="0"/>
          <a:chOff x="0" y="0"/>
          <a:chExt cx="0" cy="0"/>
        </a:xfrm>
      </p:grpSpPr>
      <p:sp>
        <p:nvSpPr>
          <p:cNvPr id="239" name="Google Shape;239;p24:notes"/>
          <p:cNvSpPr txBox="1">
            <a:spLocks noGrp="1"/>
          </p:cNvSpPr>
          <p:nvPr>
            <p:ph type="body" idx="1"/>
          </p:nvPr>
        </p:nvSpPr>
        <p:spPr>
          <a:xfrm>
            <a:off x="674687" y="4689475"/>
            <a:ext cx="5392737" cy="4443412"/>
          </a:xfrm>
          <a:prstGeom prst="rect">
            <a:avLst/>
          </a:prstGeom>
          <a:noFill/>
          <a:ln>
            <a:noFill/>
          </a:ln>
        </p:spPr>
        <p:txBody>
          <a:bodyPr spcFirstLastPara="1" wrap="square" lIns="90000" tIns="45000" rIns="90000" bIns="45000" anchor="t" anchorCtr="0">
            <a:noAutofit/>
          </a:bodyPr>
          <a:lstStyle/>
          <a:p>
            <a:pPr marL="0" lvl="0" indent="0" algn="l" rtl="0">
              <a:lnSpc>
                <a:spcPct val="100000"/>
              </a:lnSpc>
              <a:spcBef>
                <a:spcPts val="0"/>
              </a:spcBef>
              <a:spcAft>
                <a:spcPts val="0"/>
              </a:spcAft>
              <a:buSzPts val="1400"/>
              <a:buNone/>
            </a:pPr>
            <a:endParaRPr/>
          </a:p>
        </p:txBody>
      </p:sp>
      <p:sp>
        <p:nvSpPr>
          <p:cNvPr id="240" name="Google Shape;240;p24:notes"/>
          <p:cNvSpPr>
            <a:spLocks noGrp="1" noRot="1" noChangeAspect="1"/>
          </p:cNvSpPr>
          <p:nvPr>
            <p:ph type="sldImg" idx="2"/>
          </p:nvPr>
        </p:nvSpPr>
        <p:spPr>
          <a:xfrm>
            <a:off x="79375" y="739775"/>
            <a:ext cx="6583363" cy="3703638"/>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miter lim="800000"/>
            <a:headEnd type="none" w="sm" len="sm"/>
            <a:tailEnd type="none" w="sm" len="sm"/>
          </a:ln>
        </p:spPr>
      </p:sp>
    </p:spTree>
    <p:extLst>
      <p:ext uri="{BB962C8B-B14F-4D97-AF65-F5344CB8AC3E}">
        <p14:creationId xmlns:p14="http://schemas.microsoft.com/office/powerpoint/2010/main" val="605628568"/>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ida attēla vietturis 1"/>
          <p:cNvSpPr>
            <a:spLocks noGrp="1" noRot="1" noChangeAspect="1"/>
          </p:cNvSpPr>
          <p:nvPr>
            <p:ph type="sldImg"/>
          </p:nvPr>
        </p:nvSpPr>
        <p:spPr/>
      </p:sp>
      <p:sp>
        <p:nvSpPr>
          <p:cNvPr id="3" name="Piezīmju vietturis 2"/>
          <p:cNvSpPr>
            <a:spLocks noGrp="1"/>
          </p:cNvSpPr>
          <p:nvPr>
            <p:ph type="body" idx="1"/>
          </p:nvPr>
        </p:nvSpPr>
        <p:spPr/>
        <p:txBody>
          <a:bodyPr/>
          <a:lstStyle/>
          <a:p>
            <a:endParaRPr lang="lv-LV" dirty="0"/>
          </a:p>
        </p:txBody>
      </p:sp>
      <p:sp>
        <p:nvSpPr>
          <p:cNvPr id="4" name="Slaida numura vietturis 3"/>
          <p:cNvSpPr>
            <a:spLocks noGrp="1"/>
          </p:cNvSpPr>
          <p:nvPr>
            <p:ph type="sldNum" sz="quarter" idx="5"/>
          </p:nvPr>
        </p:nvSpPr>
        <p:spPr/>
        <p:txBody>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fld id="{AC1E7EB7-A947-48BE-A9F9-A351DCF27949}" type="slidenum">
              <a:rPr kumimoji="0" lang="lv-LV" altLang="lv-LV" sz="1400" b="0" i="0" u="none" strike="noStrike" kern="0" cap="none" spc="0" normalizeH="0" baseline="0" noProof="0" smtClean="0">
                <a:ln>
                  <a:noFill/>
                </a:ln>
                <a:solidFill>
                  <a:srgbClr val="000000"/>
                </a:solidFill>
                <a:effectLst/>
                <a:uLnTx/>
                <a:uFillTx/>
                <a:latin typeface="Arial"/>
                <a:cs typeface="Arial"/>
                <a:sym typeface="Arial"/>
              </a:rPr>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t>22</a:t>
            </a:fld>
            <a:endParaRPr kumimoji="0" lang="lv-LV" altLang="lv-LV" sz="1400" b="0" i="0" u="none" strike="noStrike" kern="0" cap="none" spc="0" normalizeH="0" baseline="0" noProof="0">
              <a:ln>
                <a:noFill/>
              </a:ln>
              <a:solidFill>
                <a:srgbClr val="000000"/>
              </a:solidFill>
              <a:effectLst/>
              <a:uLnTx/>
              <a:uFillTx/>
              <a:latin typeface="Arial"/>
              <a:cs typeface="Arial"/>
              <a:sym typeface="Arial"/>
            </a:endParaRPr>
          </a:p>
        </p:txBody>
      </p:sp>
    </p:spTree>
    <p:extLst>
      <p:ext uri="{BB962C8B-B14F-4D97-AF65-F5344CB8AC3E}">
        <p14:creationId xmlns:p14="http://schemas.microsoft.com/office/powerpoint/2010/main" val="302889452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ida attēla vietturis 1"/>
          <p:cNvSpPr>
            <a:spLocks noGrp="1" noRot="1" noChangeAspect="1"/>
          </p:cNvSpPr>
          <p:nvPr>
            <p:ph type="sldImg"/>
          </p:nvPr>
        </p:nvSpPr>
        <p:spPr/>
      </p:sp>
      <p:sp>
        <p:nvSpPr>
          <p:cNvPr id="3" name="Piezīmju vietturis 2"/>
          <p:cNvSpPr>
            <a:spLocks noGrp="1"/>
          </p:cNvSpPr>
          <p:nvPr>
            <p:ph type="body" idx="1"/>
          </p:nvPr>
        </p:nvSpPr>
        <p:spPr/>
        <p:txBody>
          <a:bodyPr/>
          <a:lstStyle/>
          <a:p>
            <a:endParaRPr lang="lv-LV" dirty="0"/>
          </a:p>
        </p:txBody>
      </p:sp>
      <p:sp>
        <p:nvSpPr>
          <p:cNvPr id="4" name="Slaida numura vietturis 3"/>
          <p:cNvSpPr>
            <a:spLocks noGrp="1"/>
          </p:cNvSpPr>
          <p:nvPr>
            <p:ph type="sldNum" sz="quarter" idx="5"/>
          </p:nvPr>
        </p:nvSpPr>
        <p:spPr/>
        <p:txBody>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fld id="{AC1E7EB7-A947-48BE-A9F9-A351DCF27949}" type="slidenum">
              <a:rPr kumimoji="0" lang="lv-LV" altLang="lv-LV" sz="1400" b="0" i="0" u="none" strike="noStrike" kern="0" cap="none" spc="0" normalizeH="0" baseline="0" noProof="0" smtClean="0">
                <a:ln>
                  <a:noFill/>
                </a:ln>
                <a:solidFill>
                  <a:srgbClr val="000000"/>
                </a:solidFill>
                <a:effectLst/>
                <a:uLnTx/>
                <a:uFillTx/>
                <a:latin typeface="Arial"/>
                <a:cs typeface="Arial"/>
                <a:sym typeface="Arial"/>
              </a:rPr>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t>23</a:t>
            </a:fld>
            <a:endParaRPr kumimoji="0" lang="lv-LV" altLang="lv-LV" sz="1400" b="0" i="0" u="none" strike="noStrike" kern="0" cap="none" spc="0" normalizeH="0" baseline="0" noProof="0">
              <a:ln>
                <a:noFill/>
              </a:ln>
              <a:solidFill>
                <a:srgbClr val="000000"/>
              </a:solidFill>
              <a:effectLst/>
              <a:uLnTx/>
              <a:uFillTx/>
              <a:latin typeface="Arial"/>
              <a:cs typeface="Arial"/>
              <a:sym typeface="Arial"/>
            </a:endParaRPr>
          </a:p>
        </p:txBody>
      </p:sp>
    </p:spTree>
    <p:extLst>
      <p:ext uri="{BB962C8B-B14F-4D97-AF65-F5344CB8AC3E}">
        <p14:creationId xmlns:p14="http://schemas.microsoft.com/office/powerpoint/2010/main" val="229804914"/>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ida attēla vietturis 1"/>
          <p:cNvSpPr>
            <a:spLocks noGrp="1" noRot="1" noChangeAspect="1"/>
          </p:cNvSpPr>
          <p:nvPr>
            <p:ph type="sldImg"/>
          </p:nvPr>
        </p:nvSpPr>
        <p:spPr/>
      </p:sp>
      <p:sp>
        <p:nvSpPr>
          <p:cNvPr id="3" name="Piezīmju vietturis 2"/>
          <p:cNvSpPr>
            <a:spLocks noGrp="1"/>
          </p:cNvSpPr>
          <p:nvPr>
            <p:ph type="body" idx="1"/>
          </p:nvPr>
        </p:nvSpPr>
        <p:spPr/>
        <p:txBody>
          <a:bodyPr/>
          <a:lstStyle/>
          <a:p>
            <a:r>
              <a:rPr lang="lv-LV" dirty="0"/>
              <a:t>2022.gadā </a:t>
            </a:r>
            <a:r>
              <a:rPr lang="lv-LV" sz="1200" dirty="0">
                <a:effectLst/>
                <a:latin typeface="Times New Roman" panose="02020603050405020304" pitchFamily="18" charset="0"/>
                <a:ea typeface="Calibri" panose="020F0502020204030204" pitchFamily="34" charset="0"/>
              </a:rPr>
              <a:t>3 103 personas apguva latviešu valodu A1 valodas prasmes līmenī (sekmīgi pabeidza 2 249 personas, bet 404 personas – A2 valodas prasmes līmenī (sekmīgi pabeidza 350 personas).</a:t>
            </a:r>
          </a:p>
          <a:p>
            <a:pPr marL="0" marR="0" lvl="0" indent="0" algn="l" defTabSz="914400" rtl="0" eaLnBrk="0" fontAlgn="base" latinLnBrk="0" hangingPunct="0">
              <a:lnSpc>
                <a:spcPct val="100000"/>
              </a:lnSpc>
              <a:spcBef>
                <a:spcPct val="30000"/>
              </a:spcBef>
              <a:spcAft>
                <a:spcPct val="0"/>
              </a:spcAft>
              <a:buClrTx/>
              <a:buSzTx/>
              <a:buFontTx/>
              <a:buNone/>
              <a:tabLst/>
              <a:defRPr/>
            </a:pPr>
            <a:r>
              <a:rPr lang="lv-LV" sz="1200" dirty="0">
                <a:effectLst/>
                <a:latin typeface="Times New Roman" panose="02020603050405020304" pitchFamily="18" charset="0"/>
              </a:rPr>
              <a:t>2023.gadā </a:t>
            </a:r>
            <a:r>
              <a:rPr lang="lv-LV" sz="1200" dirty="0">
                <a:effectLst/>
                <a:latin typeface="Times New Roman" panose="02020603050405020304" pitchFamily="18" charset="0"/>
                <a:ea typeface="Calibri" panose="020F0502020204030204" pitchFamily="34" charset="0"/>
              </a:rPr>
              <a:t>2 388 personas apguva latviešu valodu A1 valodas prasmes līmenī, 1 383 personas – A2 valodas prasmes līmenī, 536 personas – B1 valodas prasmes līmenī un 71 persona – B2 valodas prasmes līmenī. </a:t>
            </a:r>
            <a:endParaRPr lang="lv-LV" sz="1200" dirty="0">
              <a:effectLst/>
              <a:latin typeface="Calibri" panose="020F0502020204030204" pitchFamily="34" charset="0"/>
              <a:ea typeface="Calibri" panose="020F0502020204030204" pitchFamily="34" charset="0"/>
            </a:endParaRPr>
          </a:p>
          <a:p>
            <a:endParaRPr lang="lv-LV" dirty="0"/>
          </a:p>
        </p:txBody>
      </p:sp>
      <p:sp>
        <p:nvSpPr>
          <p:cNvPr id="4" name="Slaida numura vietturis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17DDE4B-EC2A-407E-8340-0C3F860DDE88}" type="slidenum">
              <a:rPr kumimoji="0" lang="lv-LV"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30</a:t>
            </a:fld>
            <a:endParaRPr kumimoji="0" lang="lv-LV"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72365747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ida attēla vietturis 1"/>
          <p:cNvSpPr>
            <a:spLocks noGrp="1" noRot="1" noChangeAspect="1"/>
          </p:cNvSpPr>
          <p:nvPr>
            <p:ph type="sldImg"/>
          </p:nvPr>
        </p:nvSpPr>
        <p:spPr/>
      </p:sp>
      <p:sp>
        <p:nvSpPr>
          <p:cNvPr id="3" name="Piezīmju vietturis 2"/>
          <p:cNvSpPr>
            <a:spLocks noGrp="1"/>
          </p:cNvSpPr>
          <p:nvPr>
            <p:ph type="body" idx="1"/>
          </p:nvPr>
        </p:nvSpPr>
        <p:spPr/>
        <p:txBody>
          <a:bodyPr/>
          <a:lstStyle/>
          <a:p>
            <a:r>
              <a:rPr lang="lv-LV" dirty="0"/>
              <a:t>Video ukraiņu valodā par Latvijas kultūras </a:t>
            </a:r>
            <a:r>
              <a:rPr lang="lv-LV"/>
              <a:t>kanonu pieejami </a:t>
            </a:r>
            <a:r>
              <a:rPr lang="lv-LV" sz="1800">
                <a:solidFill>
                  <a:srgbClr val="000000"/>
                </a:solidFill>
                <a:effectLst/>
                <a:latin typeface="Times New Roman" panose="02020603050405020304" pitchFamily="18" charset="0"/>
                <a:ea typeface="Calibri" panose="020F0502020204030204" pitchFamily="34" charset="0"/>
              </a:rPr>
              <a:t>Sabiedrisko mediju satura atskaņotājā:</a:t>
            </a:r>
            <a:r>
              <a:rPr lang="lv-LV"/>
              <a:t> </a:t>
            </a:r>
            <a:r>
              <a:rPr lang="lv-LV" sz="1800" u="sng">
                <a:solidFill>
                  <a:srgbClr val="0000FF"/>
                </a:solidFill>
                <a:effectLst/>
                <a:latin typeface="Times New Roman" panose="02020603050405020304" pitchFamily="18" charset="0"/>
                <a:ea typeface="Calibri" panose="020F0502020204030204" pitchFamily="34" charset="0"/>
                <a:hlinkClick r:id="rId3"/>
              </a:rPr>
              <a:t>https://replay.lsm.lv/ru</a:t>
            </a:r>
            <a:endParaRPr lang="lv-LV" dirty="0"/>
          </a:p>
        </p:txBody>
      </p:sp>
      <p:sp>
        <p:nvSpPr>
          <p:cNvPr id="4" name="Slaida numura vietturis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17DDE4B-EC2A-407E-8340-0C3F860DDE88}" type="slidenum">
              <a:rPr kumimoji="0" lang="lv-LV"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31</a:t>
            </a:fld>
            <a:endParaRPr kumimoji="0" lang="lv-LV"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91681096"/>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ida attēla vietturis 1"/>
          <p:cNvSpPr>
            <a:spLocks noGrp="1" noRot="1" noChangeAspect="1"/>
          </p:cNvSpPr>
          <p:nvPr>
            <p:ph type="sldImg"/>
          </p:nvPr>
        </p:nvSpPr>
        <p:spPr/>
      </p:sp>
      <p:sp>
        <p:nvSpPr>
          <p:cNvPr id="3" name="Piezīmju vietturis 2"/>
          <p:cNvSpPr>
            <a:spLocks noGrp="1"/>
          </p:cNvSpPr>
          <p:nvPr>
            <p:ph type="body" idx="1"/>
          </p:nvPr>
        </p:nvSpPr>
        <p:spPr/>
        <p:txBody>
          <a:bodyPr/>
          <a:lstStyle/>
          <a:p>
            <a:r>
              <a:rPr lang="lv-LV" dirty="0"/>
              <a:t>Projekti </a:t>
            </a:r>
            <a:r>
              <a:rPr lang="lv-LV" sz="1200" dirty="0">
                <a:effectLst/>
              </a:rPr>
              <a:t>norisinājās no 2022. gada 26. jūlija līdz 2022. gada 31. decembrim.</a:t>
            </a:r>
            <a:endParaRPr lang="lv-LV" dirty="0"/>
          </a:p>
        </p:txBody>
      </p:sp>
      <p:sp>
        <p:nvSpPr>
          <p:cNvPr id="4" name="Slaida numura vietturis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17DDE4B-EC2A-407E-8340-0C3F860DDE88}" type="slidenum">
              <a:rPr kumimoji="0" lang="lv-LV"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32</a:t>
            </a:fld>
            <a:endParaRPr kumimoji="0" lang="lv-LV"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593429641"/>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ida attēla vietturis 1"/>
          <p:cNvSpPr>
            <a:spLocks noGrp="1" noRot="1" noChangeAspect="1"/>
          </p:cNvSpPr>
          <p:nvPr>
            <p:ph type="sldImg"/>
          </p:nvPr>
        </p:nvSpPr>
        <p:spPr/>
      </p:sp>
      <p:sp>
        <p:nvSpPr>
          <p:cNvPr id="3" name="Piezīmju vietturis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lang="lv-LV" sz="1200" dirty="0">
                <a:solidFill>
                  <a:srgbClr val="000000"/>
                </a:solidFill>
                <a:effectLst/>
              </a:rPr>
              <a:t>Ukrainas civiliedzīvotāju apmeklējumu valsts muzejos atsevišķa uzskaite netiek veikta.</a:t>
            </a:r>
            <a:endParaRPr lang="lv-LV" sz="1200" dirty="0">
              <a:effectLst/>
            </a:endParaRPr>
          </a:p>
        </p:txBody>
      </p:sp>
      <p:sp>
        <p:nvSpPr>
          <p:cNvPr id="4" name="Slaida numura vietturis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17DDE4B-EC2A-407E-8340-0C3F860DDE88}" type="slidenum">
              <a:rPr kumimoji="0" lang="lv-LV"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34</a:t>
            </a:fld>
            <a:endParaRPr kumimoji="0" lang="lv-LV"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214230813"/>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ida attēla vietturis 1"/>
          <p:cNvSpPr>
            <a:spLocks noGrp="1" noRot="1" noChangeAspect="1"/>
          </p:cNvSpPr>
          <p:nvPr>
            <p:ph type="sldImg"/>
          </p:nvPr>
        </p:nvSpPr>
        <p:spPr/>
      </p:sp>
      <p:sp>
        <p:nvSpPr>
          <p:cNvPr id="3" name="Piezīmju vietturis 2"/>
          <p:cNvSpPr>
            <a:spLocks noGrp="1"/>
          </p:cNvSpPr>
          <p:nvPr>
            <p:ph type="body" idx="1"/>
          </p:nvPr>
        </p:nvSpPr>
        <p:spPr/>
        <p:txBody>
          <a:bodyPr/>
          <a:lstStyle/>
          <a:p>
            <a:r>
              <a:rPr lang="lv-LV" b="0" i="0" dirty="0">
                <a:solidFill>
                  <a:srgbClr val="333333"/>
                </a:solidFill>
                <a:effectLst/>
                <a:latin typeface="PT Sans" panose="020B0503020203020204" pitchFamily="34" charset="-70"/>
              </a:rPr>
              <a:t>Atbalstāmās kultūras un mākslas nozares: Dizaina un arhitektūras, Filmu mākslas, Kultūras mantojuma, Literatūras, Mūzikas un dejas mākslas (baleta), Starpdisciplināru projektu, Teātra mākslas (teātra, laikmetīgās dejas un cirka), Tradicionālās kultūras un Vizuālās mākslas nozares.</a:t>
            </a:r>
            <a:endParaRPr lang="lv-LV" dirty="0"/>
          </a:p>
        </p:txBody>
      </p:sp>
      <p:sp>
        <p:nvSpPr>
          <p:cNvPr id="4" name="Slaida numura vietturis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17DDE4B-EC2A-407E-8340-0C3F860DDE88}" type="slidenum">
              <a:rPr kumimoji="0" lang="lv-LV"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35</a:t>
            </a:fld>
            <a:endParaRPr kumimoji="0" lang="lv-LV"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784258075"/>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lv-LV"/>
          </a:p>
        </p:txBody>
      </p:sp>
      <p:sp>
        <p:nvSpPr>
          <p:cNvPr id="4" name="Slide Number Placeholder 3"/>
          <p:cNvSpPr>
            <a:spLocks noGrp="1"/>
          </p:cNvSpPr>
          <p:nvPr>
            <p:ph type="sldNum" sz="quarter" idx="5"/>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61D30602-8DDB-E748-B349-EB91B332399B}" type="slidenum">
              <a:rPr kumimoji="0" lang="en-LV"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36</a:t>
            </a:fld>
            <a:endParaRPr kumimoji="0" lang="en-LV"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708331522"/>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lv-LV"/>
          </a:p>
        </p:txBody>
      </p:sp>
      <p:sp>
        <p:nvSpPr>
          <p:cNvPr id="4" name="Slide Number Placeholder 3"/>
          <p:cNvSpPr>
            <a:spLocks noGrp="1"/>
          </p:cNvSpPr>
          <p:nvPr>
            <p:ph type="sldNum" sz="quarter" idx="5"/>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61D30602-8DDB-E748-B349-EB91B332399B}" type="slidenum">
              <a:rPr kumimoji="0" lang="en-LV"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37</a:t>
            </a:fld>
            <a:endParaRPr kumimoji="0" lang="en-LV"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099142865"/>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lv-LV"/>
          </a:p>
        </p:txBody>
      </p:sp>
      <p:sp>
        <p:nvSpPr>
          <p:cNvPr id="4" name="Slide Number Placeholder 3"/>
          <p:cNvSpPr>
            <a:spLocks noGrp="1"/>
          </p:cNvSpPr>
          <p:nvPr>
            <p:ph type="sldNum" sz="quarter" idx="5"/>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61D30602-8DDB-E748-B349-EB91B332399B}" type="slidenum">
              <a:rPr kumimoji="0" lang="en-LV"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38</a:t>
            </a:fld>
            <a:endParaRPr kumimoji="0" lang="en-LV"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750148788"/>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27"/>
        <p:cNvGrpSpPr/>
        <p:nvPr/>
      </p:nvGrpSpPr>
      <p:grpSpPr>
        <a:xfrm>
          <a:off x="0" y="0"/>
          <a:ext cx="0" cy="0"/>
          <a:chOff x="0" y="0"/>
          <a:chExt cx="0" cy="0"/>
        </a:xfrm>
      </p:grpSpPr>
      <p:sp>
        <p:nvSpPr>
          <p:cNvPr id="328" name="Google Shape;328;p32:notes"/>
          <p:cNvSpPr txBox="1">
            <a:spLocks noGrp="1"/>
          </p:cNvSpPr>
          <p:nvPr>
            <p:ph type="body" idx="1"/>
          </p:nvPr>
        </p:nvSpPr>
        <p:spPr>
          <a:xfrm>
            <a:off x="674691" y="4689480"/>
            <a:ext cx="5392739" cy="4443412"/>
          </a:xfrm>
          <a:prstGeom prst="rect">
            <a:avLst/>
          </a:prstGeom>
          <a:noFill/>
          <a:ln>
            <a:noFill/>
          </a:ln>
        </p:spPr>
        <p:txBody>
          <a:bodyPr spcFirstLastPara="1" wrap="square" lIns="89144" tIns="44572" rIns="89144" bIns="44572" anchor="t" anchorCtr="0">
            <a:noAutofit/>
          </a:bodyPr>
          <a:lstStyle/>
          <a:p>
            <a:pPr marL="0" indent="0"/>
            <a:endParaRPr/>
          </a:p>
        </p:txBody>
      </p:sp>
      <p:sp>
        <p:nvSpPr>
          <p:cNvPr id="329" name="Google Shape;329;p32:notes"/>
          <p:cNvSpPr>
            <a:spLocks noGrp="1" noRot="1" noChangeAspect="1"/>
          </p:cNvSpPr>
          <p:nvPr>
            <p:ph type="sldImg" idx="2"/>
          </p:nvPr>
        </p:nvSpPr>
        <p:spPr>
          <a:xfrm>
            <a:off x="79375" y="739775"/>
            <a:ext cx="6583363" cy="3703638"/>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miter lim="800000"/>
            <a:headEnd type="none" w="sm" len="sm"/>
            <a:tailEnd type="none" w="sm" len="sm"/>
          </a:ln>
        </p:spPr>
      </p:sp>
    </p:spTree>
    <p:extLst>
      <p:ext uri="{BB962C8B-B14F-4D97-AF65-F5344CB8AC3E}">
        <p14:creationId xmlns:p14="http://schemas.microsoft.com/office/powerpoint/2010/main" val="236257445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Master" Target="../slideMasters/slideMaster3.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4.xml"/></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Master" Target="../slideMasters/slideMaster4.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8.xml.rels><?xml version="1.0" encoding="UTF-8" standalone="yes"?>
<Relationships xmlns="http://schemas.openxmlformats.org/package/2006/relationships"><Relationship Id="rId8" Type="http://schemas.openxmlformats.org/officeDocument/2006/relationships/image" Target="../media/image12.png"/><Relationship Id="rId3" Type="http://schemas.openxmlformats.org/officeDocument/2006/relationships/image" Target="../media/image7.png"/><Relationship Id="rId7" Type="http://schemas.openxmlformats.org/officeDocument/2006/relationships/image" Target="../media/image11.png"/><Relationship Id="rId2" Type="http://schemas.openxmlformats.org/officeDocument/2006/relationships/image" Target="../media/image5.png"/><Relationship Id="rId1" Type="http://schemas.openxmlformats.org/officeDocument/2006/relationships/slideMaster" Target="../slideMasters/slideMaster4.xml"/><Relationship Id="rId6" Type="http://schemas.openxmlformats.org/officeDocument/2006/relationships/image" Target="../media/image10.png"/><Relationship Id="rId5" Type="http://schemas.openxmlformats.org/officeDocument/2006/relationships/image" Target="../media/image9.png"/><Relationship Id="rId10" Type="http://schemas.openxmlformats.org/officeDocument/2006/relationships/image" Target="../media/image14.png"/><Relationship Id="rId4" Type="http://schemas.openxmlformats.org/officeDocument/2006/relationships/image" Target="../media/image8.png"/><Relationship Id="rId9" Type="http://schemas.openxmlformats.org/officeDocument/2006/relationships/image" Target="../media/image13.png"/></Relationships>
</file>

<file path=ppt/slideLayouts/_rels/slideLayout19.xml.rels><?xml version="1.0" encoding="UTF-8" standalone="yes"?>
<Relationships xmlns="http://schemas.openxmlformats.org/package/2006/relationships"><Relationship Id="rId8" Type="http://schemas.openxmlformats.org/officeDocument/2006/relationships/image" Target="../media/image12.png"/><Relationship Id="rId3" Type="http://schemas.openxmlformats.org/officeDocument/2006/relationships/image" Target="../media/image7.png"/><Relationship Id="rId7" Type="http://schemas.openxmlformats.org/officeDocument/2006/relationships/image" Target="../media/image11.png"/><Relationship Id="rId2" Type="http://schemas.openxmlformats.org/officeDocument/2006/relationships/image" Target="../media/image5.png"/><Relationship Id="rId1" Type="http://schemas.openxmlformats.org/officeDocument/2006/relationships/slideMaster" Target="../slideMasters/slideMaster4.xml"/><Relationship Id="rId6" Type="http://schemas.openxmlformats.org/officeDocument/2006/relationships/image" Target="../media/image10.png"/><Relationship Id="rId11" Type="http://schemas.openxmlformats.org/officeDocument/2006/relationships/image" Target="../media/image15.png"/><Relationship Id="rId5" Type="http://schemas.openxmlformats.org/officeDocument/2006/relationships/image" Target="../media/image9.png"/><Relationship Id="rId10" Type="http://schemas.openxmlformats.org/officeDocument/2006/relationships/image" Target="../media/image14.png"/><Relationship Id="rId4" Type="http://schemas.openxmlformats.org/officeDocument/2006/relationships/image" Target="../media/image8.png"/><Relationship Id="rId9" Type="http://schemas.openxmlformats.org/officeDocument/2006/relationships/image" Target="../media/image13.png"/></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22.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Master" Target="../slideMasters/slideMaster6.xml"/></Relationships>
</file>

<file path=ppt/slideLayouts/_rels/slideLayout23.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Master" Target="../slideMasters/slideMaster6.xml"/></Relationships>
</file>

<file path=ppt/slideLayouts/_rels/slideLayout24.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Master" Target="../slideMasters/slideMaster6.xml"/></Relationships>
</file>

<file path=ppt/slideLayouts/_rels/slideLayout25.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Master" Target="../slideMasters/slideMaster6.xml"/></Relationships>
</file>

<file path=ppt/slideLayouts/_rels/slideLayout26.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Master" Target="../slideMasters/slideMaster6.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28.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Master" Target="../slideMasters/slideMaster7.xml"/></Relationships>
</file>

<file path=ppt/slideLayouts/_rels/slideLayout29.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Master" Target="../slideMasters/slideMaster7.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32.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Master" Target="../slideMasters/slideMaster7.xml"/></Relationships>
</file>

<file path=ppt/slideLayouts/_rels/slideLayout33.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Master" Target="../slideMasters/slideMaster7.xml"/></Relationships>
</file>

<file path=ppt/slideLayouts/_rels/slideLayout34.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Master" Target="../slideMasters/slideMaster7.xml"/></Relationships>
</file>

<file path=ppt/slideLayouts/_rels/slideLayout35.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Master" Target="../slideMasters/slideMaster7.xml"/></Relationships>
</file>

<file path=ppt/slideLayouts/_rels/slideLayout36.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Master" Target="../slideMasters/slideMaster7.xml"/></Relationships>
</file>

<file path=ppt/slideLayouts/_rels/slideLayout37.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23.png"/><Relationship Id="rId1" Type="http://schemas.openxmlformats.org/officeDocument/2006/relationships/slideMaster" Target="../slideMasters/slideMaster7.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Layouts/_rels/slideLayout38.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image" Target="../media/image23.png"/><Relationship Id="rId1" Type="http://schemas.openxmlformats.org/officeDocument/2006/relationships/slideMaster" Target="../slideMasters/slideMaster7.xml"/></Relationships>
</file>

<file path=ppt/slideLayouts/_rels/slideLayout39.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Master" Target="../slideMasters/slideMaster7.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Layouts/_rels/slideLayout40.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Master" Target="../slideMasters/slideMaster7.xml"/></Relationships>
</file>

<file path=ppt/slideLayouts/_rels/slideLayout41.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Master" Target="../slideMasters/slideMaster7.xml"/></Relationships>
</file>

<file path=ppt/slideLayouts/_rels/slideLayout42.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26.png"/><Relationship Id="rId1" Type="http://schemas.openxmlformats.org/officeDocument/2006/relationships/slideMaster" Target="../slideMasters/slideMaster7.xml"/><Relationship Id="rId4" Type="http://schemas.openxmlformats.org/officeDocument/2006/relationships/image" Target="../media/image28.png"/></Relationships>
</file>

<file path=ppt/slideLayouts/_rels/slideLayout43.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Master" Target="../slideMasters/slideMaster7.xml"/></Relationships>
</file>

<file path=ppt/slideLayouts/_rels/slideLayout44.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Master" Target="../slideMasters/slideMaster7.xml"/></Relationships>
</file>

<file path=ppt/slideLayouts/_rels/slideLayout45.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image" Target="../media/image2.jpg"/><Relationship Id="rId1" Type="http://schemas.openxmlformats.org/officeDocument/2006/relationships/slideMaster" Target="../slideMasters/slideMaster8.xml"/></Relationships>
</file>

<file path=ppt/slideLayouts/_rels/slideLayout46.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Master" Target="../slideMasters/slideMaster8.xml"/></Relationships>
</file>

<file path=ppt/slideLayouts/_rels/slideLayout47.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Master" Target="../slideMasters/slideMaster8.xml"/></Relationships>
</file>

<file path=ppt/slideLayouts/_rels/slideLayout48.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Master" Target="../slideMasters/slideMaster8.xml"/></Relationships>
</file>

<file path=ppt/slideLayouts/_rels/slideLayout49.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Master" Target="../slideMasters/slideMaster8.xml"/></Relationships>
</file>

<file path=ppt/slideLayouts/_rels/slideLayout50.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Master" Target="../slideMasters/slideMaster8.xml"/></Relationships>
</file>

<file path=ppt/slideLayouts/_rels/slideLayout51.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Master" Target="../slideMasters/slideMaster8.xml"/></Relationships>
</file>

<file path=ppt/slideLayouts/_rels/slideLayout52.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Master" Target="../slideMasters/slideMaster8.xml"/></Relationships>
</file>

<file path=ppt/slideLayouts/_rels/slideLayout53.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image" Target="../media/image2.jpg"/><Relationship Id="rId1" Type="http://schemas.openxmlformats.org/officeDocument/2006/relationships/slideMaster" Target="../slideMasters/slideMaster8.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p:cSld name="Title Slide">
    <p:spTree>
      <p:nvGrpSpPr>
        <p:cNvPr id="1" name="Shape 15"/>
        <p:cNvGrpSpPr/>
        <p:nvPr/>
      </p:nvGrpSpPr>
      <p:grpSpPr>
        <a:xfrm>
          <a:off x="0" y="0"/>
          <a:ext cx="0" cy="0"/>
          <a:chOff x="0" y="0"/>
          <a:chExt cx="0" cy="0"/>
        </a:xfrm>
      </p:grpSpPr>
      <p:sp>
        <p:nvSpPr>
          <p:cNvPr id="16" name="Google Shape;16;p34"/>
          <p:cNvSpPr txBox="1">
            <a:spLocks noGrp="1"/>
          </p:cNvSpPr>
          <p:nvPr>
            <p:ph type="title"/>
          </p:nvPr>
        </p:nvSpPr>
        <p:spPr>
          <a:xfrm>
            <a:off x="914400" y="3505200"/>
            <a:ext cx="10363200" cy="960442"/>
          </a:xfrm>
          <a:prstGeom prst="rect">
            <a:avLst/>
          </a:prstGeom>
          <a:noFill/>
          <a:ln>
            <a:noFill/>
          </a:ln>
        </p:spPr>
        <p:txBody>
          <a:bodyPr spcFirstLastPara="1" wrap="square" lIns="93950" tIns="46975" rIns="93950" bIns="46975" anchor="t" anchorCtr="0">
            <a:normAutofit/>
          </a:bodyPr>
          <a:lstStyle>
            <a:lvl1pPr lvl="0" algn="ctr">
              <a:lnSpc>
                <a:spcPct val="100000"/>
              </a:lnSpc>
              <a:spcBef>
                <a:spcPts val="0"/>
              </a:spcBef>
              <a:spcAft>
                <a:spcPts val="0"/>
              </a:spcAft>
              <a:buSzPts val="1400"/>
              <a:buNone/>
              <a:defRPr sz="3200" b="1">
                <a:latin typeface="Verdana"/>
                <a:ea typeface="Verdana"/>
                <a:cs typeface="Verdana"/>
                <a:sym typeface="Verdana"/>
              </a:defRPr>
            </a:lvl1pPr>
            <a:lvl2pPr lvl="1" algn="ctr">
              <a:lnSpc>
                <a:spcPct val="100000"/>
              </a:lnSpc>
              <a:spcBef>
                <a:spcPts val="0"/>
              </a:spcBef>
              <a:spcAft>
                <a:spcPts val="0"/>
              </a:spcAft>
              <a:buSzPts val="1400"/>
              <a:buNone/>
              <a:defRPr/>
            </a:lvl2pPr>
            <a:lvl3pPr lvl="2" algn="ctr">
              <a:lnSpc>
                <a:spcPct val="100000"/>
              </a:lnSpc>
              <a:spcBef>
                <a:spcPts val="0"/>
              </a:spcBef>
              <a:spcAft>
                <a:spcPts val="0"/>
              </a:spcAft>
              <a:buSzPts val="1400"/>
              <a:buNone/>
              <a:defRPr/>
            </a:lvl3pPr>
            <a:lvl4pPr lvl="3" algn="ctr">
              <a:lnSpc>
                <a:spcPct val="100000"/>
              </a:lnSpc>
              <a:spcBef>
                <a:spcPts val="0"/>
              </a:spcBef>
              <a:spcAft>
                <a:spcPts val="0"/>
              </a:spcAft>
              <a:buSzPts val="1400"/>
              <a:buNone/>
              <a:defRPr/>
            </a:lvl4pPr>
            <a:lvl5pPr lvl="4" algn="ctr">
              <a:lnSpc>
                <a:spcPct val="100000"/>
              </a:lnSpc>
              <a:spcBef>
                <a:spcPts val="0"/>
              </a:spcBef>
              <a:spcAft>
                <a:spcPts val="0"/>
              </a:spcAft>
              <a:buSzPts val="1400"/>
              <a:buNone/>
              <a:defRPr/>
            </a:lvl5pPr>
            <a:lvl6pPr lvl="5" algn="ctr">
              <a:lnSpc>
                <a:spcPct val="100000"/>
              </a:lnSpc>
              <a:spcBef>
                <a:spcPts val="0"/>
              </a:spcBef>
              <a:spcAft>
                <a:spcPts val="0"/>
              </a:spcAft>
              <a:buSzPts val="1400"/>
              <a:buNone/>
              <a:defRPr/>
            </a:lvl6pPr>
            <a:lvl7pPr lvl="6" algn="ctr">
              <a:lnSpc>
                <a:spcPct val="100000"/>
              </a:lnSpc>
              <a:spcBef>
                <a:spcPts val="0"/>
              </a:spcBef>
              <a:spcAft>
                <a:spcPts val="0"/>
              </a:spcAft>
              <a:buSzPts val="1400"/>
              <a:buNone/>
              <a:defRPr/>
            </a:lvl7pPr>
            <a:lvl8pPr lvl="7" algn="ctr">
              <a:lnSpc>
                <a:spcPct val="100000"/>
              </a:lnSpc>
              <a:spcBef>
                <a:spcPts val="0"/>
              </a:spcBef>
              <a:spcAft>
                <a:spcPts val="0"/>
              </a:spcAft>
              <a:buSzPts val="1400"/>
              <a:buNone/>
              <a:defRPr/>
            </a:lvl8pPr>
            <a:lvl9pPr lvl="8" algn="ctr">
              <a:lnSpc>
                <a:spcPct val="100000"/>
              </a:lnSpc>
              <a:spcBef>
                <a:spcPts val="0"/>
              </a:spcBef>
              <a:spcAft>
                <a:spcPts val="0"/>
              </a:spcAft>
              <a:buSzPts val="1400"/>
              <a:buNone/>
              <a:defRPr/>
            </a:lvl9pPr>
          </a:lstStyle>
          <a:p>
            <a:endParaRPr/>
          </a:p>
        </p:txBody>
      </p:sp>
      <p:sp>
        <p:nvSpPr>
          <p:cNvPr id="17" name="Google Shape;17;p34"/>
          <p:cNvSpPr txBox="1">
            <a:spLocks noGrp="1"/>
          </p:cNvSpPr>
          <p:nvPr>
            <p:ph type="body" idx="1"/>
          </p:nvPr>
        </p:nvSpPr>
        <p:spPr>
          <a:xfrm>
            <a:off x="914400" y="4724400"/>
            <a:ext cx="10363200" cy="914400"/>
          </a:xfrm>
          <a:prstGeom prst="rect">
            <a:avLst/>
          </a:prstGeom>
          <a:noFill/>
          <a:ln>
            <a:noFill/>
          </a:ln>
        </p:spPr>
        <p:txBody>
          <a:bodyPr spcFirstLastPara="1" wrap="square" lIns="93950" tIns="46975" rIns="93950" bIns="46975" anchor="t" anchorCtr="0">
            <a:normAutofit/>
          </a:bodyPr>
          <a:lstStyle>
            <a:lvl1pPr marL="457200" lvl="0" indent="-228600" algn="ctr">
              <a:lnSpc>
                <a:spcPct val="100000"/>
              </a:lnSpc>
              <a:spcBef>
                <a:spcPts val="280"/>
              </a:spcBef>
              <a:spcAft>
                <a:spcPts val="0"/>
              </a:spcAft>
              <a:buClr>
                <a:schemeClr val="dk1"/>
              </a:buClr>
              <a:buSzPts val="1400"/>
              <a:buNone/>
              <a:defRPr sz="1400">
                <a:latin typeface="Verdana"/>
                <a:ea typeface="Verdana"/>
                <a:cs typeface="Verdana"/>
                <a:sym typeface="Verdana"/>
              </a:defRPr>
            </a:lvl1pPr>
            <a:lvl2pPr marL="914400" lvl="1" indent="-342900" algn="l">
              <a:lnSpc>
                <a:spcPct val="100000"/>
              </a:lnSpc>
              <a:spcBef>
                <a:spcPts val="360"/>
              </a:spcBef>
              <a:spcAft>
                <a:spcPts val="0"/>
              </a:spcAft>
              <a:buClr>
                <a:schemeClr val="dk1"/>
              </a:buClr>
              <a:buSzPts val="1800"/>
              <a:buChar char="–"/>
              <a:defRPr/>
            </a:lvl2pPr>
            <a:lvl3pPr marL="1371600" lvl="2" indent="-342900" algn="l">
              <a:lnSpc>
                <a:spcPct val="100000"/>
              </a:lnSpc>
              <a:spcBef>
                <a:spcPts val="360"/>
              </a:spcBef>
              <a:spcAft>
                <a:spcPts val="0"/>
              </a:spcAft>
              <a:buClr>
                <a:schemeClr val="dk1"/>
              </a:buClr>
              <a:buSzPts val="1800"/>
              <a:buChar char="•"/>
              <a:defRPr/>
            </a:lvl3pPr>
            <a:lvl4pPr marL="1828800" lvl="3" indent="-342900" algn="l">
              <a:lnSpc>
                <a:spcPct val="100000"/>
              </a:lnSpc>
              <a:spcBef>
                <a:spcPts val="360"/>
              </a:spcBef>
              <a:spcAft>
                <a:spcPts val="0"/>
              </a:spcAft>
              <a:buClr>
                <a:schemeClr val="dk1"/>
              </a:buClr>
              <a:buSzPts val="1800"/>
              <a:buChar char="–"/>
              <a:defRPr/>
            </a:lvl4pPr>
            <a:lvl5pPr marL="2286000" lvl="4" indent="-342900" algn="l">
              <a:lnSpc>
                <a:spcPct val="100000"/>
              </a:lnSpc>
              <a:spcBef>
                <a:spcPts val="360"/>
              </a:spcBef>
              <a:spcAft>
                <a:spcPts val="0"/>
              </a:spcAft>
              <a:buClr>
                <a:schemeClr val="dk1"/>
              </a:buClr>
              <a:buSzPts val="1800"/>
              <a:buChar char="»"/>
              <a:defRPr/>
            </a:lvl5pPr>
            <a:lvl6pPr marL="2743200" lvl="5" indent="-342900" algn="l">
              <a:lnSpc>
                <a:spcPct val="100000"/>
              </a:lnSpc>
              <a:spcBef>
                <a:spcPts val="360"/>
              </a:spcBef>
              <a:spcAft>
                <a:spcPts val="0"/>
              </a:spcAft>
              <a:buClr>
                <a:schemeClr val="dk1"/>
              </a:buClr>
              <a:buSzPts val="1800"/>
              <a:buChar char="•"/>
              <a:defRPr/>
            </a:lvl6pPr>
            <a:lvl7pPr marL="3200400" lvl="6" indent="-342900" algn="l">
              <a:lnSpc>
                <a:spcPct val="100000"/>
              </a:lnSpc>
              <a:spcBef>
                <a:spcPts val="360"/>
              </a:spcBef>
              <a:spcAft>
                <a:spcPts val="0"/>
              </a:spcAft>
              <a:buClr>
                <a:schemeClr val="dk1"/>
              </a:buClr>
              <a:buSzPts val="1800"/>
              <a:buChar char="•"/>
              <a:defRPr/>
            </a:lvl7pPr>
            <a:lvl8pPr marL="3657600" lvl="7" indent="-342900" algn="l">
              <a:lnSpc>
                <a:spcPct val="100000"/>
              </a:lnSpc>
              <a:spcBef>
                <a:spcPts val="360"/>
              </a:spcBef>
              <a:spcAft>
                <a:spcPts val="0"/>
              </a:spcAft>
              <a:buClr>
                <a:schemeClr val="dk1"/>
              </a:buClr>
              <a:buSzPts val="1800"/>
              <a:buChar char="•"/>
              <a:defRPr/>
            </a:lvl8pPr>
            <a:lvl9pPr marL="4114800" lvl="8" indent="-342900" algn="l">
              <a:lnSpc>
                <a:spcPct val="100000"/>
              </a:lnSpc>
              <a:spcBef>
                <a:spcPts val="360"/>
              </a:spcBef>
              <a:spcAft>
                <a:spcPts val="0"/>
              </a:spcAft>
              <a:buClr>
                <a:schemeClr val="dk1"/>
              </a:buClr>
              <a:buSzPts val="1800"/>
              <a:buChar char="•"/>
              <a:defRPr/>
            </a:lvl9pPr>
          </a:lstStyle>
          <a:p>
            <a:endParaRPr/>
          </a:p>
        </p:txBody>
      </p:sp>
      <p:sp>
        <p:nvSpPr>
          <p:cNvPr id="18" name="Google Shape;18;p34"/>
          <p:cNvSpPr txBox="1">
            <a:spLocks noGrp="1"/>
          </p:cNvSpPr>
          <p:nvPr>
            <p:ph type="body" idx="2"/>
          </p:nvPr>
        </p:nvSpPr>
        <p:spPr>
          <a:xfrm>
            <a:off x="914400" y="5761038"/>
            <a:ext cx="10363200" cy="639762"/>
          </a:xfrm>
          <a:prstGeom prst="rect">
            <a:avLst/>
          </a:prstGeom>
          <a:noFill/>
          <a:ln>
            <a:noFill/>
          </a:ln>
        </p:spPr>
        <p:txBody>
          <a:bodyPr spcFirstLastPara="1" wrap="square" lIns="93950" tIns="46975" rIns="93950" bIns="46975" anchor="t" anchorCtr="0">
            <a:normAutofit/>
          </a:bodyPr>
          <a:lstStyle>
            <a:lvl1pPr marL="457200" lvl="0" indent="-228600" algn="ctr">
              <a:lnSpc>
                <a:spcPct val="100000"/>
              </a:lnSpc>
              <a:spcBef>
                <a:spcPts val="280"/>
              </a:spcBef>
              <a:spcAft>
                <a:spcPts val="0"/>
              </a:spcAft>
              <a:buClr>
                <a:schemeClr val="dk1"/>
              </a:buClr>
              <a:buSzPts val="1400"/>
              <a:buNone/>
              <a:defRPr sz="1400">
                <a:latin typeface="Verdana"/>
                <a:ea typeface="Verdana"/>
                <a:cs typeface="Verdana"/>
                <a:sym typeface="Verdana"/>
              </a:defRPr>
            </a:lvl1pPr>
            <a:lvl2pPr marL="914400" lvl="1" indent="-342900" algn="l">
              <a:lnSpc>
                <a:spcPct val="100000"/>
              </a:lnSpc>
              <a:spcBef>
                <a:spcPts val="360"/>
              </a:spcBef>
              <a:spcAft>
                <a:spcPts val="0"/>
              </a:spcAft>
              <a:buClr>
                <a:schemeClr val="dk1"/>
              </a:buClr>
              <a:buSzPts val="1800"/>
              <a:buChar char="–"/>
              <a:defRPr/>
            </a:lvl2pPr>
            <a:lvl3pPr marL="1371600" lvl="2" indent="-342900" algn="l">
              <a:lnSpc>
                <a:spcPct val="100000"/>
              </a:lnSpc>
              <a:spcBef>
                <a:spcPts val="360"/>
              </a:spcBef>
              <a:spcAft>
                <a:spcPts val="0"/>
              </a:spcAft>
              <a:buClr>
                <a:schemeClr val="dk1"/>
              </a:buClr>
              <a:buSzPts val="1800"/>
              <a:buChar char="•"/>
              <a:defRPr/>
            </a:lvl3pPr>
            <a:lvl4pPr marL="1828800" lvl="3" indent="-342900" algn="l">
              <a:lnSpc>
                <a:spcPct val="100000"/>
              </a:lnSpc>
              <a:spcBef>
                <a:spcPts val="360"/>
              </a:spcBef>
              <a:spcAft>
                <a:spcPts val="0"/>
              </a:spcAft>
              <a:buClr>
                <a:schemeClr val="dk1"/>
              </a:buClr>
              <a:buSzPts val="1800"/>
              <a:buChar char="–"/>
              <a:defRPr/>
            </a:lvl4pPr>
            <a:lvl5pPr marL="2286000" lvl="4" indent="-342900" algn="l">
              <a:lnSpc>
                <a:spcPct val="100000"/>
              </a:lnSpc>
              <a:spcBef>
                <a:spcPts val="360"/>
              </a:spcBef>
              <a:spcAft>
                <a:spcPts val="0"/>
              </a:spcAft>
              <a:buClr>
                <a:schemeClr val="dk1"/>
              </a:buClr>
              <a:buSzPts val="1800"/>
              <a:buChar char="»"/>
              <a:defRPr/>
            </a:lvl5pPr>
            <a:lvl6pPr marL="2743200" lvl="5" indent="-342900" algn="l">
              <a:lnSpc>
                <a:spcPct val="100000"/>
              </a:lnSpc>
              <a:spcBef>
                <a:spcPts val="360"/>
              </a:spcBef>
              <a:spcAft>
                <a:spcPts val="0"/>
              </a:spcAft>
              <a:buClr>
                <a:schemeClr val="dk1"/>
              </a:buClr>
              <a:buSzPts val="1800"/>
              <a:buChar char="•"/>
              <a:defRPr/>
            </a:lvl6pPr>
            <a:lvl7pPr marL="3200400" lvl="6" indent="-342900" algn="l">
              <a:lnSpc>
                <a:spcPct val="100000"/>
              </a:lnSpc>
              <a:spcBef>
                <a:spcPts val="360"/>
              </a:spcBef>
              <a:spcAft>
                <a:spcPts val="0"/>
              </a:spcAft>
              <a:buClr>
                <a:schemeClr val="dk1"/>
              </a:buClr>
              <a:buSzPts val="1800"/>
              <a:buChar char="•"/>
              <a:defRPr/>
            </a:lvl7pPr>
            <a:lvl8pPr marL="3657600" lvl="7" indent="-342900" algn="l">
              <a:lnSpc>
                <a:spcPct val="100000"/>
              </a:lnSpc>
              <a:spcBef>
                <a:spcPts val="360"/>
              </a:spcBef>
              <a:spcAft>
                <a:spcPts val="0"/>
              </a:spcAft>
              <a:buClr>
                <a:schemeClr val="dk1"/>
              </a:buClr>
              <a:buSzPts val="1800"/>
              <a:buChar char="•"/>
              <a:defRPr/>
            </a:lvl8pPr>
            <a:lvl9pPr marL="4114800" lvl="8" indent="-342900" algn="l">
              <a:lnSpc>
                <a:spcPct val="100000"/>
              </a:lnSpc>
              <a:spcBef>
                <a:spcPts val="360"/>
              </a:spcBef>
              <a:spcAft>
                <a:spcPts val="0"/>
              </a:spcAft>
              <a:buClr>
                <a:schemeClr val="dk1"/>
              </a:buClr>
              <a:buSzPts val="1800"/>
              <a:buChar char="•"/>
              <a:defRPr/>
            </a:lvl9pPr>
          </a:lstStyle>
          <a:p>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itle Only">
  <p:cSld name="Title Only">
    <p:spTree>
      <p:nvGrpSpPr>
        <p:cNvPr id="1" name="Shape 24"/>
        <p:cNvGrpSpPr/>
        <p:nvPr/>
      </p:nvGrpSpPr>
      <p:grpSpPr>
        <a:xfrm>
          <a:off x="0" y="0"/>
          <a:ext cx="0" cy="0"/>
          <a:chOff x="0" y="0"/>
          <a:chExt cx="0" cy="0"/>
        </a:xfrm>
      </p:grpSpPr>
      <p:sp>
        <p:nvSpPr>
          <p:cNvPr id="25" name="Google Shape;25;p36"/>
          <p:cNvSpPr txBox="1">
            <a:spLocks noGrp="1"/>
          </p:cNvSpPr>
          <p:nvPr>
            <p:ph type="title"/>
          </p:nvPr>
        </p:nvSpPr>
        <p:spPr>
          <a:xfrm>
            <a:off x="3454400" y="304802"/>
            <a:ext cx="8128000" cy="1066799"/>
          </a:xfrm>
          <a:prstGeom prst="rect">
            <a:avLst/>
          </a:prstGeom>
          <a:noFill/>
          <a:ln>
            <a:noFill/>
          </a:ln>
        </p:spPr>
        <p:txBody>
          <a:bodyPr spcFirstLastPara="1" wrap="square" lIns="93950" tIns="46975" rIns="93950" bIns="46975" anchor="t" anchorCtr="0">
            <a:normAutofit/>
          </a:bodyPr>
          <a:lstStyle>
            <a:lvl1pPr lvl="0" algn="l">
              <a:lnSpc>
                <a:spcPct val="100000"/>
              </a:lnSpc>
              <a:spcBef>
                <a:spcPts val="0"/>
              </a:spcBef>
              <a:spcAft>
                <a:spcPts val="0"/>
              </a:spcAft>
              <a:buSzPts val="1400"/>
              <a:buNone/>
              <a:defRPr sz="2400" b="1">
                <a:latin typeface="Verdana"/>
                <a:ea typeface="Verdana"/>
                <a:cs typeface="Verdana"/>
                <a:sym typeface="Verdana"/>
              </a:defRPr>
            </a:lvl1pPr>
            <a:lvl2pPr lvl="1" algn="ctr">
              <a:lnSpc>
                <a:spcPct val="100000"/>
              </a:lnSpc>
              <a:spcBef>
                <a:spcPts val="0"/>
              </a:spcBef>
              <a:spcAft>
                <a:spcPts val="0"/>
              </a:spcAft>
              <a:buSzPts val="1400"/>
              <a:buNone/>
              <a:defRPr/>
            </a:lvl2pPr>
            <a:lvl3pPr lvl="2" algn="ctr">
              <a:lnSpc>
                <a:spcPct val="100000"/>
              </a:lnSpc>
              <a:spcBef>
                <a:spcPts val="0"/>
              </a:spcBef>
              <a:spcAft>
                <a:spcPts val="0"/>
              </a:spcAft>
              <a:buSzPts val="1400"/>
              <a:buNone/>
              <a:defRPr/>
            </a:lvl3pPr>
            <a:lvl4pPr lvl="3" algn="ctr">
              <a:lnSpc>
                <a:spcPct val="100000"/>
              </a:lnSpc>
              <a:spcBef>
                <a:spcPts val="0"/>
              </a:spcBef>
              <a:spcAft>
                <a:spcPts val="0"/>
              </a:spcAft>
              <a:buSzPts val="1400"/>
              <a:buNone/>
              <a:defRPr/>
            </a:lvl4pPr>
            <a:lvl5pPr lvl="4" algn="ctr">
              <a:lnSpc>
                <a:spcPct val="100000"/>
              </a:lnSpc>
              <a:spcBef>
                <a:spcPts val="0"/>
              </a:spcBef>
              <a:spcAft>
                <a:spcPts val="0"/>
              </a:spcAft>
              <a:buSzPts val="1400"/>
              <a:buNone/>
              <a:defRPr/>
            </a:lvl5pPr>
            <a:lvl6pPr lvl="5" algn="ctr">
              <a:lnSpc>
                <a:spcPct val="100000"/>
              </a:lnSpc>
              <a:spcBef>
                <a:spcPts val="0"/>
              </a:spcBef>
              <a:spcAft>
                <a:spcPts val="0"/>
              </a:spcAft>
              <a:buSzPts val="1400"/>
              <a:buNone/>
              <a:defRPr/>
            </a:lvl6pPr>
            <a:lvl7pPr lvl="6" algn="ctr">
              <a:lnSpc>
                <a:spcPct val="100000"/>
              </a:lnSpc>
              <a:spcBef>
                <a:spcPts val="0"/>
              </a:spcBef>
              <a:spcAft>
                <a:spcPts val="0"/>
              </a:spcAft>
              <a:buSzPts val="1400"/>
              <a:buNone/>
              <a:defRPr/>
            </a:lvl7pPr>
            <a:lvl8pPr lvl="7" algn="ctr">
              <a:lnSpc>
                <a:spcPct val="100000"/>
              </a:lnSpc>
              <a:spcBef>
                <a:spcPts val="0"/>
              </a:spcBef>
              <a:spcAft>
                <a:spcPts val="0"/>
              </a:spcAft>
              <a:buSzPts val="1400"/>
              <a:buNone/>
              <a:defRPr/>
            </a:lvl8pPr>
            <a:lvl9pPr lvl="8" algn="ctr">
              <a:lnSpc>
                <a:spcPct val="100000"/>
              </a:lnSpc>
              <a:spcBef>
                <a:spcPts val="0"/>
              </a:spcBef>
              <a:spcAft>
                <a:spcPts val="0"/>
              </a:spcAft>
              <a:buSzPts val="1400"/>
              <a:buNone/>
              <a:defRPr/>
            </a:lvl9pPr>
          </a:lstStyle>
          <a:p>
            <a:endParaRPr/>
          </a:p>
        </p:txBody>
      </p:sp>
      <p:sp>
        <p:nvSpPr>
          <p:cNvPr id="26" name="Google Shape;26;p36"/>
          <p:cNvSpPr txBox="1">
            <a:spLocks noGrp="1"/>
          </p:cNvSpPr>
          <p:nvPr>
            <p:ph type="body" idx="1"/>
          </p:nvPr>
        </p:nvSpPr>
        <p:spPr>
          <a:xfrm>
            <a:off x="3454400" y="6324600"/>
            <a:ext cx="2641600" cy="304800"/>
          </a:xfrm>
          <a:prstGeom prst="rect">
            <a:avLst/>
          </a:prstGeom>
          <a:noFill/>
          <a:ln>
            <a:noFill/>
          </a:ln>
        </p:spPr>
        <p:txBody>
          <a:bodyPr spcFirstLastPara="1" wrap="square" lIns="93950" tIns="46975" rIns="93950" bIns="46975" anchor="t" anchorCtr="0">
            <a:normAutofit/>
          </a:bodyPr>
          <a:lstStyle>
            <a:lvl1pPr marL="457200" lvl="0" indent="-228600" algn="l">
              <a:lnSpc>
                <a:spcPct val="100000"/>
              </a:lnSpc>
              <a:spcBef>
                <a:spcPts val="200"/>
              </a:spcBef>
              <a:spcAft>
                <a:spcPts val="0"/>
              </a:spcAft>
              <a:buClr>
                <a:schemeClr val="dk1"/>
              </a:buClr>
              <a:buSzPts val="1000"/>
              <a:buNone/>
              <a:defRPr sz="1000">
                <a:latin typeface="Verdana"/>
                <a:ea typeface="Verdana"/>
                <a:cs typeface="Verdana"/>
                <a:sym typeface="Verdana"/>
              </a:defRPr>
            </a:lvl1pPr>
            <a:lvl2pPr marL="914400" lvl="1" indent="-342900" algn="l">
              <a:lnSpc>
                <a:spcPct val="100000"/>
              </a:lnSpc>
              <a:spcBef>
                <a:spcPts val="360"/>
              </a:spcBef>
              <a:spcAft>
                <a:spcPts val="0"/>
              </a:spcAft>
              <a:buClr>
                <a:schemeClr val="dk1"/>
              </a:buClr>
              <a:buSzPts val="1800"/>
              <a:buChar char="–"/>
              <a:defRPr/>
            </a:lvl2pPr>
            <a:lvl3pPr marL="1371600" lvl="2" indent="-342900" algn="l">
              <a:lnSpc>
                <a:spcPct val="100000"/>
              </a:lnSpc>
              <a:spcBef>
                <a:spcPts val="360"/>
              </a:spcBef>
              <a:spcAft>
                <a:spcPts val="0"/>
              </a:spcAft>
              <a:buClr>
                <a:schemeClr val="dk1"/>
              </a:buClr>
              <a:buSzPts val="1800"/>
              <a:buChar char="•"/>
              <a:defRPr/>
            </a:lvl3pPr>
            <a:lvl4pPr marL="1828800" lvl="3" indent="-342900" algn="l">
              <a:lnSpc>
                <a:spcPct val="100000"/>
              </a:lnSpc>
              <a:spcBef>
                <a:spcPts val="360"/>
              </a:spcBef>
              <a:spcAft>
                <a:spcPts val="0"/>
              </a:spcAft>
              <a:buClr>
                <a:schemeClr val="dk1"/>
              </a:buClr>
              <a:buSzPts val="1800"/>
              <a:buChar char="–"/>
              <a:defRPr/>
            </a:lvl4pPr>
            <a:lvl5pPr marL="2286000" lvl="4" indent="-342900" algn="l">
              <a:lnSpc>
                <a:spcPct val="100000"/>
              </a:lnSpc>
              <a:spcBef>
                <a:spcPts val="360"/>
              </a:spcBef>
              <a:spcAft>
                <a:spcPts val="0"/>
              </a:spcAft>
              <a:buClr>
                <a:schemeClr val="dk1"/>
              </a:buClr>
              <a:buSzPts val="1800"/>
              <a:buChar char="»"/>
              <a:defRPr/>
            </a:lvl5pPr>
            <a:lvl6pPr marL="2743200" lvl="5" indent="-342900" algn="l">
              <a:lnSpc>
                <a:spcPct val="100000"/>
              </a:lnSpc>
              <a:spcBef>
                <a:spcPts val="360"/>
              </a:spcBef>
              <a:spcAft>
                <a:spcPts val="0"/>
              </a:spcAft>
              <a:buClr>
                <a:schemeClr val="dk1"/>
              </a:buClr>
              <a:buSzPts val="1800"/>
              <a:buChar char="•"/>
              <a:defRPr/>
            </a:lvl6pPr>
            <a:lvl7pPr marL="3200400" lvl="6" indent="-342900" algn="l">
              <a:lnSpc>
                <a:spcPct val="100000"/>
              </a:lnSpc>
              <a:spcBef>
                <a:spcPts val="360"/>
              </a:spcBef>
              <a:spcAft>
                <a:spcPts val="0"/>
              </a:spcAft>
              <a:buClr>
                <a:schemeClr val="dk1"/>
              </a:buClr>
              <a:buSzPts val="1800"/>
              <a:buChar char="•"/>
              <a:defRPr/>
            </a:lvl7pPr>
            <a:lvl8pPr marL="3657600" lvl="7" indent="-342900" algn="l">
              <a:lnSpc>
                <a:spcPct val="100000"/>
              </a:lnSpc>
              <a:spcBef>
                <a:spcPts val="360"/>
              </a:spcBef>
              <a:spcAft>
                <a:spcPts val="0"/>
              </a:spcAft>
              <a:buClr>
                <a:schemeClr val="dk1"/>
              </a:buClr>
              <a:buSzPts val="1800"/>
              <a:buChar char="•"/>
              <a:defRPr/>
            </a:lvl8pPr>
            <a:lvl9pPr marL="4114800" lvl="8" indent="-342900" algn="l">
              <a:lnSpc>
                <a:spcPct val="100000"/>
              </a:lnSpc>
              <a:spcBef>
                <a:spcPts val="360"/>
              </a:spcBef>
              <a:spcAft>
                <a:spcPts val="0"/>
              </a:spcAft>
              <a:buClr>
                <a:schemeClr val="dk1"/>
              </a:buClr>
              <a:buSzPts val="1800"/>
              <a:buChar char="•"/>
              <a:defRPr/>
            </a:lvl9pPr>
          </a:lstStyle>
          <a:p>
            <a:endParaRPr/>
          </a:p>
        </p:txBody>
      </p:sp>
      <p:sp>
        <p:nvSpPr>
          <p:cNvPr id="27" name="Google Shape;27;p36"/>
          <p:cNvSpPr txBox="1">
            <a:spLocks noGrp="1"/>
          </p:cNvSpPr>
          <p:nvPr>
            <p:ph type="body" idx="2"/>
          </p:nvPr>
        </p:nvSpPr>
        <p:spPr>
          <a:xfrm>
            <a:off x="6502400" y="6324600"/>
            <a:ext cx="4876800" cy="304800"/>
          </a:xfrm>
          <a:prstGeom prst="rect">
            <a:avLst/>
          </a:prstGeom>
          <a:noFill/>
          <a:ln>
            <a:noFill/>
          </a:ln>
        </p:spPr>
        <p:txBody>
          <a:bodyPr spcFirstLastPara="1" wrap="square" lIns="93950" tIns="46975" rIns="93950" bIns="46975" anchor="t" anchorCtr="0">
            <a:normAutofit/>
          </a:bodyPr>
          <a:lstStyle>
            <a:lvl1pPr marL="457200" lvl="0" indent="-228600" algn="r">
              <a:lnSpc>
                <a:spcPct val="100000"/>
              </a:lnSpc>
              <a:spcBef>
                <a:spcPts val="200"/>
              </a:spcBef>
              <a:spcAft>
                <a:spcPts val="0"/>
              </a:spcAft>
              <a:buClr>
                <a:schemeClr val="dk1"/>
              </a:buClr>
              <a:buSzPts val="1000"/>
              <a:buNone/>
              <a:defRPr sz="1000">
                <a:latin typeface="Verdana"/>
                <a:ea typeface="Verdana"/>
                <a:cs typeface="Verdana"/>
                <a:sym typeface="Verdana"/>
              </a:defRPr>
            </a:lvl1pPr>
            <a:lvl2pPr marL="914400" lvl="1" indent="-342900" algn="l">
              <a:lnSpc>
                <a:spcPct val="100000"/>
              </a:lnSpc>
              <a:spcBef>
                <a:spcPts val="360"/>
              </a:spcBef>
              <a:spcAft>
                <a:spcPts val="0"/>
              </a:spcAft>
              <a:buClr>
                <a:schemeClr val="dk1"/>
              </a:buClr>
              <a:buSzPts val="1800"/>
              <a:buChar char="–"/>
              <a:defRPr/>
            </a:lvl2pPr>
            <a:lvl3pPr marL="1371600" lvl="2" indent="-342900" algn="l">
              <a:lnSpc>
                <a:spcPct val="100000"/>
              </a:lnSpc>
              <a:spcBef>
                <a:spcPts val="360"/>
              </a:spcBef>
              <a:spcAft>
                <a:spcPts val="0"/>
              </a:spcAft>
              <a:buClr>
                <a:schemeClr val="dk1"/>
              </a:buClr>
              <a:buSzPts val="1800"/>
              <a:buChar char="•"/>
              <a:defRPr/>
            </a:lvl3pPr>
            <a:lvl4pPr marL="1828800" lvl="3" indent="-342900" algn="l">
              <a:lnSpc>
                <a:spcPct val="100000"/>
              </a:lnSpc>
              <a:spcBef>
                <a:spcPts val="360"/>
              </a:spcBef>
              <a:spcAft>
                <a:spcPts val="0"/>
              </a:spcAft>
              <a:buClr>
                <a:schemeClr val="dk1"/>
              </a:buClr>
              <a:buSzPts val="1800"/>
              <a:buChar char="–"/>
              <a:defRPr/>
            </a:lvl4pPr>
            <a:lvl5pPr marL="2286000" lvl="4" indent="-342900" algn="l">
              <a:lnSpc>
                <a:spcPct val="100000"/>
              </a:lnSpc>
              <a:spcBef>
                <a:spcPts val="360"/>
              </a:spcBef>
              <a:spcAft>
                <a:spcPts val="0"/>
              </a:spcAft>
              <a:buClr>
                <a:schemeClr val="dk1"/>
              </a:buClr>
              <a:buSzPts val="1800"/>
              <a:buChar char="»"/>
              <a:defRPr/>
            </a:lvl5pPr>
            <a:lvl6pPr marL="2743200" lvl="5" indent="-342900" algn="l">
              <a:lnSpc>
                <a:spcPct val="100000"/>
              </a:lnSpc>
              <a:spcBef>
                <a:spcPts val="360"/>
              </a:spcBef>
              <a:spcAft>
                <a:spcPts val="0"/>
              </a:spcAft>
              <a:buClr>
                <a:schemeClr val="dk1"/>
              </a:buClr>
              <a:buSzPts val="1800"/>
              <a:buChar char="•"/>
              <a:defRPr/>
            </a:lvl6pPr>
            <a:lvl7pPr marL="3200400" lvl="6" indent="-342900" algn="l">
              <a:lnSpc>
                <a:spcPct val="100000"/>
              </a:lnSpc>
              <a:spcBef>
                <a:spcPts val="360"/>
              </a:spcBef>
              <a:spcAft>
                <a:spcPts val="0"/>
              </a:spcAft>
              <a:buClr>
                <a:schemeClr val="dk1"/>
              </a:buClr>
              <a:buSzPts val="1800"/>
              <a:buChar char="•"/>
              <a:defRPr/>
            </a:lvl7pPr>
            <a:lvl8pPr marL="3657600" lvl="7" indent="-342900" algn="l">
              <a:lnSpc>
                <a:spcPct val="100000"/>
              </a:lnSpc>
              <a:spcBef>
                <a:spcPts val="360"/>
              </a:spcBef>
              <a:spcAft>
                <a:spcPts val="0"/>
              </a:spcAft>
              <a:buClr>
                <a:schemeClr val="dk1"/>
              </a:buClr>
              <a:buSzPts val="1800"/>
              <a:buChar char="•"/>
              <a:defRPr/>
            </a:lvl8pPr>
            <a:lvl9pPr marL="4114800" lvl="8" indent="-342900" algn="l">
              <a:lnSpc>
                <a:spcPct val="100000"/>
              </a:lnSpc>
              <a:spcBef>
                <a:spcPts val="360"/>
              </a:spcBef>
              <a:spcAft>
                <a:spcPts val="0"/>
              </a:spcAft>
              <a:buClr>
                <a:schemeClr val="dk1"/>
              </a:buClr>
              <a:buSzPts val="1800"/>
              <a:buChar char="•"/>
              <a:defRPr/>
            </a:lvl9pPr>
          </a:lstStyle>
          <a:p>
            <a:endParaRPr/>
          </a:p>
        </p:txBody>
      </p:sp>
      <p:sp>
        <p:nvSpPr>
          <p:cNvPr id="28" name="Google Shape;28;p36"/>
          <p:cNvSpPr txBox="1">
            <a:spLocks noGrp="1"/>
          </p:cNvSpPr>
          <p:nvPr>
            <p:ph type="sldNum" idx="12"/>
          </p:nvPr>
        </p:nvSpPr>
        <p:spPr>
          <a:xfrm>
            <a:off x="11379200" y="6324600"/>
            <a:ext cx="406400" cy="304800"/>
          </a:xfrm>
          <a:prstGeom prst="rect">
            <a:avLst/>
          </a:prstGeom>
          <a:noFill/>
          <a:ln>
            <a:noFill/>
          </a:ln>
        </p:spPr>
        <p:txBody>
          <a:bodyPr spcFirstLastPara="1" wrap="square" lIns="93950" tIns="46975" rIns="93950" bIns="46975" anchor="ctr" anchorCtr="0">
            <a:noAutofit/>
          </a:bodyPr>
          <a:lstStyle>
            <a:lvl1pPr marL="0" marR="0" lvl="0" indent="0" algn="r">
              <a:lnSpc>
                <a:spcPct val="100000"/>
              </a:lnSpc>
              <a:spcBef>
                <a:spcPts val="0"/>
              </a:spcBef>
              <a:spcAft>
                <a:spcPts val="0"/>
              </a:spcAft>
              <a:buClr>
                <a:srgbClr val="898989"/>
              </a:buClr>
              <a:buSzPts val="1000"/>
              <a:buFont typeface="Verdana"/>
              <a:buNone/>
              <a:defRPr sz="1000" b="0" i="0" u="none" strike="noStrike" cap="none">
                <a:solidFill>
                  <a:srgbClr val="898989"/>
                </a:solidFill>
                <a:latin typeface="Verdana"/>
                <a:ea typeface="Verdana"/>
                <a:cs typeface="Verdana"/>
                <a:sym typeface="Verdana"/>
              </a:defRPr>
            </a:lvl1pPr>
            <a:lvl2pPr marL="0" marR="0" lvl="1" indent="0" algn="r">
              <a:lnSpc>
                <a:spcPct val="100000"/>
              </a:lnSpc>
              <a:spcBef>
                <a:spcPts val="0"/>
              </a:spcBef>
              <a:spcAft>
                <a:spcPts val="0"/>
              </a:spcAft>
              <a:buClr>
                <a:srgbClr val="898989"/>
              </a:buClr>
              <a:buSzPts val="1000"/>
              <a:buFont typeface="Verdana"/>
              <a:buNone/>
              <a:defRPr sz="1000" b="0" i="0" u="none" strike="noStrike" cap="none">
                <a:solidFill>
                  <a:srgbClr val="898989"/>
                </a:solidFill>
                <a:latin typeface="Verdana"/>
                <a:ea typeface="Verdana"/>
                <a:cs typeface="Verdana"/>
                <a:sym typeface="Verdana"/>
              </a:defRPr>
            </a:lvl2pPr>
            <a:lvl3pPr marL="0" marR="0" lvl="2" indent="0" algn="r">
              <a:lnSpc>
                <a:spcPct val="100000"/>
              </a:lnSpc>
              <a:spcBef>
                <a:spcPts val="0"/>
              </a:spcBef>
              <a:spcAft>
                <a:spcPts val="0"/>
              </a:spcAft>
              <a:buClr>
                <a:srgbClr val="898989"/>
              </a:buClr>
              <a:buSzPts val="1000"/>
              <a:buFont typeface="Verdana"/>
              <a:buNone/>
              <a:defRPr sz="1000" b="0" i="0" u="none" strike="noStrike" cap="none">
                <a:solidFill>
                  <a:srgbClr val="898989"/>
                </a:solidFill>
                <a:latin typeface="Verdana"/>
                <a:ea typeface="Verdana"/>
                <a:cs typeface="Verdana"/>
                <a:sym typeface="Verdana"/>
              </a:defRPr>
            </a:lvl3pPr>
            <a:lvl4pPr marL="0" marR="0" lvl="3" indent="0" algn="r">
              <a:lnSpc>
                <a:spcPct val="100000"/>
              </a:lnSpc>
              <a:spcBef>
                <a:spcPts val="0"/>
              </a:spcBef>
              <a:spcAft>
                <a:spcPts val="0"/>
              </a:spcAft>
              <a:buClr>
                <a:srgbClr val="898989"/>
              </a:buClr>
              <a:buSzPts val="1000"/>
              <a:buFont typeface="Verdana"/>
              <a:buNone/>
              <a:defRPr sz="1000" b="0" i="0" u="none" strike="noStrike" cap="none">
                <a:solidFill>
                  <a:srgbClr val="898989"/>
                </a:solidFill>
                <a:latin typeface="Verdana"/>
                <a:ea typeface="Verdana"/>
                <a:cs typeface="Verdana"/>
                <a:sym typeface="Verdana"/>
              </a:defRPr>
            </a:lvl4pPr>
            <a:lvl5pPr marL="0" marR="0" lvl="4" indent="0" algn="r">
              <a:lnSpc>
                <a:spcPct val="100000"/>
              </a:lnSpc>
              <a:spcBef>
                <a:spcPts val="0"/>
              </a:spcBef>
              <a:spcAft>
                <a:spcPts val="0"/>
              </a:spcAft>
              <a:buClr>
                <a:srgbClr val="898989"/>
              </a:buClr>
              <a:buSzPts val="1000"/>
              <a:buFont typeface="Verdana"/>
              <a:buNone/>
              <a:defRPr sz="1000" b="0" i="0" u="none" strike="noStrike" cap="none">
                <a:solidFill>
                  <a:srgbClr val="898989"/>
                </a:solidFill>
                <a:latin typeface="Verdana"/>
                <a:ea typeface="Verdana"/>
                <a:cs typeface="Verdana"/>
                <a:sym typeface="Verdana"/>
              </a:defRPr>
            </a:lvl5pPr>
            <a:lvl6pPr marL="0" marR="0" lvl="5" indent="0" algn="r">
              <a:lnSpc>
                <a:spcPct val="100000"/>
              </a:lnSpc>
              <a:spcBef>
                <a:spcPts val="0"/>
              </a:spcBef>
              <a:spcAft>
                <a:spcPts val="0"/>
              </a:spcAft>
              <a:buClr>
                <a:srgbClr val="898989"/>
              </a:buClr>
              <a:buSzPts val="1000"/>
              <a:buFont typeface="Verdana"/>
              <a:buNone/>
              <a:defRPr sz="1000" b="0" i="0" u="none" strike="noStrike" cap="none">
                <a:solidFill>
                  <a:srgbClr val="898989"/>
                </a:solidFill>
                <a:latin typeface="Verdana"/>
                <a:ea typeface="Verdana"/>
                <a:cs typeface="Verdana"/>
                <a:sym typeface="Verdana"/>
              </a:defRPr>
            </a:lvl6pPr>
            <a:lvl7pPr marL="0" marR="0" lvl="6" indent="0" algn="r">
              <a:lnSpc>
                <a:spcPct val="100000"/>
              </a:lnSpc>
              <a:spcBef>
                <a:spcPts val="0"/>
              </a:spcBef>
              <a:spcAft>
                <a:spcPts val="0"/>
              </a:spcAft>
              <a:buClr>
                <a:srgbClr val="898989"/>
              </a:buClr>
              <a:buSzPts val="1000"/>
              <a:buFont typeface="Verdana"/>
              <a:buNone/>
              <a:defRPr sz="1000" b="0" i="0" u="none" strike="noStrike" cap="none">
                <a:solidFill>
                  <a:srgbClr val="898989"/>
                </a:solidFill>
                <a:latin typeface="Verdana"/>
                <a:ea typeface="Verdana"/>
                <a:cs typeface="Verdana"/>
                <a:sym typeface="Verdana"/>
              </a:defRPr>
            </a:lvl7pPr>
            <a:lvl8pPr marL="0" marR="0" lvl="7" indent="0" algn="r">
              <a:lnSpc>
                <a:spcPct val="100000"/>
              </a:lnSpc>
              <a:spcBef>
                <a:spcPts val="0"/>
              </a:spcBef>
              <a:spcAft>
                <a:spcPts val="0"/>
              </a:spcAft>
              <a:buClr>
                <a:srgbClr val="898989"/>
              </a:buClr>
              <a:buSzPts val="1000"/>
              <a:buFont typeface="Verdana"/>
              <a:buNone/>
              <a:defRPr sz="1000" b="0" i="0" u="none" strike="noStrike" cap="none">
                <a:solidFill>
                  <a:srgbClr val="898989"/>
                </a:solidFill>
                <a:latin typeface="Verdana"/>
                <a:ea typeface="Verdana"/>
                <a:cs typeface="Verdana"/>
                <a:sym typeface="Verdana"/>
              </a:defRPr>
            </a:lvl8pPr>
            <a:lvl9pPr marL="0" marR="0" lvl="8" indent="0" algn="r">
              <a:lnSpc>
                <a:spcPct val="100000"/>
              </a:lnSpc>
              <a:spcBef>
                <a:spcPts val="0"/>
              </a:spcBef>
              <a:spcAft>
                <a:spcPts val="0"/>
              </a:spcAft>
              <a:buClr>
                <a:srgbClr val="898989"/>
              </a:buClr>
              <a:buSzPts val="1000"/>
              <a:buFont typeface="Verdana"/>
              <a:buNone/>
              <a:defRPr sz="1000" b="0" i="0" u="none" strike="noStrike" cap="none">
                <a:solidFill>
                  <a:srgbClr val="898989"/>
                </a:solidFill>
                <a:latin typeface="Verdana"/>
                <a:ea typeface="Verdana"/>
                <a:cs typeface="Verdana"/>
                <a:sym typeface="Verdana"/>
              </a:defRPr>
            </a:lvl9pPr>
          </a:lstStyle>
          <a:p>
            <a:pPr marL="0" lvl="0" indent="0" algn="r" rtl="0">
              <a:spcBef>
                <a:spcPts val="0"/>
              </a:spcBef>
              <a:spcAft>
                <a:spcPts val="0"/>
              </a:spcAft>
              <a:buNone/>
            </a:pPr>
            <a:fld id="{00000000-1234-1234-1234-123412341234}" type="slidenum">
              <a:rPr lang="lv"/>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1_Title and Content" type="obj">
  <p:cSld name="1_Title and Content">
    <p:spTree>
      <p:nvGrpSpPr>
        <p:cNvPr id="1" name="Shape 53"/>
        <p:cNvGrpSpPr/>
        <p:nvPr/>
      </p:nvGrpSpPr>
      <p:grpSpPr>
        <a:xfrm>
          <a:off x="0" y="0"/>
          <a:ext cx="0" cy="0"/>
          <a:chOff x="0" y="0"/>
          <a:chExt cx="0" cy="0"/>
        </a:xfrm>
      </p:grpSpPr>
      <p:sp>
        <p:nvSpPr>
          <p:cNvPr id="54" name="Google Shape;54;p40"/>
          <p:cNvSpPr txBox="1">
            <a:spLocks noGrp="1"/>
          </p:cNvSpPr>
          <p:nvPr>
            <p:ph type="title"/>
          </p:nvPr>
        </p:nvSpPr>
        <p:spPr>
          <a:xfrm>
            <a:off x="609600" y="274637"/>
            <a:ext cx="10972800" cy="1143000"/>
          </a:xfrm>
          <a:prstGeom prst="rect">
            <a:avLst/>
          </a:prstGeom>
          <a:noFill/>
          <a:ln>
            <a:noFill/>
          </a:ln>
        </p:spPr>
        <p:txBody>
          <a:bodyPr spcFirstLastPara="1" wrap="square" lIns="93950" tIns="46975" rIns="93950" bIns="46975" anchor="ctr" anchorCtr="0">
            <a:noAutofit/>
          </a:bodyPr>
          <a:lstStyle>
            <a:lvl1pPr lvl="0" algn="ctr">
              <a:lnSpc>
                <a:spcPct val="100000"/>
              </a:lnSpc>
              <a:spcBef>
                <a:spcPts val="0"/>
              </a:spcBef>
              <a:spcAft>
                <a:spcPts val="0"/>
              </a:spcAft>
              <a:buSzPts val="1400"/>
              <a:buNone/>
              <a:defRPr/>
            </a:lvl1pPr>
            <a:lvl2pPr lvl="1" algn="ctr">
              <a:lnSpc>
                <a:spcPct val="100000"/>
              </a:lnSpc>
              <a:spcBef>
                <a:spcPts val="0"/>
              </a:spcBef>
              <a:spcAft>
                <a:spcPts val="0"/>
              </a:spcAft>
              <a:buSzPts val="1400"/>
              <a:buNone/>
              <a:defRPr/>
            </a:lvl2pPr>
            <a:lvl3pPr lvl="2" algn="ctr">
              <a:lnSpc>
                <a:spcPct val="100000"/>
              </a:lnSpc>
              <a:spcBef>
                <a:spcPts val="0"/>
              </a:spcBef>
              <a:spcAft>
                <a:spcPts val="0"/>
              </a:spcAft>
              <a:buSzPts val="1400"/>
              <a:buNone/>
              <a:defRPr/>
            </a:lvl3pPr>
            <a:lvl4pPr lvl="3" algn="ctr">
              <a:lnSpc>
                <a:spcPct val="100000"/>
              </a:lnSpc>
              <a:spcBef>
                <a:spcPts val="0"/>
              </a:spcBef>
              <a:spcAft>
                <a:spcPts val="0"/>
              </a:spcAft>
              <a:buSzPts val="1400"/>
              <a:buNone/>
              <a:defRPr/>
            </a:lvl4pPr>
            <a:lvl5pPr lvl="4" algn="ctr">
              <a:lnSpc>
                <a:spcPct val="100000"/>
              </a:lnSpc>
              <a:spcBef>
                <a:spcPts val="0"/>
              </a:spcBef>
              <a:spcAft>
                <a:spcPts val="0"/>
              </a:spcAft>
              <a:buSzPts val="1400"/>
              <a:buNone/>
              <a:defRPr/>
            </a:lvl5pPr>
            <a:lvl6pPr lvl="5" algn="ctr">
              <a:lnSpc>
                <a:spcPct val="100000"/>
              </a:lnSpc>
              <a:spcBef>
                <a:spcPts val="0"/>
              </a:spcBef>
              <a:spcAft>
                <a:spcPts val="0"/>
              </a:spcAft>
              <a:buSzPts val="1400"/>
              <a:buNone/>
              <a:defRPr/>
            </a:lvl6pPr>
            <a:lvl7pPr lvl="6" algn="ctr">
              <a:lnSpc>
                <a:spcPct val="100000"/>
              </a:lnSpc>
              <a:spcBef>
                <a:spcPts val="0"/>
              </a:spcBef>
              <a:spcAft>
                <a:spcPts val="0"/>
              </a:spcAft>
              <a:buSzPts val="1400"/>
              <a:buNone/>
              <a:defRPr/>
            </a:lvl7pPr>
            <a:lvl8pPr lvl="7" algn="ctr">
              <a:lnSpc>
                <a:spcPct val="100000"/>
              </a:lnSpc>
              <a:spcBef>
                <a:spcPts val="0"/>
              </a:spcBef>
              <a:spcAft>
                <a:spcPts val="0"/>
              </a:spcAft>
              <a:buSzPts val="1400"/>
              <a:buNone/>
              <a:defRPr/>
            </a:lvl8pPr>
            <a:lvl9pPr lvl="8" algn="ctr">
              <a:lnSpc>
                <a:spcPct val="100000"/>
              </a:lnSpc>
              <a:spcBef>
                <a:spcPts val="0"/>
              </a:spcBef>
              <a:spcAft>
                <a:spcPts val="0"/>
              </a:spcAft>
              <a:buSzPts val="1400"/>
              <a:buNone/>
              <a:defRPr/>
            </a:lvl9pPr>
          </a:lstStyle>
          <a:p>
            <a:endParaRPr/>
          </a:p>
        </p:txBody>
      </p:sp>
      <p:sp>
        <p:nvSpPr>
          <p:cNvPr id="55" name="Google Shape;55;p40"/>
          <p:cNvSpPr txBox="1">
            <a:spLocks noGrp="1"/>
          </p:cNvSpPr>
          <p:nvPr>
            <p:ph type="body" idx="1"/>
          </p:nvPr>
        </p:nvSpPr>
        <p:spPr>
          <a:xfrm>
            <a:off x="609600" y="1600200"/>
            <a:ext cx="10972800" cy="4525962"/>
          </a:xfrm>
          <a:prstGeom prst="rect">
            <a:avLst/>
          </a:prstGeom>
          <a:noFill/>
          <a:ln>
            <a:noFill/>
          </a:ln>
        </p:spPr>
        <p:txBody>
          <a:bodyPr spcFirstLastPara="1" wrap="square" lIns="93950" tIns="46975" rIns="93950" bIns="46975" anchor="t" anchorCtr="0">
            <a:noAutofit/>
          </a:bodyPr>
          <a:lstStyle>
            <a:lvl1pPr marL="457200" lvl="0" indent="-342900" algn="l">
              <a:lnSpc>
                <a:spcPct val="100000"/>
              </a:lnSpc>
              <a:spcBef>
                <a:spcPts val="360"/>
              </a:spcBef>
              <a:spcAft>
                <a:spcPts val="0"/>
              </a:spcAft>
              <a:buClr>
                <a:schemeClr val="dk1"/>
              </a:buClr>
              <a:buSzPts val="1800"/>
              <a:buChar char="•"/>
              <a:defRPr/>
            </a:lvl1pPr>
            <a:lvl2pPr marL="914400" lvl="1" indent="-342900" algn="l">
              <a:lnSpc>
                <a:spcPct val="100000"/>
              </a:lnSpc>
              <a:spcBef>
                <a:spcPts val="360"/>
              </a:spcBef>
              <a:spcAft>
                <a:spcPts val="0"/>
              </a:spcAft>
              <a:buClr>
                <a:schemeClr val="dk1"/>
              </a:buClr>
              <a:buSzPts val="1800"/>
              <a:buChar char="–"/>
              <a:defRPr/>
            </a:lvl2pPr>
            <a:lvl3pPr marL="1371600" lvl="2" indent="-342900" algn="l">
              <a:lnSpc>
                <a:spcPct val="100000"/>
              </a:lnSpc>
              <a:spcBef>
                <a:spcPts val="360"/>
              </a:spcBef>
              <a:spcAft>
                <a:spcPts val="0"/>
              </a:spcAft>
              <a:buClr>
                <a:schemeClr val="dk1"/>
              </a:buClr>
              <a:buSzPts val="1800"/>
              <a:buChar char="•"/>
              <a:defRPr/>
            </a:lvl3pPr>
            <a:lvl4pPr marL="1828800" lvl="3" indent="-342900" algn="l">
              <a:lnSpc>
                <a:spcPct val="100000"/>
              </a:lnSpc>
              <a:spcBef>
                <a:spcPts val="360"/>
              </a:spcBef>
              <a:spcAft>
                <a:spcPts val="0"/>
              </a:spcAft>
              <a:buClr>
                <a:schemeClr val="dk1"/>
              </a:buClr>
              <a:buSzPts val="1800"/>
              <a:buChar char="–"/>
              <a:defRPr/>
            </a:lvl4pPr>
            <a:lvl5pPr marL="2286000" lvl="4" indent="-342900" algn="l">
              <a:lnSpc>
                <a:spcPct val="100000"/>
              </a:lnSpc>
              <a:spcBef>
                <a:spcPts val="360"/>
              </a:spcBef>
              <a:spcAft>
                <a:spcPts val="0"/>
              </a:spcAft>
              <a:buClr>
                <a:schemeClr val="dk1"/>
              </a:buClr>
              <a:buSzPts val="1800"/>
              <a:buChar char="»"/>
              <a:defRPr/>
            </a:lvl5pPr>
            <a:lvl6pPr marL="2743200" lvl="5" indent="-342900" algn="l">
              <a:lnSpc>
                <a:spcPct val="100000"/>
              </a:lnSpc>
              <a:spcBef>
                <a:spcPts val="360"/>
              </a:spcBef>
              <a:spcAft>
                <a:spcPts val="0"/>
              </a:spcAft>
              <a:buClr>
                <a:schemeClr val="dk1"/>
              </a:buClr>
              <a:buSzPts val="1800"/>
              <a:buChar char="•"/>
              <a:defRPr/>
            </a:lvl6pPr>
            <a:lvl7pPr marL="3200400" lvl="6" indent="-342900" algn="l">
              <a:lnSpc>
                <a:spcPct val="100000"/>
              </a:lnSpc>
              <a:spcBef>
                <a:spcPts val="360"/>
              </a:spcBef>
              <a:spcAft>
                <a:spcPts val="0"/>
              </a:spcAft>
              <a:buClr>
                <a:schemeClr val="dk1"/>
              </a:buClr>
              <a:buSzPts val="1800"/>
              <a:buChar char="•"/>
              <a:defRPr/>
            </a:lvl7pPr>
            <a:lvl8pPr marL="3657600" lvl="7" indent="-342900" algn="l">
              <a:lnSpc>
                <a:spcPct val="100000"/>
              </a:lnSpc>
              <a:spcBef>
                <a:spcPts val="360"/>
              </a:spcBef>
              <a:spcAft>
                <a:spcPts val="0"/>
              </a:spcAft>
              <a:buClr>
                <a:schemeClr val="dk1"/>
              </a:buClr>
              <a:buSzPts val="1800"/>
              <a:buChar char="•"/>
              <a:defRPr/>
            </a:lvl8pPr>
            <a:lvl9pPr marL="4114800" lvl="8" indent="-342900" algn="l">
              <a:lnSpc>
                <a:spcPct val="100000"/>
              </a:lnSpc>
              <a:spcBef>
                <a:spcPts val="360"/>
              </a:spcBef>
              <a:spcAft>
                <a:spcPts val="0"/>
              </a:spcAft>
              <a:buClr>
                <a:schemeClr val="dk1"/>
              </a:buClr>
              <a:buSzPts val="1800"/>
              <a:buChar char="•"/>
              <a:defRPr/>
            </a:lvl9pPr>
          </a:lstStyle>
          <a:p>
            <a:endParaRPr/>
          </a:p>
        </p:txBody>
      </p:sp>
      <p:sp>
        <p:nvSpPr>
          <p:cNvPr id="56" name="Google Shape;56;p40"/>
          <p:cNvSpPr txBox="1">
            <a:spLocks noGrp="1"/>
          </p:cNvSpPr>
          <p:nvPr>
            <p:ph type="dt" idx="10"/>
          </p:nvPr>
        </p:nvSpPr>
        <p:spPr>
          <a:xfrm>
            <a:off x="609600" y="6356350"/>
            <a:ext cx="2844800" cy="365125"/>
          </a:xfrm>
          <a:prstGeom prst="rect">
            <a:avLst/>
          </a:prstGeom>
          <a:noFill/>
          <a:ln>
            <a:noFill/>
          </a:ln>
        </p:spPr>
        <p:txBody>
          <a:bodyPr spcFirstLastPara="1" wrap="square" lIns="93950" tIns="46975" rIns="93950" bIns="46975" anchor="ctr" anchorCtr="0">
            <a:noAutofit/>
          </a:bodyPr>
          <a:lstStyle>
            <a:lvl1pPr lvl="0" algn="l">
              <a:lnSpc>
                <a:spcPct val="100000"/>
              </a:lnSpc>
              <a:spcBef>
                <a:spcPts val="0"/>
              </a:spcBef>
              <a:spcAft>
                <a:spcPts val="0"/>
              </a:spcAft>
              <a:buSzPts val="1400"/>
              <a:buNone/>
              <a:defRPr sz="1200">
                <a:solidFill>
                  <a:srgbClr val="898989"/>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7" name="Google Shape;57;p40"/>
          <p:cNvSpPr txBox="1">
            <a:spLocks noGrp="1"/>
          </p:cNvSpPr>
          <p:nvPr>
            <p:ph type="ftr" idx="11"/>
          </p:nvPr>
        </p:nvSpPr>
        <p:spPr>
          <a:xfrm>
            <a:off x="4165600" y="6356350"/>
            <a:ext cx="3860800" cy="365125"/>
          </a:xfrm>
          <a:prstGeom prst="rect">
            <a:avLst/>
          </a:prstGeom>
          <a:noFill/>
          <a:ln>
            <a:noFill/>
          </a:ln>
        </p:spPr>
        <p:txBody>
          <a:bodyPr spcFirstLastPara="1" wrap="square" lIns="93950" tIns="46975" rIns="93950" bIns="46975"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8" name="Google Shape;58;p40"/>
          <p:cNvSpPr txBox="1">
            <a:spLocks noGrp="1"/>
          </p:cNvSpPr>
          <p:nvPr>
            <p:ph type="sldNum" idx="12"/>
          </p:nvPr>
        </p:nvSpPr>
        <p:spPr>
          <a:xfrm>
            <a:off x="8737600" y="6356350"/>
            <a:ext cx="2844800" cy="365125"/>
          </a:xfrm>
          <a:prstGeom prst="rect">
            <a:avLst/>
          </a:prstGeom>
          <a:noFill/>
          <a:ln>
            <a:noFill/>
          </a:ln>
        </p:spPr>
        <p:txBody>
          <a:bodyPr spcFirstLastPara="1" wrap="square" lIns="93950" tIns="46975" rIns="93950" bIns="46975" anchor="ctr" anchorCtr="0">
            <a:noAutofit/>
          </a:bodyPr>
          <a:lstStyle>
            <a:lvl1pPr marL="0" marR="0" lvl="0" indent="0" algn="r">
              <a:lnSpc>
                <a:spcPct val="100000"/>
              </a:lnSpc>
              <a:spcBef>
                <a:spcPts val="0"/>
              </a:spcBef>
              <a:spcAft>
                <a:spcPts val="0"/>
              </a:spcAft>
              <a:buClr>
                <a:srgbClr val="898989"/>
              </a:buClr>
              <a:buSzPts val="1200"/>
              <a:buFont typeface="Times New Roman"/>
              <a:buNone/>
              <a:defRPr sz="1200" b="0" i="0" u="none" strike="noStrike" cap="none">
                <a:solidFill>
                  <a:srgbClr val="898989"/>
                </a:solidFill>
                <a:latin typeface="Times New Roman"/>
                <a:ea typeface="Times New Roman"/>
                <a:cs typeface="Times New Roman"/>
                <a:sym typeface="Times New Roman"/>
              </a:defRPr>
            </a:lvl1pPr>
            <a:lvl2pPr marL="0" marR="0" lvl="1" indent="0" algn="r">
              <a:lnSpc>
                <a:spcPct val="100000"/>
              </a:lnSpc>
              <a:spcBef>
                <a:spcPts val="0"/>
              </a:spcBef>
              <a:spcAft>
                <a:spcPts val="0"/>
              </a:spcAft>
              <a:buClr>
                <a:srgbClr val="898989"/>
              </a:buClr>
              <a:buSzPts val="1200"/>
              <a:buFont typeface="Times New Roman"/>
              <a:buNone/>
              <a:defRPr sz="1200" b="0" i="0" u="none" strike="noStrike" cap="none">
                <a:solidFill>
                  <a:srgbClr val="898989"/>
                </a:solidFill>
                <a:latin typeface="Times New Roman"/>
                <a:ea typeface="Times New Roman"/>
                <a:cs typeface="Times New Roman"/>
                <a:sym typeface="Times New Roman"/>
              </a:defRPr>
            </a:lvl2pPr>
            <a:lvl3pPr marL="0" marR="0" lvl="2" indent="0" algn="r">
              <a:lnSpc>
                <a:spcPct val="100000"/>
              </a:lnSpc>
              <a:spcBef>
                <a:spcPts val="0"/>
              </a:spcBef>
              <a:spcAft>
                <a:spcPts val="0"/>
              </a:spcAft>
              <a:buClr>
                <a:srgbClr val="898989"/>
              </a:buClr>
              <a:buSzPts val="1200"/>
              <a:buFont typeface="Times New Roman"/>
              <a:buNone/>
              <a:defRPr sz="1200" b="0" i="0" u="none" strike="noStrike" cap="none">
                <a:solidFill>
                  <a:srgbClr val="898989"/>
                </a:solidFill>
                <a:latin typeface="Times New Roman"/>
                <a:ea typeface="Times New Roman"/>
                <a:cs typeface="Times New Roman"/>
                <a:sym typeface="Times New Roman"/>
              </a:defRPr>
            </a:lvl3pPr>
            <a:lvl4pPr marL="0" marR="0" lvl="3" indent="0" algn="r">
              <a:lnSpc>
                <a:spcPct val="100000"/>
              </a:lnSpc>
              <a:spcBef>
                <a:spcPts val="0"/>
              </a:spcBef>
              <a:spcAft>
                <a:spcPts val="0"/>
              </a:spcAft>
              <a:buClr>
                <a:srgbClr val="898989"/>
              </a:buClr>
              <a:buSzPts val="1200"/>
              <a:buFont typeface="Times New Roman"/>
              <a:buNone/>
              <a:defRPr sz="1200" b="0" i="0" u="none" strike="noStrike" cap="none">
                <a:solidFill>
                  <a:srgbClr val="898989"/>
                </a:solidFill>
                <a:latin typeface="Times New Roman"/>
                <a:ea typeface="Times New Roman"/>
                <a:cs typeface="Times New Roman"/>
                <a:sym typeface="Times New Roman"/>
              </a:defRPr>
            </a:lvl4pPr>
            <a:lvl5pPr marL="0" marR="0" lvl="4" indent="0" algn="r">
              <a:lnSpc>
                <a:spcPct val="100000"/>
              </a:lnSpc>
              <a:spcBef>
                <a:spcPts val="0"/>
              </a:spcBef>
              <a:spcAft>
                <a:spcPts val="0"/>
              </a:spcAft>
              <a:buClr>
                <a:srgbClr val="898989"/>
              </a:buClr>
              <a:buSzPts val="1200"/>
              <a:buFont typeface="Times New Roman"/>
              <a:buNone/>
              <a:defRPr sz="1200" b="0" i="0" u="none" strike="noStrike" cap="none">
                <a:solidFill>
                  <a:srgbClr val="898989"/>
                </a:solidFill>
                <a:latin typeface="Times New Roman"/>
                <a:ea typeface="Times New Roman"/>
                <a:cs typeface="Times New Roman"/>
                <a:sym typeface="Times New Roman"/>
              </a:defRPr>
            </a:lvl5pPr>
            <a:lvl6pPr marL="0" marR="0" lvl="5" indent="0" algn="r">
              <a:lnSpc>
                <a:spcPct val="100000"/>
              </a:lnSpc>
              <a:spcBef>
                <a:spcPts val="0"/>
              </a:spcBef>
              <a:spcAft>
                <a:spcPts val="0"/>
              </a:spcAft>
              <a:buClr>
                <a:srgbClr val="898989"/>
              </a:buClr>
              <a:buSzPts val="1200"/>
              <a:buFont typeface="Times New Roman"/>
              <a:buNone/>
              <a:defRPr sz="1200" b="0" i="0" u="none" strike="noStrike" cap="none">
                <a:solidFill>
                  <a:srgbClr val="898989"/>
                </a:solidFill>
                <a:latin typeface="Times New Roman"/>
                <a:ea typeface="Times New Roman"/>
                <a:cs typeface="Times New Roman"/>
                <a:sym typeface="Times New Roman"/>
              </a:defRPr>
            </a:lvl6pPr>
            <a:lvl7pPr marL="0" marR="0" lvl="6" indent="0" algn="r">
              <a:lnSpc>
                <a:spcPct val="100000"/>
              </a:lnSpc>
              <a:spcBef>
                <a:spcPts val="0"/>
              </a:spcBef>
              <a:spcAft>
                <a:spcPts val="0"/>
              </a:spcAft>
              <a:buClr>
                <a:srgbClr val="898989"/>
              </a:buClr>
              <a:buSzPts val="1200"/>
              <a:buFont typeface="Times New Roman"/>
              <a:buNone/>
              <a:defRPr sz="1200" b="0" i="0" u="none" strike="noStrike" cap="none">
                <a:solidFill>
                  <a:srgbClr val="898989"/>
                </a:solidFill>
                <a:latin typeface="Times New Roman"/>
                <a:ea typeface="Times New Roman"/>
                <a:cs typeface="Times New Roman"/>
                <a:sym typeface="Times New Roman"/>
              </a:defRPr>
            </a:lvl7pPr>
            <a:lvl8pPr marL="0" marR="0" lvl="7" indent="0" algn="r">
              <a:lnSpc>
                <a:spcPct val="100000"/>
              </a:lnSpc>
              <a:spcBef>
                <a:spcPts val="0"/>
              </a:spcBef>
              <a:spcAft>
                <a:spcPts val="0"/>
              </a:spcAft>
              <a:buClr>
                <a:srgbClr val="898989"/>
              </a:buClr>
              <a:buSzPts val="1200"/>
              <a:buFont typeface="Times New Roman"/>
              <a:buNone/>
              <a:defRPr sz="1200" b="0" i="0" u="none" strike="noStrike" cap="none">
                <a:solidFill>
                  <a:srgbClr val="898989"/>
                </a:solidFill>
                <a:latin typeface="Times New Roman"/>
                <a:ea typeface="Times New Roman"/>
                <a:cs typeface="Times New Roman"/>
                <a:sym typeface="Times New Roman"/>
              </a:defRPr>
            </a:lvl8pPr>
            <a:lvl9pPr marL="0" marR="0" lvl="8" indent="0" algn="r">
              <a:lnSpc>
                <a:spcPct val="100000"/>
              </a:lnSpc>
              <a:spcBef>
                <a:spcPts val="0"/>
              </a:spcBef>
              <a:spcAft>
                <a:spcPts val="0"/>
              </a:spcAft>
              <a:buClr>
                <a:srgbClr val="898989"/>
              </a:buClr>
              <a:buSzPts val="1200"/>
              <a:buFont typeface="Times New Roman"/>
              <a:buNone/>
              <a:defRPr sz="1200" b="0" i="0" u="none" strike="noStrike" cap="none">
                <a:solidFill>
                  <a:srgbClr val="898989"/>
                </a:solidFill>
                <a:latin typeface="Times New Roman"/>
                <a:ea typeface="Times New Roman"/>
                <a:cs typeface="Times New Roman"/>
                <a:sym typeface="Times New Roman"/>
              </a:defRPr>
            </a:lvl9pPr>
          </a:lstStyle>
          <a:p>
            <a:pPr marL="0" lvl="0" indent="0" algn="r" rtl="0">
              <a:spcBef>
                <a:spcPts val="0"/>
              </a:spcBef>
              <a:spcAft>
                <a:spcPts val="0"/>
              </a:spcAft>
              <a:buNone/>
            </a:pPr>
            <a:fld id="{00000000-1234-1234-1234-123412341234}" type="slidenum">
              <a:rPr lang="lv"/>
              <a:t>‹#›</a:t>
            </a:fld>
            <a:endParaRPr/>
          </a:p>
        </p:txBody>
      </p:sp>
    </p:spTree>
    <p:extLst>
      <p:ext uri="{BB962C8B-B14F-4D97-AF65-F5344CB8AC3E}">
        <p14:creationId xmlns:p14="http://schemas.microsoft.com/office/powerpoint/2010/main" val="402167499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1_Title and Content" type="obj">
  <p:cSld name="OBJECT">
    <p:spTree>
      <p:nvGrpSpPr>
        <p:cNvPr id="1" name="Shape 53"/>
        <p:cNvGrpSpPr/>
        <p:nvPr/>
      </p:nvGrpSpPr>
      <p:grpSpPr>
        <a:xfrm>
          <a:off x="0" y="0"/>
          <a:ext cx="0" cy="0"/>
          <a:chOff x="0" y="0"/>
          <a:chExt cx="0" cy="0"/>
        </a:xfrm>
      </p:grpSpPr>
      <p:sp>
        <p:nvSpPr>
          <p:cNvPr id="54" name="Google Shape;54;p40"/>
          <p:cNvSpPr txBox="1">
            <a:spLocks noGrp="1"/>
          </p:cNvSpPr>
          <p:nvPr>
            <p:ph type="title"/>
          </p:nvPr>
        </p:nvSpPr>
        <p:spPr>
          <a:xfrm>
            <a:off x="609600" y="274637"/>
            <a:ext cx="10972800" cy="1143000"/>
          </a:xfrm>
          <a:prstGeom prst="rect">
            <a:avLst/>
          </a:prstGeom>
          <a:noFill/>
          <a:ln>
            <a:noFill/>
          </a:ln>
        </p:spPr>
        <p:txBody>
          <a:bodyPr spcFirstLastPara="1" wrap="square" lIns="93950" tIns="46975" rIns="93950" bIns="46975" anchor="ctr" anchorCtr="0">
            <a:noAutofit/>
          </a:bodyPr>
          <a:lstStyle>
            <a:lvl1pPr lvl="0" algn="ctr">
              <a:lnSpc>
                <a:spcPct val="100000"/>
              </a:lnSpc>
              <a:spcBef>
                <a:spcPts val="0"/>
              </a:spcBef>
              <a:spcAft>
                <a:spcPts val="0"/>
              </a:spcAft>
              <a:buSzPts val="1400"/>
              <a:buNone/>
              <a:defRPr/>
            </a:lvl1pPr>
            <a:lvl2pPr lvl="1" algn="ctr">
              <a:lnSpc>
                <a:spcPct val="100000"/>
              </a:lnSpc>
              <a:spcBef>
                <a:spcPts val="0"/>
              </a:spcBef>
              <a:spcAft>
                <a:spcPts val="0"/>
              </a:spcAft>
              <a:buSzPts val="1400"/>
              <a:buNone/>
              <a:defRPr/>
            </a:lvl2pPr>
            <a:lvl3pPr lvl="2" algn="ctr">
              <a:lnSpc>
                <a:spcPct val="100000"/>
              </a:lnSpc>
              <a:spcBef>
                <a:spcPts val="0"/>
              </a:spcBef>
              <a:spcAft>
                <a:spcPts val="0"/>
              </a:spcAft>
              <a:buSzPts val="1400"/>
              <a:buNone/>
              <a:defRPr/>
            </a:lvl3pPr>
            <a:lvl4pPr lvl="3" algn="ctr">
              <a:lnSpc>
                <a:spcPct val="100000"/>
              </a:lnSpc>
              <a:spcBef>
                <a:spcPts val="0"/>
              </a:spcBef>
              <a:spcAft>
                <a:spcPts val="0"/>
              </a:spcAft>
              <a:buSzPts val="1400"/>
              <a:buNone/>
              <a:defRPr/>
            </a:lvl4pPr>
            <a:lvl5pPr lvl="4" algn="ctr">
              <a:lnSpc>
                <a:spcPct val="100000"/>
              </a:lnSpc>
              <a:spcBef>
                <a:spcPts val="0"/>
              </a:spcBef>
              <a:spcAft>
                <a:spcPts val="0"/>
              </a:spcAft>
              <a:buSzPts val="1400"/>
              <a:buNone/>
              <a:defRPr/>
            </a:lvl5pPr>
            <a:lvl6pPr lvl="5" algn="ctr">
              <a:lnSpc>
                <a:spcPct val="100000"/>
              </a:lnSpc>
              <a:spcBef>
                <a:spcPts val="0"/>
              </a:spcBef>
              <a:spcAft>
                <a:spcPts val="0"/>
              </a:spcAft>
              <a:buSzPts val="1400"/>
              <a:buNone/>
              <a:defRPr/>
            </a:lvl6pPr>
            <a:lvl7pPr lvl="6" algn="ctr">
              <a:lnSpc>
                <a:spcPct val="100000"/>
              </a:lnSpc>
              <a:spcBef>
                <a:spcPts val="0"/>
              </a:spcBef>
              <a:spcAft>
                <a:spcPts val="0"/>
              </a:spcAft>
              <a:buSzPts val="1400"/>
              <a:buNone/>
              <a:defRPr/>
            </a:lvl7pPr>
            <a:lvl8pPr lvl="7" algn="ctr">
              <a:lnSpc>
                <a:spcPct val="100000"/>
              </a:lnSpc>
              <a:spcBef>
                <a:spcPts val="0"/>
              </a:spcBef>
              <a:spcAft>
                <a:spcPts val="0"/>
              </a:spcAft>
              <a:buSzPts val="1400"/>
              <a:buNone/>
              <a:defRPr/>
            </a:lvl8pPr>
            <a:lvl9pPr lvl="8" algn="ctr">
              <a:lnSpc>
                <a:spcPct val="100000"/>
              </a:lnSpc>
              <a:spcBef>
                <a:spcPts val="0"/>
              </a:spcBef>
              <a:spcAft>
                <a:spcPts val="0"/>
              </a:spcAft>
              <a:buSzPts val="1400"/>
              <a:buNone/>
              <a:defRPr/>
            </a:lvl9pPr>
          </a:lstStyle>
          <a:p>
            <a:endParaRPr/>
          </a:p>
        </p:txBody>
      </p:sp>
      <p:sp>
        <p:nvSpPr>
          <p:cNvPr id="55" name="Google Shape;55;p40"/>
          <p:cNvSpPr txBox="1">
            <a:spLocks noGrp="1"/>
          </p:cNvSpPr>
          <p:nvPr>
            <p:ph type="body" idx="1"/>
          </p:nvPr>
        </p:nvSpPr>
        <p:spPr>
          <a:xfrm>
            <a:off x="609600" y="1600200"/>
            <a:ext cx="10972800" cy="4525962"/>
          </a:xfrm>
          <a:prstGeom prst="rect">
            <a:avLst/>
          </a:prstGeom>
          <a:noFill/>
          <a:ln>
            <a:noFill/>
          </a:ln>
        </p:spPr>
        <p:txBody>
          <a:bodyPr spcFirstLastPara="1" wrap="square" lIns="93950" tIns="46975" rIns="93950" bIns="46975" anchor="t" anchorCtr="0">
            <a:noAutofit/>
          </a:bodyPr>
          <a:lstStyle>
            <a:lvl1pPr marL="457200" lvl="0" indent="-342900" algn="l">
              <a:lnSpc>
                <a:spcPct val="100000"/>
              </a:lnSpc>
              <a:spcBef>
                <a:spcPts val="360"/>
              </a:spcBef>
              <a:spcAft>
                <a:spcPts val="0"/>
              </a:spcAft>
              <a:buClr>
                <a:schemeClr val="dk1"/>
              </a:buClr>
              <a:buSzPts val="1800"/>
              <a:buChar char="•"/>
              <a:defRPr/>
            </a:lvl1pPr>
            <a:lvl2pPr marL="914400" lvl="1" indent="-342900" algn="l">
              <a:lnSpc>
                <a:spcPct val="100000"/>
              </a:lnSpc>
              <a:spcBef>
                <a:spcPts val="360"/>
              </a:spcBef>
              <a:spcAft>
                <a:spcPts val="0"/>
              </a:spcAft>
              <a:buClr>
                <a:schemeClr val="dk1"/>
              </a:buClr>
              <a:buSzPts val="1800"/>
              <a:buChar char="–"/>
              <a:defRPr/>
            </a:lvl2pPr>
            <a:lvl3pPr marL="1371600" lvl="2" indent="-342900" algn="l">
              <a:lnSpc>
                <a:spcPct val="100000"/>
              </a:lnSpc>
              <a:spcBef>
                <a:spcPts val="360"/>
              </a:spcBef>
              <a:spcAft>
                <a:spcPts val="0"/>
              </a:spcAft>
              <a:buClr>
                <a:schemeClr val="dk1"/>
              </a:buClr>
              <a:buSzPts val="1800"/>
              <a:buChar char="•"/>
              <a:defRPr/>
            </a:lvl3pPr>
            <a:lvl4pPr marL="1828800" lvl="3" indent="-342900" algn="l">
              <a:lnSpc>
                <a:spcPct val="100000"/>
              </a:lnSpc>
              <a:spcBef>
                <a:spcPts val="360"/>
              </a:spcBef>
              <a:spcAft>
                <a:spcPts val="0"/>
              </a:spcAft>
              <a:buClr>
                <a:schemeClr val="dk1"/>
              </a:buClr>
              <a:buSzPts val="1800"/>
              <a:buChar char="–"/>
              <a:defRPr/>
            </a:lvl4pPr>
            <a:lvl5pPr marL="2286000" lvl="4" indent="-342900" algn="l">
              <a:lnSpc>
                <a:spcPct val="100000"/>
              </a:lnSpc>
              <a:spcBef>
                <a:spcPts val="360"/>
              </a:spcBef>
              <a:spcAft>
                <a:spcPts val="0"/>
              </a:spcAft>
              <a:buClr>
                <a:schemeClr val="dk1"/>
              </a:buClr>
              <a:buSzPts val="1800"/>
              <a:buChar char="»"/>
              <a:defRPr/>
            </a:lvl5pPr>
            <a:lvl6pPr marL="2743200" lvl="5" indent="-342900" algn="l">
              <a:lnSpc>
                <a:spcPct val="100000"/>
              </a:lnSpc>
              <a:spcBef>
                <a:spcPts val="360"/>
              </a:spcBef>
              <a:spcAft>
                <a:spcPts val="0"/>
              </a:spcAft>
              <a:buClr>
                <a:schemeClr val="dk1"/>
              </a:buClr>
              <a:buSzPts val="1800"/>
              <a:buChar char="•"/>
              <a:defRPr/>
            </a:lvl6pPr>
            <a:lvl7pPr marL="3200400" lvl="6" indent="-342900" algn="l">
              <a:lnSpc>
                <a:spcPct val="100000"/>
              </a:lnSpc>
              <a:spcBef>
                <a:spcPts val="360"/>
              </a:spcBef>
              <a:spcAft>
                <a:spcPts val="0"/>
              </a:spcAft>
              <a:buClr>
                <a:schemeClr val="dk1"/>
              </a:buClr>
              <a:buSzPts val="1800"/>
              <a:buChar char="•"/>
              <a:defRPr/>
            </a:lvl7pPr>
            <a:lvl8pPr marL="3657600" lvl="7" indent="-342900" algn="l">
              <a:lnSpc>
                <a:spcPct val="100000"/>
              </a:lnSpc>
              <a:spcBef>
                <a:spcPts val="360"/>
              </a:spcBef>
              <a:spcAft>
                <a:spcPts val="0"/>
              </a:spcAft>
              <a:buClr>
                <a:schemeClr val="dk1"/>
              </a:buClr>
              <a:buSzPts val="1800"/>
              <a:buChar char="•"/>
              <a:defRPr/>
            </a:lvl8pPr>
            <a:lvl9pPr marL="4114800" lvl="8" indent="-342900" algn="l">
              <a:lnSpc>
                <a:spcPct val="100000"/>
              </a:lnSpc>
              <a:spcBef>
                <a:spcPts val="360"/>
              </a:spcBef>
              <a:spcAft>
                <a:spcPts val="0"/>
              </a:spcAft>
              <a:buClr>
                <a:schemeClr val="dk1"/>
              </a:buClr>
              <a:buSzPts val="1800"/>
              <a:buChar char="•"/>
              <a:defRPr/>
            </a:lvl9pPr>
          </a:lstStyle>
          <a:p>
            <a:endParaRPr/>
          </a:p>
        </p:txBody>
      </p:sp>
      <p:sp>
        <p:nvSpPr>
          <p:cNvPr id="56" name="Google Shape;56;p40"/>
          <p:cNvSpPr txBox="1">
            <a:spLocks noGrp="1"/>
          </p:cNvSpPr>
          <p:nvPr>
            <p:ph type="dt" idx="10"/>
          </p:nvPr>
        </p:nvSpPr>
        <p:spPr>
          <a:xfrm>
            <a:off x="609600" y="6356350"/>
            <a:ext cx="2844800" cy="365125"/>
          </a:xfrm>
          <a:prstGeom prst="rect">
            <a:avLst/>
          </a:prstGeom>
          <a:noFill/>
          <a:ln>
            <a:noFill/>
          </a:ln>
        </p:spPr>
        <p:txBody>
          <a:bodyPr spcFirstLastPara="1" wrap="square" lIns="93950" tIns="46975" rIns="93950" bIns="46975" anchor="ctr" anchorCtr="0">
            <a:noAutofit/>
          </a:bodyPr>
          <a:lstStyle>
            <a:lvl1pPr lvl="0" algn="l">
              <a:lnSpc>
                <a:spcPct val="100000"/>
              </a:lnSpc>
              <a:spcBef>
                <a:spcPts val="0"/>
              </a:spcBef>
              <a:spcAft>
                <a:spcPts val="0"/>
              </a:spcAft>
              <a:buSzPts val="1400"/>
              <a:buNone/>
              <a:defRPr sz="1200">
                <a:solidFill>
                  <a:srgbClr val="898989"/>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7" name="Google Shape;57;p40"/>
          <p:cNvSpPr txBox="1">
            <a:spLocks noGrp="1"/>
          </p:cNvSpPr>
          <p:nvPr>
            <p:ph type="ftr" idx="11"/>
          </p:nvPr>
        </p:nvSpPr>
        <p:spPr>
          <a:xfrm>
            <a:off x="4165600" y="6356350"/>
            <a:ext cx="3860800" cy="365125"/>
          </a:xfrm>
          <a:prstGeom prst="rect">
            <a:avLst/>
          </a:prstGeom>
          <a:noFill/>
          <a:ln>
            <a:noFill/>
          </a:ln>
        </p:spPr>
        <p:txBody>
          <a:bodyPr spcFirstLastPara="1" wrap="square" lIns="93950" tIns="46975" rIns="93950" bIns="46975"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8" name="Google Shape;58;p40"/>
          <p:cNvSpPr txBox="1">
            <a:spLocks noGrp="1"/>
          </p:cNvSpPr>
          <p:nvPr>
            <p:ph type="sldNum" idx="12"/>
          </p:nvPr>
        </p:nvSpPr>
        <p:spPr>
          <a:xfrm>
            <a:off x="8737600" y="6356350"/>
            <a:ext cx="2844800" cy="365125"/>
          </a:xfrm>
          <a:prstGeom prst="rect">
            <a:avLst/>
          </a:prstGeom>
          <a:noFill/>
          <a:ln>
            <a:noFill/>
          </a:ln>
        </p:spPr>
        <p:txBody>
          <a:bodyPr spcFirstLastPara="1" wrap="square" lIns="93950" tIns="46975" rIns="93950" bIns="46975" anchor="ctr" anchorCtr="0">
            <a:noAutofit/>
          </a:bodyPr>
          <a:lstStyle>
            <a:lvl1pPr marL="0" marR="0" lvl="0" indent="0" algn="r">
              <a:lnSpc>
                <a:spcPct val="100000"/>
              </a:lnSpc>
              <a:spcBef>
                <a:spcPts val="0"/>
              </a:spcBef>
              <a:spcAft>
                <a:spcPts val="0"/>
              </a:spcAft>
              <a:buClr>
                <a:srgbClr val="898989"/>
              </a:buClr>
              <a:buSzPts val="1200"/>
              <a:buFont typeface="Times New Roman"/>
              <a:buNone/>
              <a:defRPr sz="1200" b="0" i="0" u="none" strike="noStrike" cap="none">
                <a:solidFill>
                  <a:srgbClr val="898989"/>
                </a:solidFill>
                <a:latin typeface="Times New Roman"/>
                <a:ea typeface="Times New Roman"/>
                <a:cs typeface="Times New Roman"/>
                <a:sym typeface="Times New Roman"/>
              </a:defRPr>
            </a:lvl1pPr>
            <a:lvl2pPr marL="0" marR="0" lvl="1" indent="0" algn="r">
              <a:lnSpc>
                <a:spcPct val="100000"/>
              </a:lnSpc>
              <a:spcBef>
                <a:spcPts val="0"/>
              </a:spcBef>
              <a:spcAft>
                <a:spcPts val="0"/>
              </a:spcAft>
              <a:buClr>
                <a:srgbClr val="898989"/>
              </a:buClr>
              <a:buSzPts val="1200"/>
              <a:buFont typeface="Times New Roman"/>
              <a:buNone/>
              <a:defRPr sz="1200" b="0" i="0" u="none" strike="noStrike" cap="none">
                <a:solidFill>
                  <a:srgbClr val="898989"/>
                </a:solidFill>
                <a:latin typeface="Times New Roman"/>
                <a:ea typeface="Times New Roman"/>
                <a:cs typeface="Times New Roman"/>
                <a:sym typeface="Times New Roman"/>
              </a:defRPr>
            </a:lvl2pPr>
            <a:lvl3pPr marL="0" marR="0" lvl="2" indent="0" algn="r">
              <a:lnSpc>
                <a:spcPct val="100000"/>
              </a:lnSpc>
              <a:spcBef>
                <a:spcPts val="0"/>
              </a:spcBef>
              <a:spcAft>
                <a:spcPts val="0"/>
              </a:spcAft>
              <a:buClr>
                <a:srgbClr val="898989"/>
              </a:buClr>
              <a:buSzPts val="1200"/>
              <a:buFont typeface="Times New Roman"/>
              <a:buNone/>
              <a:defRPr sz="1200" b="0" i="0" u="none" strike="noStrike" cap="none">
                <a:solidFill>
                  <a:srgbClr val="898989"/>
                </a:solidFill>
                <a:latin typeface="Times New Roman"/>
                <a:ea typeface="Times New Roman"/>
                <a:cs typeface="Times New Roman"/>
                <a:sym typeface="Times New Roman"/>
              </a:defRPr>
            </a:lvl3pPr>
            <a:lvl4pPr marL="0" marR="0" lvl="3" indent="0" algn="r">
              <a:lnSpc>
                <a:spcPct val="100000"/>
              </a:lnSpc>
              <a:spcBef>
                <a:spcPts val="0"/>
              </a:spcBef>
              <a:spcAft>
                <a:spcPts val="0"/>
              </a:spcAft>
              <a:buClr>
                <a:srgbClr val="898989"/>
              </a:buClr>
              <a:buSzPts val="1200"/>
              <a:buFont typeface="Times New Roman"/>
              <a:buNone/>
              <a:defRPr sz="1200" b="0" i="0" u="none" strike="noStrike" cap="none">
                <a:solidFill>
                  <a:srgbClr val="898989"/>
                </a:solidFill>
                <a:latin typeface="Times New Roman"/>
                <a:ea typeface="Times New Roman"/>
                <a:cs typeface="Times New Roman"/>
                <a:sym typeface="Times New Roman"/>
              </a:defRPr>
            </a:lvl4pPr>
            <a:lvl5pPr marL="0" marR="0" lvl="4" indent="0" algn="r">
              <a:lnSpc>
                <a:spcPct val="100000"/>
              </a:lnSpc>
              <a:spcBef>
                <a:spcPts val="0"/>
              </a:spcBef>
              <a:spcAft>
                <a:spcPts val="0"/>
              </a:spcAft>
              <a:buClr>
                <a:srgbClr val="898989"/>
              </a:buClr>
              <a:buSzPts val="1200"/>
              <a:buFont typeface="Times New Roman"/>
              <a:buNone/>
              <a:defRPr sz="1200" b="0" i="0" u="none" strike="noStrike" cap="none">
                <a:solidFill>
                  <a:srgbClr val="898989"/>
                </a:solidFill>
                <a:latin typeface="Times New Roman"/>
                <a:ea typeface="Times New Roman"/>
                <a:cs typeface="Times New Roman"/>
                <a:sym typeface="Times New Roman"/>
              </a:defRPr>
            </a:lvl5pPr>
            <a:lvl6pPr marL="0" marR="0" lvl="5" indent="0" algn="r">
              <a:lnSpc>
                <a:spcPct val="100000"/>
              </a:lnSpc>
              <a:spcBef>
                <a:spcPts val="0"/>
              </a:spcBef>
              <a:spcAft>
                <a:spcPts val="0"/>
              </a:spcAft>
              <a:buClr>
                <a:srgbClr val="898989"/>
              </a:buClr>
              <a:buSzPts val="1200"/>
              <a:buFont typeface="Times New Roman"/>
              <a:buNone/>
              <a:defRPr sz="1200" b="0" i="0" u="none" strike="noStrike" cap="none">
                <a:solidFill>
                  <a:srgbClr val="898989"/>
                </a:solidFill>
                <a:latin typeface="Times New Roman"/>
                <a:ea typeface="Times New Roman"/>
                <a:cs typeface="Times New Roman"/>
                <a:sym typeface="Times New Roman"/>
              </a:defRPr>
            </a:lvl6pPr>
            <a:lvl7pPr marL="0" marR="0" lvl="6" indent="0" algn="r">
              <a:lnSpc>
                <a:spcPct val="100000"/>
              </a:lnSpc>
              <a:spcBef>
                <a:spcPts val="0"/>
              </a:spcBef>
              <a:spcAft>
                <a:spcPts val="0"/>
              </a:spcAft>
              <a:buClr>
                <a:srgbClr val="898989"/>
              </a:buClr>
              <a:buSzPts val="1200"/>
              <a:buFont typeface="Times New Roman"/>
              <a:buNone/>
              <a:defRPr sz="1200" b="0" i="0" u="none" strike="noStrike" cap="none">
                <a:solidFill>
                  <a:srgbClr val="898989"/>
                </a:solidFill>
                <a:latin typeface="Times New Roman"/>
                <a:ea typeface="Times New Roman"/>
                <a:cs typeface="Times New Roman"/>
                <a:sym typeface="Times New Roman"/>
              </a:defRPr>
            </a:lvl7pPr>
            <a:lvl8pPr marL="0" marR="0" lvl="7" indent="0" algn="r">
              <a:lnSpc>
                <a:spcPct val="100000"/>
              </a:lnSpc>
              <a:spcBef>
                <a:spcPts val="0"/>
              </a:spcBef>
              <a:spcAft>
                <a:spcPts val="0"/>
              </a:spcAft>
              <a:buClr>
                <a:srgbClr val="898989"/>
              </a:buClr>
              <a:buSzPts val="1200"/>
              <a:buFont typeface="Times New Roman"/>
              <a:buNone/>
              <a:defRPr sz="1200" b="0" i="0" u="none" strike="noStrike" cap="none">
                <a:solidFill>
                  <a:srgbClr val="898989"/>
                </a:solidFill>
                <a:latin typeface="Times New Roman"/>
                <a:ea typeface="Times New Roman"/>
                <a:cs typeface="Times New Roman"/>
                <a:sym typeface="Times New Roman"/>
              </a:defRPr>
            </a:lvl8pPr>
            <a:lvl9pPr marL="0" marR="0" lvl="8" indent="0" algn="r">
              <a:lnSpc>
                <a:spcPct val="100000"/>
              </a:lnSpc>
              <a:spcBef>
                <a:spcPts val="0"/>
              </a:spcBef>
              <a:spcAft>
                <a:spcPts val="0"/>
              </a:spcAft>
              <a:buClr>
                <a:srgbClr val="898989"/>
              </a:buClr>
              <a:buSzPts val="1200"/>
              <a:buFont typeface="Times New Roman"/>
              <a:buNone/>
              <a:defRPr sz="1200" b="0" i="0" u="none" strike="noStrike" cap="none">
                <a:solidFill>
                  <a:srgbClr val="898989"/>
                </a:solidFill>
                <a:latin typeface="Times New Roman"/>
                <a:ea typeface="Times New Roman"/>
                <a:cs typeface="Times New Roman"/>
                <a:sym typeface="Times New Roman"/>
              </a:defRPr>
            </a:lvl9pPr>
          </a:lstStyle>
          <a:p>
            <a:pPr marL="0" lvl="0" indent="0" algn="r" rtl="0">
              <a:spcBef>
                <a:spcPts val="0"/>
              </a:spcBef>
              <a:spcAft>
                <a:spcPts val="0"/>
              </a:spcAft>
              <a:buNone/>
            </a:pPr>
            <a:fld id="{00000000-1234-1234-1234-123412341234}" type="slidenum">
              <a:rPr lang="lv"/>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userDrawn="1">
  <p:cSld name="Title Only">
    <p:spTree>
      <p:nvGrpSpPr>
        <p:cNvPr id="1" name=""/>
        <p:cNvGrpSpPr/>
        <p:nvPr/>
      </p:nvGrpSpPr>
      <p:grpSpPr>
        <a:xfrm>
          <a:off x="0" y="0"/>
          <a:ext cx="0" cy="0"/>
          <a:chOff x="0" y="0"/>
          <a:chExt cx="0" cy="0"/>
        </a:xfrm>
      </p:grpSpPr>
      <p:pic>
        <p:nvPicPr>
          <p:cNvPr id="5" name="Picture 6"/>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1069975" y="0"/>
            <a:ext cx="998538" cy="14176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 name="Title 1"/>
          <p:cNvSpPr>
            <a:spLocks noGrp="1"/>
          </p:cNvSpPr>
          <p:nvPr>
            <p:ph type="title"/>
          </p:nvPr>
        </p:nvSpPr>
        <p:spPr>
          <a:xfrm>
            <a:off x="3454400" y="304802"/>
            <a:ext cx="8128000" cy="1066799"/>
          </a:xfrm>
        </p:spPr>
        <p:txBody>
          <a:bodyPr anchor="t">
            <a:normAutofit/>
          </a:bodyPr>
          <a:lstStyle>
            <a:lvl1pPr algn="l">
              <a:defRPr sz="2400" b="1">
                <a:latin typeface="Verdana" panose="020B0604030504040204" pitchFamily="34" charset="0"/>
                <a:ea typeface="Verdana" panose="020B0604030504040204" pitchFamily="34" charset="0"/>
                <a:cs typeface="Verdana" panose="020B0604030504040204" pitchFamily="34" charset="0"/>
              </a:defRPr>
            </a:lvl1pPr>
          </a:lstStyle>
          <a:p>
            <a:r>
              <a:rPr lang="en-US"/>
              <a:t>Click to edit Master title style</a:t>
            </a:r>
            <a:endParaRPr lang="en-US" dirty="0"/>
          </a:p>
        </p:txBody>
      </p:sp>
      <p:sp>
        <p:nvSpPr>
          <p:cNvPr id="9" name="Text Placeholder 15"/>
          <p:cNvSpPr>
            <a:spLocks noGrp="1"/>
          </p:cNvSpPr>
          <p:nvPr>
            <p:ph type="body" sz="quarter" idx="10"/>
          </p:nvPr>
        </p:nvSpPr>
        <p:spPr>
          <a:xfrm>
            <a:off x="3454400" y="6324600"/>
            <a:ext cx="2641600" cy="304800"/>
          </a:xfrm>
        </p:spPr>
        <p:txBody>
          <a:bodyPr>
            <a:normAutofit/>
          </a:bodyPr>
          <a:lstStyle>
            <a:lvl1pPr marL="0" indent="0">
              <a:buNone/>
              <a:defRPr sz="1000">
                <a:latin typeface="Verdana" panose="020B0604030504040204" pitchFamily="34" charset="0"/>
                <a:ea typeface="Verdana" panose="020B0604030504040204" pitchFamily="34" charset="0"/>
                <a:cs typeface="Verdana" panose="020B0604030504040204" pitchFamily="34" charset="0"/>
              </a:defRPr>
            </a:lvl1pPr>
          </a:lstStyle>
          <a:p>
            <a:pPr lvl="0"/>
            <a:r>
              <a:rPr lang="en-US"/>
              <a:t>Click to edit Master text styles</a:t>
            </a:r>
          </a:p>
        </p:txBody>
      </p:sp>
      <p:sp>
        <p:nvSpPr>
          <p:cNvPr id="10" name="Text Placeholder 19"/>
          <p:cNvSpPr>
            <a:spLocks noGrp="1"/>
          </p:cNvSpPr>
          <p:nvPr>
            <p:ph type="body" sz="quarter" idx="12"/>
          </p:nvPr>
        </p:nvSpPr>
        <p:spPr>
          <a:xfrm>
            <a:off x="6502400" y="6324600"/>
            <a:ext cx="4876800" cy="304800"/>
          </a:xfrm>
        </p:spPr>
        <p:txBody>
          <a:bodyPr>
            <a:normAutofit/>
          </a:bodyPr>
          <a:lstStyle>
            <a:lvl1pPr marL="0" indent="0" algn="r">
              <a:buNone/>
              <a:defRPr sz="1000" baseline="0">
                <a:latin typeface="Verdana" panose="020B0604030504040204" pitchFamily="34" charset="0"/>
                <a:ea typeface="Verdana" panose="020B0604030504040204" pitchFamily="34" charset="0"/>
                <a:cs typeface="Verdana" panose="020B0604030504040204" pitchFamily="34" charset="0"/>
              </a:defRPr>
            </a:lvl1pPr>
          </a:lstStyle>
          <a:p>
            <a:pPr lvl="0"/>
            <a:r>
              <a:rPr lang="en-US"/>
              <a:t>Click to edit Master text styles</a:t>
            </a:r>
          </a:p>
        </p:txBody>
      </p:sp>
      <p:sp>
        <p:nvSpPr>
          <p:cNvPr id="6" name="Slide Number Placeholder 22"/>
          <p:cNvSpPr>
            <a:spLocks noGrp="1"/>
          </p:cNvSpPr>
          <p:nvPr>
            <p:ph type="sldNum" sz="quarter" idx="13"/>
          </p:nvPr>
        </p:nvSpPr>
        <p:spPr>
          <a:xfrm>
            <a:off x="11379200" y="6324600"/>
            <a:ext cx="406400" cy="304800"/>
          </a:xfrm>
        </p:spPr>
        <p:txBody>
          <a:bodyPr/>
          <a:lstStyle>
            <a:lvl1pPr>
              <a:defRPr sz="1000">
                <a:latin typeface="Verdana" panose="020B0604030504040204" pitchFamily="34" charset="0"/>
              </a:defRPr>
            </a:lvl1pPr>
          </a:lstStyle>
          <a:p>
            <a:pPr>
              <a:defRPr/>
            </a:pPr>
            <a:fld id="{28F3C2E6-9D0F-4E7F-A0C8-B6D31D2FD995}" type="slidenum">
              <a:rPr lang="en-US" altLang="lv-LV"/>
              <a:pPr>
                <a:defRPr/>
              </a:pPr>
              <a:t>‹#›</a:t>
            </a:fld>
            <a:endParaRPr lang="en-US" altLang="lv-LV"/>
          </a:p>
        </p:txBody>
      </p:sp>
    </p:spTree>
    <p:extLst>
      <p:ext uri="{BB962C8B-B14F-4D97-AF65-F5344CB8AC3E}">
        <p14:creationId xmlns:p14="http://schemas.microsoft.com/office/powerpoint/2010/main" val="249687081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Titulslaids (LV)">
    <p:spTree>
      <p:nvGrpSpPr>
        <p:cNvPr id="1" name=""/>
        <p:cNvGrpSpPr/>
        <p:nvPr/>
      </p:nvGrpSpPr>
      <p:grpSpPr>
        <a:xfrm>
          <a:off x="0" y="0"/>
          <a:ext cx="0" cy="0"/>
          <a:chOff x="0" y="0"/>
          <a:chExt cx="0" cy="0"/>
        </a:xfrm>
      </p:grpSpPr>
      <p:pic>
        <p:nvPicPr>
          <p:cNvPr id="11" name="Picture 10">
            <a:extLst>
              <a:ext uri="{FF2B5EF4-FFF2-40B4-BE49-F238E27FC236}">
                <a16:creationId xmlns:a16="http://schemas.microsoft.com/office/drawing/2014/main" id="{D695CF94-5BB8-B746-ABB4-F887CB887FDD}"/>
              </a:ext>
            </a:extLst>
          </p:cNvPr>
          <p:cNvPicPr>
            <a:picLocks noChangeAspect="1"/>
          </p:cNvPicPr>
          <p:nvPr userDrawn="1"/>
        </p:nvPicPr>
        <p:blipFill>
          <a:blip r:embed="rId2" cstate="print">
            <a:extLst>
              <a:ext uri="{28A0092B-C50C-407E-A947-70E740481C1C}">
                <a14:useLocalDpi xmlns:a14="http://schemas.microsoft.com/office/drawing/2010/main"/>
              </a:ext>
            </a:extLst>
          </a:blip>
          <a:stretch>
            <a:fillRect/>
          </a:stretch>
        </p:blipFill>
        <p:spPr>
          <a:xfrm>
            <a:off x="1673970" y="-110"/>
            <a:ext cx="2041446" cy="2041508"/>
          </a:xfrm>
          <a:prstGeom prst="rect">
            <a:avLst/>
          </a:prstGeom>
        </p:spPr>
      </p:pic>
      <p:sp>
        <p:nvSpPr>
          <p:cNvPr id="23" name="Picture Placeholder 22">
            <a:extLst>
              <a:ext uri="{FF2B5EF4-FFF2-40B4-BE49-F238E27FC236}">
                <a16:creationId xmlns:a16="http://schemas.microsoft.com/office/drawing/2014/main" id="{882D70B0-2D89-8444-9421-9D3A7F6F9D09}"/>
              </a:ext>
            </a:extLst>
          </p:cNvPr>
          <p:cNvSpPr>
            <a:spLocks noGrp="1"/>
          </p:cNvSpPr>
          <p:nvPr>
            <p:ph type="pic" sz="quarter" idx="16" hasCustomPrompt="1"/>
          </p:nvPr>
        </p:nvSpPr>
        <p:spPr>
          <a:xfrm>
            <a:off x="4259089" y="0"/>
            <a:ext cx="7932911" cy="6868074"/>
          </a:xfrm>
          <a:custGeom>
            <a:avLst/>
            <a:gdLst>
              <a:gd name="connsiteX0" fmla="*/ 0 w 10912706"/>
              <a:gd name="connsiteY0" fmla="*/ 0 h 9956801"/>
              <a:gd name="connsiteX1" fmla="*/ 10912706 w 10912706"/>
              <a:gd name="connsiteY1" fmla="*/ 0 h 9956801"/>
              <a:gd name="connsiteX2" fmla="*/ 10912706 w 10912706"/>
              <a:gd name="connsiteY2" fmla="*/ 9956801 h 9956801"/>
              <a:gd name="connsiteX3" fmla="*/ 894949 w 10912706"/>
              <a:gd name="connsiteY3" fmla="*/ 9956801 h 9956801"/>
              <a:gd name="connsiteX4" fmla="*/ 5445944 w 10912706"/>
              <a:gd name="connsiteY4" fmla="*/ 4979394 h 995680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912706" h="9956801">
                <a:moveTo>
                  <a:pt x="0" y="0"/>
                </a:moveTo>
                <a:lnTo>
                  <a:pt x="10912706" y="0"/>
                </a:lnTo>
                <a:lnTo>
                  <a:pt x="10912706" y="9956801"/>
                </a:lnTo>
                <a:lnTo>
                  <a:pt x="894949" y="9956801"/>
                </a:lnTo>
                <a:lnTo>
                  <a:pt x="5445944" y="4979394"/>
                </a:lnTo>
                <a:close/>
              </a:path>
            </a:pathLst>
          </a:custGeom>
        </p:spPr>
        <p:txBody>
          <a:bodyPr wrap="square" anchor="ctr">
            <a:noAutofit/>
          </a:bodyPr>
          <a:lstStyle>
            <a:lvl1pPr marL="0" indent="0" algn="ctr">
              <a:buFontTx/>
              <a:buNone/>
              <a:defRPr/>
            </a:lvl1pPr>
          </a:lstStyle>
          <a:p>
            <a:r>
              <a:rPr lang="x-none" dirty="0"/>
              <a:t>ATTĒLS</a:t>
            </a:r>
          </a:p>
        </p:txBody>
      </p:sp>
      <p:sp>
        <p:nvSpPr>
          <p:cNvPr id="25" name="Text Placeholder 24">
            <a:extLst>
              <a:ext uri="{FF2B5EF4-FFF2-40B4-BE49-F238E27FC236}">
                <a16:creationId xmlns:a16="http://schemas.microsoft.com/office/drawing/2014/main" id="{95790348-8332-3F44-A865-A5114BC697CC}"/>
              </a:ext>
            </a:extLst>
          </p:cNvPr>
          <p:cNvSpPr>
            <a:spLocks noGrp="1"/>
          </p:cNvSpPr>
          <p:nvPr>
            <p:ph type="body" sz="quarter" idx="13" hasCustomPrompt="1"/>
          </p:nvPr>
        </p:nvSpPr>
        <p:spPr>
          <a:xfrm>
            <a:off x="514558" y="2556123"/>
            <a:ext cx="4634366" cy="2041508"/>
          </a:xfrm>
        </p:spPr>
        <p:txBody>
          <a:bodyPr anchor="ctr"/>
          <a:lstStyle>
            <a:lvl1pPr marL="0" indent="0" algn="ctr">
              <a:buNone/>
              <a:defRPr sz="4219" b="1" i="0">
                <a:solidFill>
                  <a:srgbClr val="00859B"/>
                </a:solidFill>
                <a:latin typeface="Verdana" panose="020B0604030504040204" pitchFamily="34" charset="0"/>
                <a:ea typeface="Verdana" panose="020B0604030504040204" pitchFamily="34" charset="0"/>
                <a:cs typeface="Verdana" panose="020B0604030504040204" pitchFamily="34" charset="0"/>
              </a:defRPr>
            </a:lvl1pPr>
          </a:lstStyle>
          <a:p>
            <a:pPr lvl="0"/>
            <a:r>
              <a:rPr lang="lv-LV" dirty="0"/>
              <a:t>Prezentācijas nosaukums</a:t>
            </a:r>
          </a:p>
        </p:txBody>
      </p:sp>
      <p:sp>
        <p:nvSpPr>
          <p:cNvPr id="26" name="Text Placeholder 24">
            <a:extLst>
              <a:ext uri="{FF2B5EF4-FFF2-40B4-BE49-F238E27FC236}">
                <a16:creationId xmlns:a16="http://schemas.microsoft.com/office/drawing/2014/main" id="{54550629-55C5-A743-B2B2-326E3A8B30B3}"/>
              </a:ext>
            </a:extLst>
          </p:cNvPr>
          <p:cNvSpPr>
            <a:spLocks noGrp="1"/>
          </p:cNvSpPr>
          <p:nvPr>
            <p:ph type="body" sz="quarter" idx="14" hasCustomPrompt="1"/>
          </p:nvPr>
        </p:nvSpPr>
        <p:spPr>
          <a:xfrm>
            <a:off x="514557" y="4869315"/>
            <a:ext cx="4634366" cy="733392"/>
          </a:xfrm>
        </p:spPr>
        <p:txBody>
          <a:bodyPr anchor="ctr"/>
          <a:lstStyle>
            <a:lvl1pPr marL="0" indent="0" algn="ctr">
              <a:buNone/>
              <a:defRPr sz="2531" b="0" i="0">
                <a:solidFill>
                  <a:schemeClr val="tx1">
                    <a:lumMod val="65000"/>
                    <a:lumOff val="35000"/>
                  </a:schemeClr>
                </a:solidFill>
                <a:latin typeface="Verdana" panose="020B0604030504040204" pitchFamily="34" charset="0"/>
                <a:ea typeface="Verdana" panose="020B0604030504040204" pitchFamily="34" charset="0"/>
                <a:cs typeface="Verdana" panose="020B0604030504040204" pitchFamily="34" charset="0"/>
              </a:defRPr>
            </a:lvl1pPr>
          </a:lstStyle>
          <a:p>
            <a:pPr lvl="0"/>
            <a:r>
              <a:rPr lang="lv-LV" dirty="0"/>
              <a:t>Vārds Uzvārds, </a:t>
            </a:r>
            <a:r>
              <a:rPr lang="x-none" dirty="0"/>
              <a:t>amats</a:t>
            </a:r>
          </a:p>
        </p:txBody>
      </p:sp>
      <p:sp>
        <p:nvSpPr>
          <p:cNvPr id="27" name="Text Placeholder 24">
            <a:extLst>
              <a:ext uri="{FF2B5EF4-FFF2-40B4-BE49-F238E27FC236}">
                <a16:creationId xmlns:a16="http://schemas.microsoft.com/office/drawing/2014/main" id="{DA10DCAA-E30A-194F-A538-D18955EC27C9}"/>
              </a:ext>
            </a:extLst>
          </p:cNvPr>
          <p:cNvSpPr>
            <a:spLocks noGrp="1"/>
          </p:cNvSpPr>
          <p:nvPr>
            <p:ph type="body" sz="quarter" idx="15" hasCustomPrompt="1"/>
          </p:nvPr>
        </p:nvSpPr>
        <p:spPr>
          <a:xfrm>
            <a:off x="491117" y="5775962"/>
            <a:ext cx="4657806" cy="329283"/>
          </a:xfrm>
        </p:spPr>
        <p:txBody>
          <a:bodyPr anchor="ctr">
            <a:normAutofit/>
          </a:bodyPr>
          <a:lstStyle>
            <a:lvl1pPr marL="0" indent="0" algn="ctr">
              <a:buNone/>
              <a:defRPr sz="984" b="0" i="0">
                <a:solidFill>
                  <a:schemeClr val="tx1">
                    <a:lumMod val="65000"/>
                    <a:lumOff val="35000"/>
                  </a:schemeClr>
                </a:solidFill>
                <a:latin typeface="Verdana" panose="020B0604030504040204" pitchFamily="34" charset="0"/>
                <a:ea typeface="Verdana" panose="020B0604030504040204" pitchFamily="34" charset="0"/>
                <a:cs typeface="Verdana" panose="020B0604030504040204" pitchFamily="34" charset="0"/>
              </a:defRPr>
            </a:lvl1pPr>
          </a:lstStyle>
          <a:p>
            <a:pPr lvl="0"/>
            <a:r>
              <a:rPr lang="lv-LV" dirty="0"/>
              <a:t>Datums un vieta</a:t>
            </a:r>
            <a:endParaRPr lang="x-none" dirty="0"/>
          </a:p>
        </p:txBody>
      </p:sp>
    </p:spTree>
    <p:extLst>
      <p:ext uri="{BB962C8B-B14F-4D97-AF65-F5344CB8AC3E}">
        <p14:creationId xmlns:p14="http://schemas.microsoft.com/office/powerpoint/2010/main" val="4205102750"/>
      </p:ext>
    </p:extLst>
  </p:cSld>
  <p:clrMapOvr>
    <a:masterClrMapping/>
  </p:clrMapOvr>
  <p:extLst>
    <p:ext uri="{DCECCB84-F9BA-43D5-87BE-67443E8EF086}">
      <p15:sldGuideLst xmlns:p15="http://schemas.microsoft.com/office/powerpoint/2012/main">
        <p15:guide id="1" orient="horz" pos="3072">
          <p15:clr>
            <a:srgbClr val="FBAE40"/>
          </p15:clr>
        </p15:guide>
        <p15:guide id="2" orient="horz">
          <p15:clr>
            <a:srgbClr val="FBAE40"/>
          </p15:clr>
        </p15:guide>
        <p15:guide id="3" orient="horz" pos="6144">
          <p15:clr>
            <a:srgbClr val="FBAE40"/>
          </p15:clr>
        </p15:guide>
        <p15:guide id="4" orient="horz" pos="5839">
          <p15:clr>
            <a:srgbClr val="FBAE40"/>
          </p15:clr>
        </p15:guide>
        <p15:guide id="5" orient="horz" pos="5544">
          <p15:clr>
            <a:srgbClr val="FBAE40"/>
          </p15:clr>
        </p15:guide>
        <p15:guide id="6" orient="horz" pos="305">
          <p15:clr>
            <a:srgbClr val="FBAE40"/>
          </p15:clr>
        </p15:guide>
        <p15:guide id="7">
          <p15:clr>
            <a:srgbClr val="FBAE40"/>
          </p15:clr>
        </p15:guide>
        <p15:guide id="8" orient="horz" pos="713">
          <p15:clr>
            <a:srgbClr val="FBAE40"/>
          </p15:clr>
        </p15:guide>
        <p15:guide id="9" pos="5461">
          <p15:clr>
            <a:srgbClr val="FBAE40"/>
          </p15:clr>
        </p15:guide>
        <p15:guide id="10" pos="291">
          <p15:clr>
            <a:srgbClr val="FBAE40"/>
          </p15:clr>
        </p15:guide>
        <p15:guide id="11" pos="585">
          <p15:clr>
            <a:srgbClr val="FBAE40"/>
          </p15:clr>
        </p15:guide>
        <p15:guide id="12" pos="10923">
          <p15:clr>
            <a:srgbClr val="FBAE40"/>
          </p15:clr>
        </p15:guide>
        <p15:guide id="13" pos="10632">
          <p15:clr>
            <a:srgbClr val="FBAE40"/>
          </p15:clr>
        </p15:guide>
        <p15:guide id="14" pos="10338">
          <p15:clr>
            <a:srgbClr val="FBAE40"/>
          </p15:clr>
        </p15:guide>
        <p15:guide id="15" pos="3556">
          <p15:clr>
            <a:srgbClr val="FBAE40"/>
          </p15:clr>
        </p15:guide>
        <p15:guide id="16" pos="7571">
          <p15:clr>
            <a:srgbClr val="FBAE40"/>
          </p15:clr>
        </p15:guide>
        <p15:guide id="17" orient="horz" pos="577">
          <p15:clr>
            <a:srgbClr val="FBAE40"/>
          </p15:clr>
        </p15:guide>
        <p15:guide id="18" orient="horz" pos="1076">
          <p15:clr>
            <a:srgbClr val="FBAE40"/>
          </p15:clr>
        </p15:guide>
        <p15:guide id="19" orient="horz" pos="1371">
          <p15:clr>
            <a:srgbClr val="FBAE40"/>
          </p15:clr>
        </p15:guide>
        <p15:guide id="20" orient="horz" pos="1666">
          <p15:clr>
            <a:srgbClr val="FBAE40"/>
          </p15:clr>
        </p15:guide>
        <p15:guide id="21" orient="horz" pos="1961">
          <p15:clr>
            <a:srgbClr val="FBAE40"/>
          </p15:clr>
        </p15:guide>
        <p15:guide id="22" pos="7276">
          <p15:clr>
            <a:srgbClr val="FBAE40"/>
          </p15:clr>
        </p15:guide>
        <p15:guide id="23" pos="2672">
          <p15:clr>
            <a:srgbClr val="FBAE40"/>
          </p15:clr>
        </p15:guide>
        <p15:guide id="24" pos="4758">
          <p15:clr>
            <a:srgbClr val="FBAE40"/>
          </p15:clr>
        </p15:guide>
      </p15:sldGuideLst>
    </p:ext>
  </p:extLst>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Titulslaids (EN)">
    <p:spTree>
      <p:nvGrpSpPr>
        <p:cNvPr id="1" name=""/>
        <p:cNvGrpSpPr/>
        <p:nvPr/>
      </p:nvGrpSpPr>
      <p:grpSpPr>
        <a:xfrm>
          <a:off x="0" y="0"/>
          <a:ext cx="0" cy="0"/>
          <a:chOff x="0" y="0"/>
          <a:chExt cx="0" cy="0"/>
        </a:xfrm>
      </p:grpSpPr>
      <p:pic>
        <p:nvPicPr>
          <p:cNvPr id="11" name="Picture 10">
            <a:extLst>
              <a:ext uri="{FF2B5EF4-FFF2-40B4-BE49-F238E27FC236}">
                <a16:creationId xmlns:a16="http://schemas.microsoft.com/office/drawing/2014/main" id="{D695CF94-5BB8-B746-ABB4-F887CB887FDD}"/>
              </a:ext>
            </a:extLst>
          </p:cNvPr>
          <p:cNvPicPr>
            <a:picLocks noChangeAspect="1"/>
          </p:cNvPicPr>
          <p:nvPr userDrawn="1"/>
        </p:nvPicPr>
        <p:blipFill rotWithShape="1">
          <a:blip r:embed="rId2" cstate="print">
            <a:extLst>
              <a:ext uri="{28A0092B-C50C-407E-A947-70E740481C1C}">
                <a14:useLocalDpi xmlns:a14="http://schemas.microsoft.com/office/drawing/2010/main"/>
              </a:ext>
            </a:extLst>
          </a:blip>
          <a:srcRect b="76459"/>
          <a:stretch/>
        </p:blipFill>
        <p:spPr>
          <a:xfrm>
            <a:off x="1663582" y="-9331"/>
            <a:ext cx="2041446" cy="480591"/>
          </a:xfrm>
          <a:prstGeom prst="rect">
            <a:avLst/>
          </a:prstGeom>
        </p:spPr>
      </p:pic>
      <p:sp>
        <p:nvSpPr>
          <p:cNvPr id="23" name="Picture Placeholder 22">
            <a:extLst>
              <a:ext uri="{FF2B5EF4-FFF2-40B4-BE49-F238E27FC236}">
                <a16:creationId xmlns:a16="http://schemas.microsoft.com/office/drawing/2014/main" id="{882D70B0-2D89-8444-9421-9D3A7F6F9D09}"/>
              </a:ext>
            </a:extLst>
          </p:cNvPr>
          <p:cNvSpPr>
            <a:spLocks noGrp="1"/>
          </p:cNvSpPr>
          <p:nvPr>
            <p:ph type="pic" sz="quarter" idx="16" hasCustomPrompt="1"/>
          </p:nvPr>
        </p:nvSpPr>
        <p:spPr>
          <a:xfrm>
            <a:off x="4259089" y="0"/>
            <a:ext cx="7932911" cy="6868074"/>
          </a:xfrm>
          <a:custGeom>
            <a:avLst/>
            <a:gdLst>
              <a:gd name="connsiteX0" fmla="*/ 0 w 10912706"/>
              <a:gd name="connsiteY0" fmla="*/ 0 h 9956801"/>
              <a:gd name="connsiteX1" fmla="*/ 10912706 w 10912706"/>
              <a:gd name="connsiteY1" fmla="*/ 0 h 9956801"/>
              <a:gd name="connsiteX2" fmla="*/ 10912706 w 10912706"/>
              <a:gd name="connsiteY2" fmla="*/ 9956801 h 9956801"/>
              <a:gd name="connsiteX3" fmla="*/ 894949 w 10912706"/>
              <a:gd name="connsiteY3" fmla="*/ 9956801 h 9956801"/>
              <a:gd name="connsiteX4" fmla="*/ 5445944 w 10912706"/>
              <a:gd name="connsiteY4" fmla="*/ 4979394 h 995680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912706" h="9956801">
                <a:moveTo>
                  <a:pt x="0" y="0"/>
                </a:moveTo>
                <a:lnTo>
                  <a:pt x="10912706" y="0"/>
                </a:lnTo>
                <a:lnTo>
                  <a:pt x="10912706" y="9956801"/>
                </a:lnTo>
                <a:lnTo>
                  <a:pt x="894949" y="9956801"/>
                </a:lnTo>
                <a:lnTo>
                  <a:pt x="5445944" y="4979394"/>
                </a:lnTo>
                <a:close/>
              </a:path>
            </a:pathLst>
          </a:custGeom>
        </p:spPr>
        <p:txBody>
          <a:bodyPr wrap="square" anchor="ctr">
            <a:noAutofit/>
          </a:bodyPr>
          <a:lstStyle>
            <a:lvl1pPr marL="0" indent="0" algn="ctr">
              <a:buFontTx/>
              <a:buNone/>
              <a:defRPr/>
            </a:lvl1pPr>
          </a:lstStyle>
          <a:p>
            <a:r>
              <a:rPr lang="x-none" dirty="0"/>
              <a:t>ATTĒLS</a:t>
            </a:r>
          </a:p>
        </p:txBody>
      </p:sp>
      <p:pic>
        <p:nvPicPr>
          <p:cNvPr id="3" name="Picture 2" descr="Shape&#10;&#10;Description automatically generated with low confidence">
            <a:extLst>
              <a:ext uri="{FF2B5EF4-FFF2-40B4-BE49-F238E27FC236}">
                <a16:creationId xmlns:a16="http://schemas.microsoft.com/office/drawing/2014/main" id="{480859D7-06BC-5447-9008-F79E5D1B0718}"/>
              </a:ext>
            </a:extLst>
          </p:cNvPr>
          <p:cNvPicPr>
            <a:picLocks noChangeAspect="1"/>
          </p:cNvPicPr>
          <p:nvPr userDrawn="1"/>
        </p:nvPicPr>
        <p:blipFill>
          <a:blip r:embed="rId3" cstate="hqprint">
            <a:extLst>
              <a:ext uri="{28A0092B-C50C-407E-A947-70E740481C1C}">
                <a14:useLocalDpi xmlns:a14="http://schemas.microsoft.com/office/drawing/2010/main" val="0"/>
              </a:ext>
            </a:extLst>
          </a:blip>
          <a:stretch>
            <a:fillRect/>
          </a:stretch>
        </p:blipFill>
        <p:spPr>
          <a:xfrm>
            <a:off x="1602948" y="231559"/>
            <a:ext cx="2122490" cy="2122554"/>
          </a:xfrm>
          <a:prstGeom prst="rect">
            <a:avLst/>
          </a:prstGeom>
        </p:spPr>
      </p:pic>
      <p:sp>
        <p:nvSpPr>
          <p:cNvPr id="12" name="Text Placeholder 24">
            <a:extLst>
              <a:ext uri="{FF2B5EF4-FFF2-40B4-BE49-F238E27FC236}">
                <a16:creationId xmlns:a16="http://schemas.microsoft.com/office/drawing/2014/main" id="{0B24E9B6-7123-6145-B13F-C42736DF5E43}"/>
              </a:ext>
            </a:extLst>
          </p:cNvPr>
          <p:cNvSpPr>
            <a:spLocks noGrp="1"/>
          </p:cNvSpPr>
          <p:nvPr>
            <p:ph type="body" sz="quarter" idx="13" hasCustomPrompt="1"/>
          </p:nvPr>
        </p:nvSpPr>
        <p:spPr>
          <a:xfrm>
            <a:off x="514558" y="2556123"/>
            <a:ext cx="4634366" cy="2041508"/>
          </a:xfrm>
        </p:spPr>
        <p:txBody>
          <a:bodyPr anchor="ctr"/>
          <a:lstStyle>
            <a:lvl1pPr marL="0" indent="0" algn="ctr">
              <a:buNone/>
              <a:defRPr sz="4219" b="1" i="0">
                <a:solidFill>
                  <a:srgbClr val="00859B"/>
                </a:solidFill>
                <a:latin typeface="Verdana" panose="020B0604030504040204" pitchFamily="34" charset="0"/>
                <a:ea typeface="Verdana" panose="020B0604030504040204" pitchFamily="34" charset="0"/>
                <a:cs typeface="Verdana" panose="020B0604030504040204" pitchFamily="34" charset="0"/>
              </a:defRPr>
            </a:lvl1pPr>
          </a:lstStyle>
          <a:p>
            <a:pPr lvl="0"/>
            <a:r>
              <a:rPr lang="lv-LV" dirty="0"/>
              <a:t>Prezentācijas nosaukums</a:t>
            </a:r>
          </a:p>
        </p:txBody>
      </p:sp>
      <p:sp>
        <p:nvSpPr>
          <p:cNvPr id="13" name="Text Placeholder 24">
            <a:extLst>
              <a:ext uri="{FF2B5EF4-FFF2-40B4-BE49-F238E27FC236}">
                <a16:creationId xmlns:a16="http://schemas.microsoft.com/office/drawing/2014/main" id="{7F32D9C7-B7AD-D749-A298-E07ED18923E5}"/>
              </a:ext>
            </a:extLst>
          </p:cNvPr>
          <p:cNvSpPr>
            <a:spLocks noGrp="1"/>
          </p:cNvSpPr>
          <p:nvPr>
            <p:ph type="body" sz="quarter" idx="14" hasCustomPrompt="1"/>
          </p:nvPr>
        </p:nvSpPr>
        <p:spPr>
          <a:xfrm>
            <a:off x="514557" y="4869315"/>
            <a:ext cx="4634366" cy="733392"/>
          </a:xfrm>
        </p:spPr>
        <p:txBody>
          <a:bodyPr anchor="ctr"/>
          <a:lstStyle>
            <a:lvl1pPr marL="0" indent="0" algn="ctr">
              <a:buNone/>
              <a:defRPr sz="2531" b="0" i="0">
                <a:solidFill>
                  <a:schemeClr val="tx1">
                    <a:lumMod val="65000"/>
                    <a:lumOff val="35000"/>
                  </a:schemeClr>
                </a:solidFill>
                <a:latin typeface="Verdana" panose="020B0604030504040204" pitchFamily="34" charset="0"/>
                <a:ea typeface="Verdana" panose="020B0604030504040204" pitchFamily="34" charset="0"/>
                <a:cs typeface="Verdana" panose="020B0604030504040204" pitchFamily="34" charset="0"/>
              </a:defRPr>
            </a:lvl1pPr>
          </a:lstStyle>
          <a:p>
            <a:pPr lvl="0"/>
            <a:r>
              <a:rPr lang="lv-LV" dirty="0"/>
              <a:t>Vārds Uzvārds, </a:t>
            </a:r>
            <a:r>
              <a:rPr lang="x-none" dirty="0"/>
              <a:t>amats</a:t>
            </a:r>
          </a:p>
        </p:txBody>
      </p:sp>
      <p:sp>
        <p:nvSpPr>
          <p:cNvPr id="14" name="Text Placeholder 24">
            <a:extLst>
              <a:ext uri="{FF2B5EF4-FFF2-40B4-BE49-F238E27FC236}">
                <a16:creationId xmlns:a16="http://schemas.microsoft.com/office/drawing/2014/main" id="{3140F70B-F21A-2E48-BC29-1B7AF3702247}"/>
              </a:ext>
            </a:extLst>
          </p:cNvPr>
          <p:cNvSpPr>
            <a:spLocks noGrp="1"/>
          </p:cNvSpPr>
          <p:nvPr>
            <p:ph type="body" sz="quarter" idx="15" hasCustomPrompt="1"/>
          </p:nvPr>
        </p:nvSpPr>
        <p:spPr>
          <a:xfrm>
            <a:off x="491117" y="5775962"/>
            <a:ext cx="4657806" cy="329283"/>
          </a:xfrm>
        </p:spPr>
        <p:txBody>
          <a:bodyPr anchor="ctr">
            <a:normAutofit/>
          </a:bodyPr>
          <a:lstStyle>
            <a:lvl1pPr marL="0" indent="0" algn="ctr">
              <a:buNone/>
              <a:defRPr sz="984" b="0" i="0">
                <a:solidFill>
                  <a:schemeClr val="tx1">
                    <a:lumMod val="65000"/>
                    <a:lumOff val="35000"/>
                  </a:schemeClr>
                </a:solidFill>
                <a:latin typeface="Verdana" panose="020B0604030504040204" pitchFamily="34" charset="0"/>
                <a:ea typeface="Verdana" panose="020B0604030504040204" pitchFamily="34" charset="0"/>
                <a:cs typeface="Verdana" panose="020B0604030504040204" pitchFamily="34" charset="0"/>
              </a:defRPr>
            </a:lvl1pPr>
          </a:lstStyle>
          <a:p>
            <a:pPr lvl="0"/>
            <a:r>
              <a:rPr lang="lv-LV" dirty="0"/>
              <a:t>Datums un vieta</a:t>
            </a:r>
            <a:endParaRPr lang="x-none" dirty="0"/>
          </a:p>
        </p:txBody>
      </p:sp>
    </p:spTree>
    <p:extLst>
      <p:ext uri="{BB962C8B-B14F-4D97-AF65-F5344CB8AC3E}">
        <p14:creationId xmlns:p14="http://schemas.microsoft.com/office/powerpoint/2010/main" val="2880039989"/>
      </p:ext>
    </p:extLst>
  </p:cSld>
  <p:clrMapOvr>
    <a:masterClrMapping/>
  </p:clrMapOvr>
  <p:extLst>
    <p:ext uri="{DCECCB84-F9BA-43D5-87BE-67443E8EF086}">
      <p15:sldGuideLst xmlns:p15="http://schemas.microsoft.com/office/powerpoint/2012/main">
        <p15:guide id="1" orient="horz" pos="3072">
          <p15:clr>
            <a:srgbClr val="FBAE40"/>
          </p15:clr>
        </p15:guide>
        <p15:guide id="2" orient="horz">
          <p15:clr>
            <a:srgbClr val="FBAE40"/>
          </p15:clr>
        </p15:guide>
        <p15:guide id="3" orient="horz" pos="6144">
          <p15:clr>
            <a:srgbClr val="FBAE40"/>
          </p15:clr>
        </p15:guide>
        <p15:guide id="4" orient="horz" pos="5839">
          <p15:clr>
            <a:srgbClr val="FBAE40"/>
          </p15:clr>
        </p15:guide>
        <p15:guide id="5" orient="horz" pos="5544">
          <p15:clr>
            <a:srgbClr val="FBAE40"/>
          </p15:clr>
        </p15:guide>
        <p15:guide id="6" orient="horz" pos="305">
          <p15:clr>
            <a:srgbClr val="FBAE40"/>
          </p15:clr>
        </p15:guide>
        <p15:guide id="7">
          <p15:clr>
            <a:srgbClr val="FBAE40"/>
          </p15:clr>
        </p15:guide>
        <p15:guide id="8" orient="horz" pos="713">
          <p15:clr>
            <a:srgbClr val="FBAE40"/>
          </p15:clr>
        </p15:guide>
        <p15:guide id="9" pos="5461">
          <p15:clr>
            <a:srgbClr val="FBAE40"/>
          </p15:clr>
        </p15:guide>
        <p15:guide id="10" pos="291">
          <p15:clr>
            <a:srgbClr val="FBAE40"/>
          </p15:clr>
        </p15:guide>
        <p15:guide id="11" pos="585">
          <p15:clr>
            <a:srgbClr val="FBAE40"/>
          </p15:clr>
        </p15:guide>
        <p15:guide id="12" pos="10923">
          <p15:clr>
            <a:srgbClr val="FBAE40"/>
          </p15:clr>
        </p15:guide>
        <p15:guide id="13" pos="10632">
          <p15:clr>
            <a:srgbClr val="FBAE40"/>
          </p15:clr>
        </p15:guide>
        <p15:guide id="14" pos="10338">
          <p15:clr>
            <a:srgbClr val="FBAE40"/>
          </p15:clr>
        </p15:guide>
        <p15:guide id="15" pos="3556">
          <p15:clr>
            <a:srgbClr val="FBAE40"/>
          </p15:clr>
        </p15:guide>
        <p15:guide id="16" pos="7571">
          <p15:clr>
            <a:srgbClr val="FBAE40"/>
          </p15:clr>
        </p15:guide>
        <p15:guide id="17" orient="horz" pos="577">
          <p15:clr>
            <a:srgbClr val="FBAE40"/>
          </p15:clr>
        </p15:guide>
        <p15:guide id="18" orient="horz" pos="1076">
          <p15:clr>
            <a:srgbClr val="FBAE40"/>
          </p15:clr>
        </p15:guide>
        <p15:guide id="19" orient="horz" pos="1371">
          <p15:clr>
            <a:srgbClr val="FBAE40"/>
          </p15:clr>
        </p15:guide>
        <p15:guide id="20" orient="horz" pos="1666">
          <p15:clr>
            <a:srgbClr val="FBAE40"/>
          </p15:clr>
        </p15:guide>
        <p15:guide id="21" orient="horz" pos="1961">
          <p15:clr>
            <a:srgbClr val="FBAE40"/>
          </p15:clr>
        </p15:guide>
        <p15:guide id="22" pos="7276">
          <p15:clr>
            <a:srgbClr val="FBAE40"/>
          </p15:clr>
        </p15:guide>
        <p15:guide id="23" pos="2672">
          <p15:clr>
            <a:srgbClr val="FBAE40"/>
          </p15:clr>
        </p15:guide>
        <p15:guide id="24" pos="4758">
          <p15:clr>
            <a:srgbClr val="FBAE40"/>
          </p15:clr>
        </p15:guide>
      </p15:sldGuideLst>
    </p:ext>
  </p:extLst>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Starpslaids 01">
    <p:spTree>
      <p:nvGrpSpPr>
        <p:cNvPr id="1" name=""/>
        <p:cNvGrpSpPr/>
        <p:nvPr/>
      </p:nvGrpSpPr>
      <p:grpSpPr>
        <a:xfrm>
          <a:off x="0" y="0"/>
          <a:ext cx="0" cy="0"/>
          <a:chOff x="0" y="0"/>
          <a:chExt cx="0" cy="0"/>
        </a:xfrm>
      </p:grpSpPr>
      <p:sp>
        <p:nvSpPr>
          <p:cNvPr id="13" name="Tumsais">
            <a:extLst>
              <a:ext uri="{FF2B5EF4-FFF2-40B4-BE49-F238E27FC236}">
                <a16:creationId xmlns:a16="http://schemas.microsoft.com/office/drawing/2014/main" id="{27B5FF8B-E82C-2749-9C38-C8E243475F1D}"/>
              </a:ext>
            </a:extLst>
          </p:cNvPr>
          <p:cNvSpPr/>
          <p:nvPr userDrawn="1"/>
        </p:nvSpPr>
        <p:spPr>
          <a:xfrm>
            <a:off x="5299606" y="0"/>
            <a:ext cx="6951895" cy="6858000"/>
          </a:xfrm>
          <a:prstGeom prst="rect">
            <a:avLst/>
          </a:prstGeom>
          <a:solidFill>
            <a:srgbClr val="00434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x-none" sz="984" dirty="0"/>
          </a:p>
        </p:txBody>
      </p:sp>
      <p:sp>
        <p:nvSpPr>
          <p:cNvPr id="14" name="LIelais zalais lauks ">
            <a:extLst>
              <a:ext uri="{FF2B5EF4-FFF2-40B4-BE49-F238E27FC236}">
                <a16:creationId xmlns:a16="http://schemas.microsoft.com/office/drawing/2014/main" id="{46E8A87A-9CBF-604F-A2BA-6A63F66C197E}"/>
              </a:ext>
            </a:extLst>
          </p:cNvPr>
          <p:cNvSpPr/>
          <p:nvPr userDrawn="1"/>
        </p:nvSpPr>
        <p:spPr>
          <a:xfrm>
            <a:off x="324808" y="314772"/>
            <a:ext cx="11926693" cy="6228457"/>
          </a:xfrm>
          <a:prstGeom prst="rect">
            <a:avLst/>
          </a:prstGeom>
          <a:solidFill>
            <a:srgbClr val="00859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x-none" sz="984" dirty="0"/>
          </a:p>
        </p:txBody>
      </p:sp>
      <p:sp>
        <p:nvSpPr>
          <p:cNvPr id="25" name="Text Placeholder 24">
            <a:extLst>
              <a:ext uri="{FF2B5EF4-FFF2-40B4-BE49-F238E27FC236}">
                <a16:creationId xmlns:a16="http://schemas.microsoft.com/office/drawing/2014/main" id="{95790348-8332-3F44-A865-A5114BC697CC}"/>
              </a:ext>
            </a:extLst>
          </p:cNvPr>
          <p:cNvSpPr>
            <a:spLocks noGrp="1"/>
          </p:cNvSpPr>
          <p:nvPr>
            <p:ph type="body" sz="quarter" idx="13" hasCustomPrompt="1"/>
          </p:nvPr>
        </p:nvSpPr>
        <p:spPr>
          <a:xfrm>
            <a:off x="665242" y="795859"/>
            <a:ext cx="5053933" cy="5392415"/>
          </a:xfrm>
        </p:spPr>
        <p:txBody>
          <a:bodyPr anchor="ctr"/>
          <a:lstStyle>
            <a:lvl1pPr marL="0" indent="0" algn="ctr">
              <a:buNone/>
              <a:defRPr sz="4219" b="1" i="0">
                <a:solidFill>
                  <a:schemeClr val="bg1"/>
                </a:solidFill>
                <a:latin typeface="Verdana" panose="020B0604030504040204" pitchFamily="34" charset="0"/>
                <a:ea typeface="Verdana" panose="020B0604030504040204" pitchFamily="34" charset="0"/>
                <a:cs typeface="Verdana" panose="020B0604030504040204" pitchFamily="34" charset="0"/>
              </a:defRPr>
            </a:lvl1pPr>
          </a:lstStyle>
          <a:p>
            <a:pPr lvl="0"/>
            <a:r>
              <a:rPr lang="lv-LV" dirty="0"/>
              <a:t>Prezentācijas nosaukums</a:t>
            </a:r>
          </a:p>
          <a:p>
            <a:pPr lvl="0"/>
            <a:endParaRPr lang="x-none" dirty="0"/>
          </a:p>
        </p:txBody>
      </p:sp>
      <p:sp>
        <p:nvSpPr>
          <p:cNvPr id="16" name="Baltais elements 01">
            <a:extLst>
              <a:ext uri="{FF2B5EF4-FFF2-40B4-BE49-F238E27FC236}">
                <a16:creationId xmlns:a16="http://schemas.microsoft.com/office/drawing/2014/main" id="{DC0103AE-459C-E94E-8DFA-9ABBCFEC5FA8}"/>
              </a:ext>
            </a:extLst>
          </p:cNvPr>
          <p:cNvSpPr/>
          <p:nvPr userDrawn="1"/>
        </p:nvSpPr>
        <p:spPr>
          <a:xfrm>
            <a:off x="6475315" y="769814"/>
            <a:ext cx="5391878" cy="5418461"/>
          </a:xfrm>
          <a:prstGeom prst="rect">
            <a:avLst/>
          </a:prstGeom>
          <a:no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x-none" sz="984" dirty="0"/>
          </a:p>
        </p:txBody>
      </p:sp>
      <p:sp>
        <p:nvSpPr>
          <p:cNvPr id="3" name="Picture Placeholder 2">
            <a:extLst>
              <a:ext uri="{FF2B5EF4-FFF2-40B4-BE49-F238E27FC236}">
                <a16:creationId xmlns:a16="http://schemas.microsoft.com/office/drawing/2014/main" id="{D73D9A80-F7D5-174F-BD65-7DFFE9028E73}"/>
              </a:ext>
            </a:extLst>
          </p:cNvPr>
          <p:cNvSpPr>
            <a:spLocks noGrp="1"/>
          </p:cNvSpPr>
          <p:nvPr>
            <p:ph type="pic" sz="quarter" idx="14" hasCustomPrompt="1"/>
          </p:nvPr>
        </p:nvSpPr>
        <p:spPr>
          <a:xfrm>
            <a:off x="6095442" y="1201043"/>
            <a:ext cx="5443594" cy="5656957"/>
          </a:xfrm>
        </p:spPr>
        <p:txBody>
          <a:bodyPr anchor="ctr"/>
          <a:lstStyle>
            <a:lvl1pPr marL="0" indent="0" algn="ctr">
              <a:buNone/>
              <a:defRPr>
                <a:solidFill>
                  <a:schemeClr val="bg1"/>
                </a:solidFill>
              </a:defRPr>
            </a:lvl1pPr>
          </a:lstStyle>
          <a:p>
            <a:r>
              <a:rPr lang="x-none" dirty="0"/>
              <a:t>ATTĒLS</a:t>
            </a:r>
          </a:p>
        </p:txBody>
      </p:sp>
    </p:spTree>
    <p:extLst>
      <p:ext uri="{BB962C8B-B14F-4D97-AF65-F5344CB8AC3E}">
        <p14:creationId xmlns:p14="http://schemas.microsoft.com/office/powerpoint/2010/main" val="2011781210"/>
      </p:ext>
    </p:extLst>
  </p:cSld>
  <p:clrMapOvr>
    <a:masterClrMapping/>
  </p:clrMapOvr>
  <p:extLst>
    <p:ext uri="{DCECCB84-F9BA-43D5-87BE-67443E8EF086}">
      <p15:sldGuideLst xmlns:p15="http://schemas.microsoft.com/office/powerpoint/2012/main">
        <p15:guide id="1" orient="horz" pos="3072">
          <p15:clr>
            <a:srgbClr val="FBAE40"/>
          </p15:clr>
        </p15:guide>
        <p15:guide id="2" orient="horz">
          <p15:clr>
            <a:srgbClr val="FBAE40"/>
          </p15:clr>
        </p15:guide>
        <p15:guide id="3" orient="horz" pos="6144">
          <p15:clr>
            <a:srgbClr val="FBAE40"/>
          </p15:clr>
        </p15:guide>
        <p15:guide id="4" orient="horz" pos="5839">
          <p15:clr>
            <a:srgbClr val="FBAE40"/>
          </p15:clr>
        </p15:guide>
        <p15:guide id="5" orient="horz" pos="5544">
          <p15:clr>
            <a:srgbClr val="FBAE40"/>
          </p15:clr>
        </p15:guide>
        <p15:guide id="6" orient="horz" pos="305">
          <p15:clr>
            <a:srgbClr val="FBAE40"/>
          </p15:clr>
        </p15:guide>
        <p15:guide id="7">
          <p15:clr>
            <a:srgbClr val="FBAE40"/>
          </p15:clr>
        </p15:guide>
        <p15:guide id="8" orient="horz" pos="713">
          <p15:clr>
            <a:srgbClr val="FBAE40"/>
          </p15:clr>
        </p15:guide>
        <p15:guide id="9" pos="5461">
          <p15:clr>
            <a:srgbClr val="FBAE40"/>
          </p15:clr>
        </p15:guide>
        <p15:guide id="10" pos="291">
          <p15:clr>
            <a:srgbClr val="FBAE40"/>
          </p15:clr>
        </p15:guide>
        <p15:guide id="11" pos="585">
          <p15:clr>
            <a:srgbClr val="FBAE40"/>
          </p15:clr>
        </p15:guide>
        <p15:guide id="12" pos="10923">
          <p15:clr>
            <a:srgbClr val="FBAE40"/>
          </p15:clr>
        </p15:guide>
        <p15:guide id="13" pos="10655">
          <p15:clr>
            <a:srgbClr val="FBAE40"/>
          </p15:clr>
        </p15:guide>
        <p15:guide id="14" pos="10338">
          <p15:clr>
            <a:srgbClr val="FBAE40"/>
          </p15:clr>
        </p15:guide>
        <p15:guide id="15" pos="3556">
          <p15:clr>
            <a:srgbClr val="FBAE40"/>
          </p15:clr>
        </p15:guide>
        <p15:guide id="16" pos="7571">
          <p15:clr>
            <a:srgbClr val="FBAE40"/>
          </p15:clr>
        </p15:guide>
        <p15:guide id="17" orient="horz" pos="577">
          <p15:clr>
            <a:srgbClr val="FBAE40"/>
          </p15:clr>
        </p15:guide>
        <p15:guide id="18" orient="horz" pos="1076">
          <p15:clr>
            <a:srgbClr val="FBAE40"/>
          </p15:clr>
        </p15:guide>
        <p15:guide id="19" orient="horz" pos="1371">
          <p15:clr>
            <a:srgbClr val="FBAE40"/>
          </p15:clr>
        </p15:guide>
        <p15:guide id="20" orient="horz" pos="1666">
          <p15:clr>
            <a:srgbClr val="FBAE40"/>
          </p15:clr>
        </p15:guide>
        <p15:guide id="21" orient="horz" pos="1961">
          <p15:clr>
            <a:srgbClr val="FBAE40"/>
          </p15:clr>
        </p15:guide>
        <p15:guide id="22" pos="7276">
          <p15:clr>
            <a:srgbClr val="FBAE40"/>
          </p15:clr>
        </p15:guide>
        <p15:guide id="23" pos="2672">
          <p15:clr>
            <a:srgbClr val="FBAE40"/>
          </p15:clr>
        </p15:guide>
        <p15:guide id="24" pos="4758">
          <p15:clr>
            <a:srgbClr val="FBAE40"/>
          </p15:clr>
        </p15:guide>
        <p15:guide id="25" pos="5099">
          <p15:clr>
            <a:srgbClr val="FBAE40"/>
          </p15:clr>
        </p15:guide>
      </p15:sldGuideLst>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Saturs_01">
    <p:spTree>
      <p:nvGrpSpPr>
        <p:cNvPr id="1" name=""/>
        <p:cNvGrpSpPr/>
        <p:nvPr/>
      </p:nvGrpSpPr>
      <p:grpSpPr>
        <a:xfrm>
          <a:off x="0" y="0"/>
          <a:ext cx="0" cy="0"/>
          <a:chOff x="0" y="0"/>
          <a:chExt cx="0" cy="0"/>
        </a:xfrm>
      </p:grpSpPr>
      <p:sp>
        <p:nvSpPr>
          <p:cNvPr id="15" name="Tumsais">
            <a:extLst>
              <a:ext uri="{FF2B5EF4-FFF2-40B4-BE49-F238E27FC236}">
                <a16:creationId xmlns:a16="http://schemas.microsoft.com/office/drawing/2014/main" id="{25354DA6-F194-4A4E-B82F-0B180F41EDF3}"/>
              </a:ext>
            </a:extLst>
          </p:cNvPr>
          <p:cNvSpPr/>
          <p:nvPr userDrawn="1"/>
        </p:nvSpPr>
        <p:spPr>
          <a:xfrm>
            <a:off x="-25589" y="0"/>
            <a:ext cx="6951895" cy="6858000"/>
          </a:xfrm>
          <a:prstGeom prst="rect">
            <a:avLst/>
          </a:prstGeom>
          <a:solidFill>
            <a:srgbClr val="00434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x-none" sz="984" dirty="0"/>
          </a:p>
        </p:txBody>
      </p:sp>
      <p:sp>
        <p:nvSpPr>
          <p:cNvPr id="14" name="LIelais zalais lauks ">
            <a:extLst>
              <a:ext uri="{FF2B5EF4-FFF2-40B4-BE49-F238E27FC236}">
                <a16:creationId xmlns:a16="http://schemas.microsoft.com/office/drawing/2014/main" id="{46E8A87A-9CBF-604F-A2BA-6A63F66C197E}"/>
              </a:ext>
            </a:extLst>
          </p:cNvPr>
          <p:cNvSpPr/>
          <p:nvPr userDrawn="1"/>
        </p:nvSpPr>
        <p:spPr>
          <a:xfrm>
            <a:off x="-25589" y="340444"/>
            <a:ext cx="11912815" cy="6202784"/>
          </a:xfrm>
          <a:prstGeom prst="rect">
            <a:avLst/>
          </a:prstGeom>
          <a:solidFill>
            <a:srgbClr val="00859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x-none" sz="984" dirty="0"/>
          </a:p>
        </p:txBody>
      </p:sp>
      <p:sp>
        <p:nvSpPr>
          <p:cNvPr id="20" name="Text Placeholder 24">
            <a:extLst>
              <a:ext uri="{FF2B5EF4-FFF2-40B4-BE49-F238E27FC236}">
                <a16:creationId xmlns:a16="http://schemas.microsoft.com/office/drawing/2014/main" id="{8AD7F27F-1DE1-DE48-8CF5-7B6C333DE7AF}"/>
              </a:ext>
            </a:extLst>
          </p:cNvPr>
          <p:cNvSpPr>
            <a:spLocks noGrp="1"/>
          </p:cNvSpPr>
          <p:nvPr>
            <p:ph type="body" sz="quarter" idx="15" hasCustomPrompt="1"/>
          </p:nvPr>
        </p:nvSpPr>
        <p:spPr>
          <a:xfrm>
            <a:off x="304774" y="340445"/>
            <a:ext cx="7816528" cy="1204391"/>
          </a:xfrm>
        </p:spPr>
        <p:txBody>
          <a:bodyPr anchor="ctr"/>
          <a:lstStyle>
            <a:lvl1pPr marL="0" indent="0" algn="ctr">
              <a:buNone/>
              <a:defRPr sz="4219" b="1" i="0">
                <a:solidFill>
                  <a:schemeClr val="bg1"/>
                </a:solidFill>
                <a:latin typeface="Verdana" panose="020B0604030504040204" pitchFamily="34" charset="0"/>
                <a:ea typeface="Verdana" panose="020B0604030504040204" pitchFamily="34" charset="0"/>
                <a:cs typeface="Verdana" panose="020B0604030504040204" pitchFamily="34" charset="0"/>
              </a:defRPr>
            </a:lvl1pPr>
          </a:lstStyle>
          <a:p>
            <a:pPr lvl="0"/>
            <a:r>
              <a:rPr lang="en-GB" dirty="0" err="1"/>
              <a:t>Virsraksts</a:t>
            </a:r>
            <a:endParaRPr lang="en-GB" dirty="0"/>
          </a:p>
        </p:txBody>
      </p:sp>
      <p:sp>
        <p:nvSpPr>
          <p:cNvPr id="22" name="Baltais elements 01">
            <a:extLst>
              <a:ext uri="{FF2B5EF4-FFF2-40B4-BE49-F238E27FC236}">
                <a16:creationId xmlns:a16="http://schemas.microsoft.com/office/drawing/2014/main" id="{18F311ED-9B70-E844-AE32-DE482F015C52}"/>
              </a:ext>
            </a:extLst>
          </p:cNvPr>
          <p:cNvSpPr/>
          <p:nvPr userDrawn="1"/>
        </p:nvSpPr>
        <p:spPr>
          <a:xfrm>
            <a:off x="8456557" y="795858"/>
            <a:ext cx="3822050" cy="4711632"/>
          </a:xfrm>
          <a:prstGeom prst="rect">
            <a:avLst/>
          </a:prstGeom>
          <a:no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x-none" sz="984" dirty="0"/>
          </a:p>
        </p:txBody>
      </p:sp>
      <p:sp>
        <p:nvSpPr>
          <p:cNvPr id="21" name="Picture Placeholder 2">
            <a:extLst>
              <a:ext uri="{FF2B5EF4-FFF2-40B4-BE49-F238E27FC236}">
                <a16:creationId xmlns:a16="http://schemas.microsoft.com/office/drawing/2014/main" id="{EA8972EE-86B7-4247-B3D5-D33B79D55105}"/>
              </a:ext>
            </a:extLst>
          </p:cNvPr>
          <p:cNvSpPr>
            <a:spLocks noGrp="1"/>
          </p:cNvSpPr>
          <p:nvPr>
            <p:ph type="pic" sz="quarter" idx="16" hasCustomPrompt="1"/>
          </p:nvPr>
        </p:nvSpPr>
        <p:spPr>
          <a:xfrm>
            <a:off x="8817239" y="1201043"/>
            <a:ext cx="3374761" cy="4630148"/>
          </a:xfrm>
        </p:spPr>
        <p:txBody>
          <a:bodyPr anchor="ctr"/>
          <a:lstStyle>
            <a:lvl1pPr marL="0" indent="0" algn="ctr">
              <a:buNone/>
              <a:defRPr>
                <a:solidFill>
                  <a:schemeClr val="bg1"/>
                </a:solidFill>
              </a:defRPr>
            </a:lvl1pPr>
          </a:lstStyle>
          <a:p>
            <a:r>
              <a:rPr lang="x-none" dirty="0"/>
              <a:t>ATTĒLS</a:t>
            </a:r>
          </a:p>
        </p:txBody>
      </p:sp>
      <p:sp>
        <p:nvSpPr>
          <p:cNvPr id="7" name="Content Placeholder 6">
            <a:extLst>
              <a:ext uri="{FF2B5EF4-FFF2-40B4-BE49-F238E27FC236}">
                <a16:creationId xmlns:a16="http://schemas.microsoft.com/office/drawing/2014/main" id="{B3A449C2-EC99-6D4E-8E18-3009C3B54174}"/>
              </a:ext>
            </a:extLst>
          </p:cNvPr>
          <p:cNvSpPr>
            <a:spLocks noGrp="1"/>
          </p:cNvSpPr>
          <p:nvPr>
            <p:ph sz="quarter" idx="17"/>
          </p:nvPr>
        </p:nvSpPr>
        <p:spPr>
          <a:xfrm>
            <a:off x="324807" y="1859608"/>
            <a:ext cx="7796495" cy="4328666"/>
          </a:xfrm>
        </p:spPr>
        <p:txBody>
          <a:bodyPr/>
          <a:lstStyle>
            <a:lvl1pPr marL="0" indent="0">
              <a:buNone/>
              <a:defRPr b="0" i="0">
                <a:solidFill>
                  <a:schemeClr val="bg1"/>
                </a:solidFill>
                <a:latin typeface="Verdana" panose="020B0604030504040204" pitchFamily="34" charset="0"/>
                <a:ea typeface="Verdana" panose="020B0604030504040204" pitchFamily="34" charset="0"/>
                <a:cs typeface="Verdana" panose="020B0604030504040204" pitchFamily="34" charset="0"/>
              </a:defRPr>
            </a:lvl1pPr>
            <a:lvl2pPr>
              <a:defRPr b="0" i="0">
                <a:solidFill>
                  <a:schemeClr val="bg1"/>
                </a:solidFill>
                <a:latin typeface="Verdana" panose="020B0604030504040204" pitchFamily="34" charset="0"/>
                <a:ea typeface="Verdana" panose="020B0604030504040204" pitchFamily="34" charset="0"/>
                <a:cs typeface="Verdana" panose="020B0604030504040204" pitchFamily="34" charset="0"/>
              </a:defRPr>
            </a:lvl2pPr>
            <a:lvl3pPr>
              <a:defRPr b="0" i="0">
                <a:solidFill>
                  <a:schemeClr val="bg1"/>
                </a:solidFill>
                <a:latin typeface="Verdana" panose="020B0604030504040204" pitchFamily="34" charset="0"/>
                <a:ea typeface="Verdana" panose="020B0604030504040204" pitchFamily="34" charset="0"/>
                <a:cs typeface="Verdana" panose="020B0604030504040204" pitchFamily="34" charset="0"/>
              </a:defRPr>
            </a:lvl3pPr>
            <a:lvl4pPr>
              <a:defRPr b="0" i="0">
                <a:solidFill>
                  <a:schemeClr val="bg1"/>
                </a:solidFill>
                <a:latin typeface="Verdana" panose="020B0604030504040204" pitchFamily="34" charset="0"/>
                <a:ea typeface="Verdana" panose="020B0604030504040204" pitchFamily="34" charset="0"/>
                <a:cs typeface="Verdana" panose="020B0604030504040204" pitchFamily="34" charset="0"/>
              </a:defRPr>
            </a:lvl4pPr>
            <a:lvl5pPr>
              <a:defRPr b="0" i="0">
                <a:solidFill>
                  <a:schemeClr val="bg1"/>
                </a:solidFill>
                <a:latin typeface="Verdana" panose="020B0604030504040204" pitchFamily="34" charset="0"/>
                <a:ea typeface="Verdana" panose="020B0604030504040204" pitchFamily="34" charset="0"/>
                <a:cs typeface="Verdana" panose="020B0604030504040204" pitchFamily="34" charset="0"/>
              </a:defRPr>
            </a:lvl5pPr>
          </a:lstStyle>
          <a:p>
            <a:pPr lvl="0"/>
            <a:r>
              <a:rPr lang="en-US"/>
              <a:t>Click to edit Master text styles</a:t>
            </a:r>
          </a:p>
        </p:txBody>
      </p:sp>
    </p:spTree>
    <p:extLst>
      <p:ext uri="{BB962C8B-B14F-4D97-AF65-F5344CB8AC3E}">
        <p14:creationId xmlns:p14="http://schemas.microsoft.com/office/powerpoint/2010/main" val="3766449242"/>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1500">
        <p159:morph option="byObject"/>
      </p:transition>
    </mc:Choice>
    <mc:Fallback xmlns="">
      <p:transition spd="slow">
        <p:fade/>
      </p:transition>
    </mc:Fallback>
  </mc:AlternateContent>
  <p:extLst>
    <p:ext uri="{DCECCB84-F9BA-43D5-87BE-67443E8EF086}">
      <p15:sldGuideLst xmlns:p15="http://schemas.microsoft.com/office/powerpoint/2012/main">
        <p15:guide id="1" orient="horz" pos="3072">
          <p15:clr>
            <a:srgbClr val="FBAE40"/>
          </p15:clr>
        </p15:guide>
        <p15:guide id="2" orient="horz">
          <p15:clr>
            <a:srgbClr val="FBAE40"/>
          </p15:clr>
        </p15:guide>
        <p15:guide id="3" orient="horz" pos="6144">
          <p15:clr>
            <a:srgbClr val="FBAE40"/>
          </p15:clr>
        </p15:guide>
        <p15:guide id="4" orient="horz" pos="5839">
          <p15:clr>
            <a:srgbClr val="FBAE40"/>
          </p15:clr>
        </p15:guide>
        <p15:guide id="5" orient="horz" pos="5544">
          <p15:clr>
            <a:srgbClr val="FBAE40"/>
          </p15:clr>
        </p15:guide>
        <p15:guide id="6" orient="horz" pos="305">
          <p15:clr>
            <a:srgbClr val="FBAE40"/>
          </p15:clr>
        </p15:guide>
        <p15:guide id="7">
          <p15:clr>
            <a:srgbClr val="FBAE40"/>
          </p15:clr>
        </p15:guide>
        <p15:guide id="8" orient="horz" pos="713">
          <p15:clr>
            <a:srgbClr val="FBAE40"/>
          </p15:clr>
        </p15:guide>
        <p15:guide id="9" pos="5461">
          <p15:clr>
            <a:srgbClr val="FBAE40"/>
          </p15:clr>
        </p15:guide>
        <p15:guide id="10" pos="291">
          <p15:clr>
            <a:srgbClr val="FBAE40"/>
          </p15:clr>
        </p15:guide>
        <p15:guide id="11" pos="585">
          <p15:clr>
            <a:srgbClr val="FBAE40"/>
          </p15:clr>
        </p15:guide>
        <p15:guide id="12" pos="10923">
          <p15:clr>
            <a:srgbClr val="FBAE40"/>
          </p15:clr>
        </p15:guide>
        <p15:guide id="13" pos="10632">
          <p15:clr>
            <a:srgbClr val="FBAE40"/>
          </p15:clr>
        </p15:guide>
        <p15:guide id="14" pos="10338">
          <p15:clr>
            <a:srgbClr val="FBAE40"/>
          </p15:clr>
        </p15:guide>
        <p15:guide id="15" pos="3556">
          <p15:clr>
            <a:srgbClr val="FBAE40"/>
          </p15:clr>
        </p15:guide>
        <p15:guide id="16" pos="7571">
          <p15:clr>
            <a:srgbClr val="FBAE40"/>
          </p15:clr>
        </p15:guide>
        <p15:guide id="17" orient="horz" pos="577">
          <p15:clr>
            <a:srgbClr val="FBAE40"/>
          </p15:clr>
        </p15:guide>
        <p15:guide id="18" orient="horz" pos="1076">
          <p15:clr>
            <a:srgbClr val="FBAE40"/>
          </p15:clr>
        </p15:guide>
        <p15:guide id="19" orient="horz" pos="1371">
          <p15:clr>
            <a:srgbClr val="FBAE40"/>
          </p15:clr>
        </p15:guide>
        <p15:guide id="20" orient="horz" pos="1666">
          <p15:clr>
            <a:srgbClr val="FBAE40"/>
          </p15:clr>
        </p15:guide>
        <p15:guide id="21" orient="horz" pos="1961">
          <p15:clr>
            <a:srgbClr val="FBAE40"/>
          </p15:clr>
        </p15:guide>
        <p15:guide id="22" pos="7276">
          <p15:clr>
            <a:srgbClr val="FBAE40"/>
          </p15:clr>
        </p15:guide>
        <p15:guide id="23" pos="2672">
          <p15:clr>
            <a:srgbClr val="FBAE40"/>
          </p15:clr>
        </p15:guide>
        <p15:guide id="24" pos="4758">
          <p15:clr>
            <a:srgbClr val="FBAE40"/>
          </p15:clr>
        </p15:guide>
        <p15:guide id="25" pos="5099">
          <p15:clr>
            <a:srgbClr val="FBAE40"/>
          </p15:clr>
        </p15:guide>
        <p15:guide id="26" orient="horz" pos="5227">
          <p15:clr>
            <a:srgbClr val="FBAE40"/>
          </p15:clr>
        </p15:guide>
      </p15:sldGuideLst>
    </p:ext>
  </p:extLst>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Saturs_02">
    <p:spTree>
      <p:nvGrpSpPr>
        <p:cNvPr id="1" name=""/>
        <p:cNvGrpSpPr/>
        <p:nvPr/>
      </p:nvGrpSpPr>
      <p:grpSpPr>
        <a:xfrm>
          <a:off x="0" y="0"/>
          <a:ext cx="0" cy="0"/>
          <a:chOff x="0" y="0"/>
          <a:chExt cx="0" cy="0"/>
        </a:xfrm>
      </p:grpSpPr>
      <p:sp>
        <p:nvSpPr>
          <p:cNvPr id="15" name="Tumsais">
            <a:extLst>
              <a:ext uri="{FF2B5EF4-FFF2-40B4-BE49-F238E27FC236}">
                <a16:creationId xmlns:a16="http://schemas.microsoft.com/office/drawing/2014/main" id="{25354DA6-F194-4A4E-B82F-0B180F41EDF3}"/>
              </a:ext>
            </a:extLst>
          </p:cNvPr>
          <p:cNvSpPr/>
          <p:nvPr userDrawn="1"/>
        </p:nvSpPr>
        <p:spPr>
          <a:xfrm>
            <a:off x="-25589" y="0"/>
            <a:ext cx="6951895" cy="6858000"/>
          </a:xfrm>
          <a:prstGeom prst="rect">
            <a:avLst/>
          </a:prstGeom>
          <a:solidFill>
            <a:srgbClr val="00434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x-none" sz="984" dirty="0"/>
          </a:p>
        </p:txBody>
      </p:sp>
      <p:sp>
        <p:nvSpPr>
          <p:cNvPr id="14" name="LIelais zalais lauks ">
            <a:extLst>
              <a:ext uri="{FF2B5EF4-FFF2-40B4-BE49-F238E27FC236}">
                <a16:creationId xmlns:a16="http://schemas.microsoft.com/office/drawing/2014/main" id="{46E8A87A-9CBF-604F-A2BA-6A63F66C197E}"/>
              </a:ext>
            </a:extLst>
          </p:cNvPr>
          <p:cNvSpPr/>
          <p:nvPr userDrawn="1"/>
        </p:nvSpPr>
        <p:spPr>
          <a:xfrm>
            <a:off x="324808" y="314772"/>
            <a:ext cx="11986385" cy="6228457"/>
          </a:xfrm>
          <a:prstGeom prst="rect">
            <a:avLst/>
          </a:prstGeom>
          <a:solidFill>
            <a:srgbClr val="00859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x-none" sz="984" dirty="0"/>
          </a:p>
        </p:txBody>
      </p:sp>
      <p:sp>
        <p:nvSpPr>
          <p:cNvPr id="20" name="Text Placeholder 24">
            <a:extLst>
              <a:ext uri="{FF2B5EF4-FFF2-40B4-BE49-F238E27FC236}">
                <a16:creationId xmlns:a16="http://schemas.microsoft.com/office/drawing/2014/main" id="{8AD7F27F-1DE1-DE48-8CF5-7B6C333DE7AF}"/>
              </a:ext>
            </a:extLst>
          </p:cNvPr>
          <p:cNvSpPr>
            <a:spLocks noGrp="1"/>
          </p:cNvSpPr>
          <p:nvPr>
            <p:ph type="body" sz="quarter" idx="15" hasCustomPrompt="1"/>
          </p:nvPr>
        </p:nvSpPr>
        <p:spPr>
          <a:xfrm>
            <a:off x="3617154" y="354955"/>
            <a:ext cx="8250039" cy="1189881"/>
          </a:xfrm>
        </p:spPr>
        <p:txBody>
          <a:bodyPr anchor="ctr"/>
          <a:lstStyle>
            <a:lvl1pPr marL="0" indent="0" algn="ctr">
              <a:buNone/>
              <a:defRPr sz="4219" b="1" i="0">
                <a:solidFill>
                  <a:schemeClr val="bg1"/>
                </a:solidFill>
                <a:latin typeface="Verdana" panose="020B0604030504040204" pitchFamily="34" charset="0"/>
                <a:ea typeface="Verdana" panose="020B0604030504040204" pitchFamily="34" charset="0"/>
                <a:cs typeface="Verdana" panose="020B0604030504040204" pitchFamily="34" charset="0"/>
              </a:defRPr>
            </a:lvl1pPr>
          </a:lstStyle>
          <a:p>
            <a:pPr lvl="0"/>
            <a:r>
              <a:rPr lang="en-GB" dirty="0" err="1"/>
              <a:t>Virsraksts</a:t>
            </a:r>
            <a:endParaRPr lang="en-GB" dirty="0"/>
          </a:p>
        </p:txBody>
      </p:sp>
      <p:sp>
        <p:nvSpPr>
          <p:cNvPr id="16" name="Content Placeholder 6">
            <a:extLst>
              <a:ext uri="{FF2B5EF4-FFF2-40B4-BE49-F238E27FC236}">
                <a16:creationId xmlns:a16="http://schemas.microsoft.com/office/drawing/2014/main" id="{F34109D8-F0F2-5247-814F-F35A209F33EE}"/>
              </a:ext>
            </a:extLst>
          </p:cNvPr>
          <p:cNvSpPr>
            <a:spLocks noGrp="1"/>
          </p:cNvSpPr>
          <p:nvPr>
            <p:ph sz="quarter" idx="18"/>
          </p:nvPr>
        </p:nvSpPr>
        <p:spPr>
          <a:xfrm>
            <a:off x="3617154" y="1859607"/>
            <a:ext cx="8250039" cy="4328667"/>
          </a:xfrm>
        </p:spPr>
        <p:txBody>
          <a:bodyPr/>
          <a:lstStyle>
            <a:lvl1pPr marL="0" indent="0">
              <a:buNone/>
              <a:defRPr b="0" i="0">
                <a:solidFill>
                  <a:schemeClr val="bg1"/>
                </a:solidFill>
                <a:latin typeface="Verdana" panose="020B0604030504040204" pitchFamily="34" charset="0"/>
                <a:ea typeface="Verdana" panose="020B0604030504040204" pitchFamily="34" charset="0"/>
                <a:cs typeface="Verdana" panose="020B0604030504040204" pitchFamily="34" charset="0"/>
              </a:defRPr>
            </a:lvl1pPr>
            <a:lvl2pPr>
              <a:defRPr b="0" i="0">
                <a:solidFill>
                  <a:schemeClr val="bg1"/>
                </a:solidFill>
                <a:latin typeface="Verdana" panose="020B0604030504040204" pitchFamily="34" charset="0"/>
                <a:ea typeface="Verdana" panose="020B0604030504040204" pitchFamily="34" charset="0"/>
                <a:cs typeface="Verdana" panose="020B0604030504040204" pitchFamily="34" charset="0"/>
              </a:defRPr>
            </a:lvl2pPr>
            <a:lvl3pPr>
              <a:defRPr b="0" i="0">
                <a:solidFill>
                  <a:schemeClr val="bg1"/>
                </a:solidFill>
                <a:latin typeface="Verdana" panose="020B0604030504040204" pitchFamily="34" charset="0"/>
                <a:ea typeface="Verdana" panose="020B0604030504040204" pitchFamily="34" charset="0"/>
                <a:cs typeface="Verdana" panose="020B0604030504040204" pitchFamily="34" charset="0"/>
              </a:defRPr>
            </a:lvl3pPr>
            <a:lvl4pPr>
              <a:defRPr b="0" i="0">
                <a:solidFill>
                  <a:schemeClr val="bg1"/>
                </a:solidFill>
                <a:latin typeface="Verdana" panose="020B0604030504040204" pitchFamily="34" charset="0"/>
                <a:ea typeface="Verdana" panose="020B0604030504040204" pitchFamily="34" charset="0"/>
                <a:cs typeface="Verdana" panose="020B0604030504040204" pitchFamily="34" charset="0"/>
              </a:defRPr>
            </a:lvl4pPr>
            <a:lvl5pPr>
              <a:defRPr b="0" i="0">
                <a:solidFill>
                  <a:schemeClr val="bg1"/>
                </a:solidFill>
                <a:latin typeface="Verdana" panose="020B0604030504040204" pitchFamily="34" charset="0"/>
                <a:ea typeface="Verdana" panose="020B0604030504040204" pitchFamily="34" charset="0"/>
                <a:cs typeface="Verdana" panose="020B0604030504040204" pitchFamily="34" charset="0"/>
              </a:defRPr>
            </a:lvl5pPr>
          </a:lstStyle>
          <a:p>
            <a:pPr lvl="0"/>
            <a:r>
              <a:rPr lang="en-US"/>
              <a:t>Click to edit Master text styles</a:t>
            </a:r>
          </a:p>
        </p:txBody>
      </p:sp>
      <p:sp>
        <p:nvSpPr>
          <p:cNvPr id="18" name="Picture Placeholder 2">
            <a:extLst>
              <a:ext uri="{FF2B5EF4-FFF2-40B4-BE49-F238E27FC236}">
                <a16:creationId xmlns:a16="http://schemas.microsoft.com/office/drawing/2014/main" id="{1B9B0A22-C6DE-3A49-B540-4A62A9BD3D6E}"/>
              </a:ext>
            </a:extLst>
          </p:cNvPr>
          <p:cNvSpPr>
            <a:spLocks noGrp="1"/>
          </p:cNvSpPr>
          <p:nvPr>
            <p:ph type="pic" sz="quarter" idx="16" hasCustomPrompt="1"/>
          </p:nvPr>
        </p:nvSpPr>
        <p:spPr>
          <a:xfrm>
            <a:off x="-25590" y="1201043"/>
            <a:ext cx="3011508" cy="4630148"/>
          </a:xfrm>
        </p:spPr>
        <p:txBody>
          <a:bodyPr anchor="ctr"/>
          <a:lstStyle>
            <a:lvl1pPr marL="0" indent="0" algn="ctr">
              <a:buNone/>
              <a:defRPr>
                <a:solidFill>
                  <a:schemeClr val="bg1"/>
                </a:solidFill>
              </a:defRPr>
            </a:lvl1pPr>
          </a:lstStyle>
          <a:p>
            <a:r>
              <a:rPr lang="x-none" dirty="0"/>
              <a:t>ATTĒLS</a:t>
            </a:r>
          </a:p>
        </p:txBody>
      </p:sp>
      <p:sp>
        <p:nvSpPr>
          <p:cNvPr id="21" name="Baltais elements 01">
            <a:extLst>
              <a:ext uri="{FF2B5EF4-FFF2-40B4-BE49-F238E27FC236}">
                <a16:creationId xmlns:a16="http://schemas.microsoft.com/office/drawing/2014/main" id="{777864E1-DDCB-264A-A2F8-E264592D02CE}"/>
              </a:ext>
            </a:extLst>
          </p:cNvPr>
          <p:cNvSpPr/>
          <p:nvPr userDrawn="1"/>
        </p:nvSpPr>
        <p:spPr>
          <a:xfrm>
            <a:off x="-451066" y="795858"/>
            <a:ext cx="3822050" cy="4711632"/>
          </a:xfrm>
          <a:prstGeom prst="rect">
            <a:avLst/>
          </a:prstGeom>
          <a:no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x-none" sz="984" dirty="0"/>
          </a:p>
        </p:txBody>
      </p:sp>
    </p:spTree>
    <p:extLst>
      <p:ext uri="{BB962C8B-B14F-4D97-AF65-F5344CB8AC3E}">
        <p14:creationId xmlns:p14="http://schemas.microsoft.com/office/powerpoint/2010/main" val="2394716754"/>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1500">
        <p159:morph option="byObject"/>
      </p:transition>
    </mc:Choice>
    <mc:Fallback xmlns="">
      <p:transition spd="slow">
        <p:fade/>
      </p:transition>
    </mc:Fallback>
  </mc:AlternateContent>
  <p:extLst>
    <p:ext uri="{DCECCB84-F9BA-43D5-87BE-67443E8EF086}">
      <p15:sldGuideLst xmlns:p15="http://schemas.microsoft.com/office/powerpoint/2012/main">
        <p15:guide id="1" orient="horz" pos="3072">
          <p15:clr>
            <a:srgbClr val="FBAE40"/>
          </p15:clr>
        </p15:guide>
        <p15:guide id="2" orient="horz">
          <p15:clr>
            <a:srgbClr val="FBAE40"/>
          </p15:clr>
        </p15:guide>
        <p15:guide id="3" orient="horz" pos="6144">
          <p15:clr>
            <a:srgbClr val="FBAE40"/>
          </p15:clr>
        </p15:guide>
        <p15:guide id="4" orient="horz" pos="5839">
          <p15:clr>
            <a:srgbClr val="FBAE40"/>
          </p15:clr>
        </p15:guide>
        <p15:guide id="5" orient="horz" pos="5544">
          <p15:clr>
            <a:srgbClr val="FBAE40"/>
          </p15:clr>
        </p15:guide>
        <p15:guide id="6" orient="horz" pos="305">
          <p15:clr>
            <a:srgbClr val="FBAE40"/>
          </p15:clr>
        </p15:guide>
        <p15:guide id="7">
          <p15:clr>
            <a:srgbClr val="FBAE40"/>
          </p15:clr>
        </p15:guide>
        <p15:guide id="8" orient="horz" pos="713">
          <p15:clr>
            <a:srgbClr val="FBAE40"/>
          </p15:clr>
        </p15:guide>
        <p15:guide id="9" pos="5461">
          <p15:clr>
            <a:srgbClr val="FBAE40"/>
          </p15:clr>
        </p15:guide>
        <p15:guide id="10" pos="291">
          <p15:clr>
            <a:srgbClr val="FBAE40"/>
          </p15:clr>
        </p15:guide>
        <p15:guide id="11" pos="585">
          <p15:clr>
            <a:srgbClr val="FBAE40"/>
          </p15:clr>
        </p15:guide>
        <p15:guide id="12" pos="10923">
          <p15:clr>
            <a:srgbClr val="FBAE40"/>
          </p15:clr>
        </p15:guide>
        <p15:guide id="13" pos="10632">
          <p15:clr>
            <a:srgbClr val="FBAE40"/>
          </p15:clr>
        </p15:guide>
        <p15:guide id="14" pos="10338">
          <p15:clr>
            <a:srgbClr val="FBAE40"/>
          </p15:clr>
        </p15:guide>
        <p15:guide id="15" pos="3556">
          <p15:clr>
            <a:srgbClr val="FBAE40"/>
          </p15:clr>
        </p15:guide>
        <p15:guide id="16" pos="7571">
          <p15:clr>
            <a:srgbClr val="FBAE40"/>
          </p15:clr>
        </p15:guide>
        <p15:guide id="17" orient="horz" pos="577">
          <p15:clr>
            <a:srgbClr val="FBAE40"/>
          </p15:clr>
        </p15:guide>
        <p15:guide id="18" orient="horz" pos="1076">
          <p15:clr>
            <a:srgbClr val="FBAE40"/>
          </p15:clr>
        </p15:guide>
        <p15:guide id="19" orient="horz" pos="1371">
          <p15:clr>
            <a:srgbClr val="FBAE40"/>
          </p15:clr>
        </p15:guide>
        <p15:guide id="20" orient="horz" pos="1666">
          <p15:clr>
            <a:srgbClr val="FBAE40"/>
          </p15:clr>
        </p15:guide>
        <p15:guide id="21" orient="horz" pos="1938">
          <p15:clr>
            <a:srgbClr val="FBAE40"/>
          </p15:clr>
        </p15:guide>
        <p15:guide id="22" pos="7276">
          <p15:clr>
            <a:srgbClr val="FBAE40"/>
          </p15:clr>
        </p15:guide>
        <p15:guide id="23" pos="2672">
          <p15:clr>
            <a:srgbClr val="FBAE40"/>
          </p15:clr>
        </p15:guide>
        <p15:guide id="24" pos="4758">
          <p15:clr>
            <a:srgbClr val="FBAE40"/>
          </p15:clr>
        </p15:guide>
        <p15:guide id="25" pos="5099">
          <p15:clr>
            <a:srgbClr val="FBAE40"/>
          </p15:clr>
        </p15:guide>
      </p15:sldGuideLst>
    </p:ext>
  </p:extLst>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Saturs_03">
    <p:spTree>
      <p:nvGrpSpPr>
        <p:cNvPr id="1" name=""/>
        <p:cNvGrpSpPr/>
        <p:nvPr/>
      </p:nvGrpSpPr>
      <p:grpSpPr>
        <a:xfrm>
          <a:off x="0" y="0"/>
          <a:ext cx="0" cy="0"/>
          <a:chOff x="0" y="0"/>
          <a:chExt cx="0" cy="0"/>
        </a:xfrm>
      </p:grpSpPr>
      <p:sp>
        <p:nvSpPr>
          <p:cNvPr id="15" name="Tumsais">
            <a:extLst>
              <a:ext uri="{FF2B5EF4-FFF2-40B4-BE49-F238E27FC236}">
                <a16:creationId xmlns:a16="http://schemas.microsoft.com/office/drawing/2014/main" id="{25354DA6-F194-4A4E-B82F-0B180F41EDF3}"/>
              </a:ext>
            </a:extLst>
          </p:cNvPr>
          <p:cNvSpPr/>
          <p:nvPr userDrawn="1"/>
        </p:nvSpPr>
        <p:spPr>
          <a:xfrm>
            <a:off x="-25589" y="0"/>
            <a:ext cx="6951895" cy="6858000"/>
          </a:xfrm>
          <a:prstGeom prst="rect">
            <a:avLst/>
          </a:prstGeom>
          <a:solidFill>
            <a:srgbClr val="00434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x-none" sz="984" dirty="0"/>
          </a:p>
        </p:txBody>
      </p:sp>
      <p:sp>
        <p:nvSpPr>
          <p:cNvPr id="14" name="LIelais zalais lauks ">
            <a:extLst>
              <a:ext uri="{FF2B5EF4-FFF2-40B4-BE49-F238E27FC236}">
                <a16:creationId xmlns:a16="http://schemas.microsoft.com/office/drawing/2014/main" id="{46E8A87A-9CBF-604F-A2BA-6A63F66C197E}"/>
              </a:ext>
            </a:extLst>
          </p:cNvPr>
          <p:cNvSpPr/>
          <p:nvPr userDrawn="1"/>
        </p:nvSpPr>
        <p:spPr>
          <a:xfrm>
            <a:off x="-25589" y="314772"/>
            <a:ext cx="11912815" cy="6228457"/>
          </a:xfrm>
          <a:prstGeom prst="rect">
            <a:avLst/>
          </a:prstGeom>
          <a:solidFill>
            <a:srgbClr val="00859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x-none" sz="984" dirty="0"/>
          </a:p>
        </p:txBody>
      </p:sp>
      <p:sp>
        <p:nvSpPr>
          <p:cNvPr id="20" name="Text Placeholder 24">
            <a:extLst>
              <a:ext uri="{FF2B5EF4-FFF2-40B4-BE49-F238E27FC236}">
                <a16:creationId xmlns:a16="http://schemas.microsoft.com/office/drawing/2014/main" id="{8AD7F27F-1DE1-DE48-8CF5-7B6C333DE7AF}"/>
              </a:ext>
            </a:extLst>
          </p:cNvPr>
          <p:cNvSpPr>
            <a:spLocks noGrp="1"/>
          </p:cNvSpPr>
          <p:nvPr>
            <p:ph type="body" sz="quarter" idx="15" hasCustomPrompt="1"/>
          </p:nvPr>
        </p:nvSpPr>
        <p:spPr>
          <a:xfrm>
            <a:off x="324808" y="356072"/>
            <a:ext cx="11214228" cy="1188764"/>
          </a:xfrm>
        </p:spPr>
        <p:txBody>
          <a:bodyPr anchor="ctr"/>
          <a:lstStyle>
            <a:lvl1pPr marL="0" indent="0" algn="ctr">
              <a:buNone/>
              <a:defRPr sz="4219" b="1" i="0">
                <a:solidFill>
                  <a:schemeClr val="bg1"/>
                </a:solidFill>
                <a:latin typeface="Verdana" panose="020B0604030504040204" pitchFamily="34" charset="0"/>
                <a:ea typeface="Verdana" panose="020B0604030504040204" pitchFamily="34" charset="0"/>
                <a:cs typeface="Verdana" panose="020B0604030504040204" pitchFamily="34" charset="0"/>
              </a:defRPr>
            </a:lvl1pPr>
          </a:lstStyle>
          <a:p>
            <a:pPr lvl="0"/>
            <a:r>
              <a:rPr lang="en-GB" dirty="0" err="1"/>
              <a:t>Virsraksts</a:t>
            </a:r>
            <a:endParaRPr lang="en-GB" dirty="0"/>
          </a:p>
        </p:txBody>
      </p:sp>
      <p:sp>
        <p:nvSpPr>
          <p:cNvPr id="16" name="Content Placeholder 6">
            <a:extLst>
              <a:ext uri="{FF2B5EF4-FFF2-40B4-BE49-F238E27FC236}">
                <a16:creationId xmlns:a16="http://schemas.microsoft.com/office/drawing/2014/main" id="{F34109D8-F0F2-5247-814F-F35A209F33EE}"/>
              </a:ext>
            </a:extLst>
          </p:cNvPr>
          <p:cNvSpPr>
            <a:spLocks noGrp="1"/>
          </p:cNvSpPr>
          <p:nvPr>
            <p:ph sz="quarter" idx="18"/>
          </p:nvPr>
        </p:nvSpPr>
        <p:spPr>
          <a:xfrm>
            <a:off x="357831" y="1859608"/>
            <a:ext cx="11181205" cy="4328666"/>
          </a:xfrm>
        </p:spPr>
        <p:txBody>
          <a:bodyPr/>
          <a:lstStyle>
            <a:lvl1pPr marL="0" indent="0">
              <a:buNone/>
              <a:defRPr b="0" i="0">
                <a:solidFill>
                  <a:schemeClr val="bg1"/>
                </a:solidFill>
                <a:latin typeface="Verdana" panose="020B0604030504040204" pitchFamily="34" charset="0"/>
                <a:ea typeface="Verdana" panose="020B0604030504040204" pitchFamily="34" charset="0"/>
                <a:cs typeface="Verdana" panose="020B0604030504040204" pitchFamily="34" charset="0"/>
              </a:defRPr>
            </a:lvl1pPr>
            <a:lvl2pPr>
              <a:defRPr b="0" i="0">
                <a:solidFill>
                  <a:schemeClr val="bg1"/>
                </a:solidFill>
                <a:latin typeface="Verdana" panose="020B0604030504040204" pitchFamily="34" charset="0"/>
                <a:ea typeface="Verdana" panose="020B0604030504040204" pitchFamily="34" charset="0"/>
                <a:cs typeface="Verdana" panose="020B0604030504040204" pitchFamily="34" charset="0"/>
              </a:defRPr>
            </a:lvl2pPr>
            <a:lvl3pPr>
              <a:defRPr b="0" i="0">
                <a:solidFill>
                  <a:schemeClr val="bg1"/>
                </a:solidFill>
                <a:latin typeface="Verdana" panose="020B0604030504040204" pitchFamily="34" charset="0"/>
                <a:ea typeface="Verdana" panose="020B0604030504040204" pitchFamily="34" charset="0"/>
                <a:cs typeface="Verdana" panose="020B0604030504040204" pitchFamily="34" charset="0"/>
              </a:defRPr>
            </a:lvl3pPr>
            <a:lvl4pPr>
              <a:defRPr b="0" i="0">
                <a:solidFill>
                  <a:schemeClr val="bg1"/>
                </a:solidFill>
                <a:latin typeface="Verdana" panose="020B0604030504040204" pitchFamily="34" charset="0"/>
                <a:ea typeface="Verdana" panose="020B0604030504040204" pitchFamily="34" charset="0"/>
                <a:cs typeface="Verdana" panose="020B0604030504040204" pitchFamily="34" charset="0"/>
              </a:defRPr>
            </a:lvl4pPr>
            <a:lvl5pPr>
              <a:defRPr b="0" i="0">
                <a:solidFill>
                  <a:schemeClr val="bg1"/>
                </a:solidFill>
                <a:latin typeface="Verdana" panose="020B0604030504040204" pitchFamily="34" charset="0"/>
                <a:ea typeface="Verdana" panose="020B0604030504040204" pitchFamily="34" charset="0"/>
                <a:cs typeface="Verdana" panose="020B0604030504040204" pitchFamily="34" charset="0"/>
              </a:defRPr>
            </a:lvl5pPr>
          </a:lstStyle>
          <a:p>
            <a:pPr lvl="0"/>
            <a:r>
              <a:rPr lang="en-US"/>
              <a:t>Click to edit Master text styles</a:t>
            </a:r>
          </a:p>
        </p:txBody>
      </p:sp>
    </p:spTree>
    <p:extLst>
      <p:ext uri="{BB962C8B-B14F-4D97-AF65-F5344CB8AC3E}">
        <p14:creationId xmlns:p14="http://schemas.microsoft.com/office/powerpoint/2010/main" val="59632791"/>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1500">
        <p159:morph option="byObject"/>
      </p:transition>
    </mc:Choice>
    <mc:Fallback xmlns="">
      <p:transition spd="slow">
        <p:fade/>
      </p:transition>
    </mc:Fallback>
  </mc:AlternateContent>
  <p:extLst>
    <p:ext uri="{DCECCB84-F9BA-43D5-87BE-67443E8EF086}">
      <p15:sldGuideLst xmlns:p15="http://schemas.microsoft.com/office/powerpoint/2012/main">
        <p15:guide id="1" orient="horz" pos="3072">
          <p15:clr>
            <a:srgbClr val="FBAE40"/>
          </p15:clr>
        </p15:guide>
        <p15:guide id="2" orient="horz">
          <p15:clr>
            <a:srgbClr val="FBAE40"/>
          </p15:clr>
        </p15:guide>
        <p15:guide id="3" orient="horz" pos="6144">
          <p15:clr>
            <a:srgbClr val="FBAE40"/>
          </p15:clr>
        </p15:guide>
        <p15:guide id="4" orient="horz" pos="5839">
          <p15:clr>
            <a:srgbClr val="FBAE40"/>
          </p15:clr>
        </p15:guide>
        <p15:guide id="5" orient="horz" pos="5544">
          <p15:clr>
            <a:srgbClr val="FBAE40"/>
          </p15:clr>
        </p15:guide>
        <p15:guide id="6" orient="horz" pos="305">
          <p15:clr>
            <a:srgbClr val="FBAE40"/>
          </p15:clr>
        </p15:guide>
        <p15:guide id="7">
          <p15:clr>
            <a:srgbClr val="FBAE40"/>
          </p15:clr>
        </p15:guide>
        <p15:guide id="8" orient="horz" pos="713">
          <p15:clr>
            <a:srgbClr val="FBAE40"/>
          </p15:clr>
        </p15:guide>
        <p15:guide id="9" pos="5461">
          <p15:clr>
            <a:srgbClr val="FBAE40"/>
          </p15:clr>
        </p15:guide>
        <p15:guide id="10" pos="291">
          <p15:clr>
            <a:srgbClr val="FBAE40"/>
          </p15:clr>
        </p15:guide>
        <p15:guide id="11" pos="585">
          <p15:clr>
            <a:srgbClr val="FBAE40"/>
          </p15:clr>
        </p15:guide>
        <p15:guide id="12" pos="10923">
          <p15:clr>
            <a:srgbClr val="FBAE40"/>
          </p15:clr>
        </p15:guide>
        <p15:guide id="13" pos="10632">
          <p15:clr>
            <a:srgbClr val="FBAE40"/>
          </p15:clr>
        </p15:guide>
        <p15:guide id="14" pos="10338">
          <p15:clr>
            <a:srgbClr val="FBAE40"/>
          </p15:clr>
        </p15:guide>
        <p15:guide id="15" pos="3556">
          <p15:clr>
            <a:srgbClr val="FBAE40"/>
          </p15:clr>
        </p15:guide>
        <p15:guide id="16" pos="7571">
          <p15:clr>
            <a:srgbClr val="FBAE40"/>
          </p15:clr>
        </p15:guide>
        <p15:guide id="17" orient="horz" pos="577">
          <p15:clr>
            <a:srgbClr val="FBAE40"/>
          </p15:clr>
        </p15:guide>
        <p15:guide id="18" orient="horz" pos="1076">
          <p15:clr>
            <a:srgbClr val="FBAE40"/>
          </p15:clr>
        </p15:guide>
        <p15:guide id="19" orient="horz" pos="1371">
          <p15:clr>
            <a:srgbClr val="FBAE40"/>
          </p15:clr>
        </p15:guide>
        <p15:guide id="20" orient="horz" pos="1666">
          <p15:clr>
            <a:srgbClr val="FBAE40"/>
          </p15:clr>
        </p15:guide>
        <p15:guide id="21" orient="horz" pos="1961">
          <p15:clr>
            <a:srgbClr val="FBAE40"/>
          </p15:clr>
        </p15:guide>
        <p15:guide id="22" pos="7276">
          <p15:clr>
            <a:srgbClr val="FBAE40"/>
          </p15:clr>
        </p15:guide>
        <p15:guide id="23" pos="2672">
          <p15:clr>
            <a:srgbClr val="FBAE40"/>
          </p15:clr>
        </p15:guide>
        <p15:guide id="24" pos="4758">
          <p15:clr>
            <a:srgbClr val="FBAE40"/>
          </p15:clr>
        </p15:guide>
        <p15:guide id="25" pos="5099">
          <p15:clr>
            <a:srgbClr val="FBAE40"/>
          </p15:clr>
        </p15:guide>
      </p15:sldGuideLst>
    </p:ext>
  </p:extLst>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Saturs_04">
    <p:spTree>
      <p:nvGrpSpPr>
        <p:cNvPr id="1" name=""/>
        <p:cNvGrpSpPr/>
        <p:nvPr/>
      </p:nvGrpSpPr>
      <p:grpSpPr>
        <a:xfrm>
          <a:off x="0" y="0"/>
          <a:ext cx="0" cy="0"/>
          <a:chOff x="0" y="0"/>
          <a:chExt cx="0" cy="0"/>
        </a:xfrm>
      </p:grpSpPr>
      <p:sp>
        <p:nvSpPr>
          <p:cNvPr id="28" name="Rectangle 27">
            <a:extLst>
              <a:ext uri="{FF2B5EF4-FFF2-40B4-BE49-F238E27FC236}">
                <a16:creationId xmlns:a16="http://schemas.microsoft.com/office/drawing/2014/main" id="{766D3F90-D0EB-5749-ADAC-7745D2145437}"/>
              </a:ext>
            </a:extLst>
          </p:cNvPr>
          <p:cNvSpPr/>
          <p:nvPr userDrawn="1"/>
        </p:nvSpPr>
        <p:spPr>
          <a:xfrm>
            <a:off x="6095443" y="0"/>
            <a:ext cx="6373268" cy="6858000"/>
          </a:xfrm>
          <a:prstGeom prst="rect">
            <a:avLst/>
          </a:prstGeom>
          <a:solidFill>
            <a:srgbClr val="00859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x-none" sz="984" dirty="0"/>
          </a:p>
        </p:txBody>
      </p:sp>
      <p:sp>
        <p:nvSpPr>
          <p:cNvPr id="25" name="Text Placeholder 24">
            <a:extLst>
              <a:ext uri="{FF2B5EF4-FFF2-40B4-BE49-F238E27FC236}">
                <a16:creationId xmlns:a16="http://schemas.microsoft.com/office/drawing/2014/main" id="{95790348-8332-3F44-A865-A5114BC697CC}"/>
              </a:ext>
            </a:extLst>
          </p:cNvPr>
          <p:cNvSpPr>
            <a:spLocks noGrp="1"/>
          </p:cNvSpPr>
          <p:nvPr>
            <p:ph type="body" sz="quarter" idx="13" hasCustomPrompt="1"/>
          </p:nvPr>
        </p:nvSpPr>
        <p:spPr>
          <a:xfrm>
            <a:off x="324808" y="340445"/>
            <a:ext cx="5467034" cy="5847829"/>
          </a:xfrm>
        </p:spPr>
        <p:txBody>
          <a:bodyPr anchor="ctr"/>
          <a:lstStyle>
            <a:lvl1pPr marL="0" indent="0" algn="ctr">
              <a:buNone/>
              <a:defRPr sz="4219" b="1" i="0">
                <a:solidFill>
                  <a:srgbClr val="00859B"/>
                </a:solidFill>
                <a:latin typeface="Verdana" panose="020B0604030504040204" pitchFamily="34" charset="0"/>
                <a:ea typeface="Verdana" panose="020B0604030504040204" pitchFamily="34" charset="0"/>
                <a:cs typeface="Verdana" panose="020B0604030504040204" pitchFamily="34" charset="0"/>
              </a:defRPr>
            </a:lvl1pPr>
          </a:lstStyle>
          <a:p>
            <a:pPr lvl="0"/>
            <a:r>
              <a:rPr lang="lv-LV" dirty="0"/>
              <a:t>Virsraksts</a:t>
            </a:r>
          </a:p>
        </p:txBody>
      </p:sp>
      <p:sp>
        <p:nvSpPr>
          <p:cNvPr id="32" name="Content Placeholder 6">
            <a:extLst>
              <a:ext uri="{FF2B5EF4-FFF2-40B4-BE49-F238E27FC236}">
                <a16:creationId xmlns:a16="http://schemas.microsoft.com/office/drawing/2014/main" id="{1400F1E5-76AD-5A47-9CE5-9AD8FE5EC57A}"/>
              </a:ext>
            </a:extLst>
          </p:cNvPr>
          <p:cNvSpPr>
            <a:spLocks noGrp="1"/>
          </p:cNvSpPr>
          <p:nvPr>
            <p:ph sz="quarter" idx="18"/>
          </p:nvPr>
        </p:nvSpPr>
        <p:spPr>
          <a:xfrm>
            <a:off x="6450386" y="340445"/>
            <a:ext cx="5741614" cy="5847829"/>
          </a:xfrm>
        </p:spPr>
        <p:txBody>
          <a:bodyPr/>
          <a:lstStyle>
            <a:lvl1pPr marL="0" indent="0">
              <a:buNone/>
              <a:defRPr b="0" i="0">
                <a:solidFill>
                  <a:schemeClr val="bg1"/>
                </a:solidFill>
                <a:latin typeface="Verdana" panose="020B0604030504040204" pitchFamily="34" charset="0"/>
                <a:ea typeface="Verdana" panose="020B0604030504040204" pitchFamily="34" charset="0"/>
                <a:cs typeface="Verdana" panose="020B0604030504040204" pitchFamily="34" charset="0"/>
              </a:defRPr>
            </a:lvl1pPr>
            <a:lvl2pPr>
              <a:defRPr b="0" i="0">
                <a:solidFill>
                  <a:schemeClr val="bg1"/>
                </a:solidFill>
                <a:latin typeface="Verdana" panose="020B0604030504040204" pitchFamily="34" charset="0"/>
                <a:ea typeface="Verdana" panose="020B0604030504040204" pitchFamily="34" charset="0"/>
                <a:cs typeface="Verdana" panose="020B0604030504040204" pitchFamily="34" charset="0"/>
              </a:defRPr>
            </a:lvl2pPr>
            <a:lvl3pPr>
              <a:defRPr b="0" i="0">
                <a:solidFill>
                  <a:schemeClr val="bg1"/>
                </a:solidFill>
                <a:latin typeface="Verdana" panose="020B0604030504040204" pitchFamily="34" charset="0"/>
                <a:ea typeface="Verdana" panose="020B0604030504040204" pitchFamily="34" charset="0"/>
                <a:cs typeface="Verdana" panose="020B0604030504040204" pitchFamily="34" charset="0"/>
              </a:defRPr>
            </a:lvl3pPr>
            <a:lvl4pPr>
              <a:defRPr b="0" i="0">
                <a:solidFill>
                  <a:schemeClr val="bg1"/>
                </a:solidFill>
                <a:latin typeface="Verdana" panose="020B0604030504040204" pitchFamily="34" charset="0"/>
                <a:ea typeface="Verdana" panose="020B0604030504040204" pitchFamily="34" charset="0"/>
                <a:cs typeface="Verdana" panose="020B0604030504040204" pitchFamily="34" charset="0"/>
              </a:defRPr>
            </a:lvl4pPr>
            <a:lvl5pPr>
              <a:defRPr b="0" i="0">
                <a:solidFill>
                  <a:schemeClr val="bg1"/>
                </a:solidFill>
                <a:latin typeface="Verdana" panose="020B0604030504040204" pitchFamily="34" charset="0"/>
                <a:ea typeface="Verdana" panose="020B0604030504040204" pitchFamily="34" charset="0"/>
                <a:cs typeface="Verdana" panose="020B0604030504040204" pitchFamily="34" charset="0"/>
              </a:defRPr>
            </a:lvl5pPr>
          </a:lstStyle>
          <a:p>
            <a:pPr lvl="0"/>
            <a:r>
              <a:rPr lang="en-US"/>
              <a:t>Click to edit Master text styles</a:t>
            </a:r>
          </a:p>
        </p:txBody>
      </p:sp>
    </p:spTree>
    <p:extLst>
      <p:ext uri="{BB962C8B-B14F-4D97-AF65-F5344CB8AC3E}">
        <p14:creationId xmlns:p14="http://schemas.microsoft.com/office/powerpoint/2010/main" val="656838596"/>
      </p:ext>
    </p:extLst>
  </p:cSld>
  <p:clrMapOvr>
    <a:masterClrMapping/>
  </p:clrMapOvr>
  <p:extLst>
    <p:ext uri="{DCECCB84-F9BA-43D5-87BE-67443E8EF086}">
      <p15:sldGuideLst xmlns:p15="http://schemas.microsoft.com/office/powerpoint/2012/main">
        <p15:guide id="1" orient="horz" pos="3072">
          <p15:clr>
            <a:srgbClr val="FBAE40"/>
          </p15:clr>
        </p15:guide>
        <p15:guide id="2" orient="horz">
          <p15:clr>
            <a:srgbClr val="FBAE40"/>
          </p15:clr>
        </p15:guide>
        <p15:guide id="3" orient="horz" pos="6144">
          <p15:clr>
            <a:srgbClr val="FBAE40"/>
          </p15:clr>
        </p15:guide>
        <p15:guide id="4" orient="horz" pos="5839">
          <p15:clr>
            <a:srgbClr val="FBAE40"/>
          </p15:clr>
        </p15:guide>
        <p15:guide id="5" orient="horz" pos="5544">
          <p15:clr>
            <a:srgbClr val="FBAE40"/>
          </p15:clr>
        </p15:guide>
        <p15:guide id="6" orient="horz" pos="305">
          <p15:clr>
            <a:srgbClr val="FBAE40"/>
          </p15:clr>
        </p15:guide>
        <p15:guide id="7">
          <p15:clr>
            <a:srgbClr val="FBAE40"/>
          </p15:clr>
        </p15:guide>
        <p15:guide id="8" orient="horz" pos="713">
          <p15:clr>
            <a:srgbClr val="FBAE40"/>
          </p15:clr>
        </p15:guide>
        <p15:guide id="9" pos="5461">
          <p15:clr>
            <a:srgbClr val="FBAE40"/>
          </p15:clr>
        </p15:guide>
        <p15:guide id="10" pos="291">
          <p15:clr>
            <a:srgbClr val="FBAE40"/>
          </p15:clr>
        </p15:guide>
        <p15:guide id="11" pos="585">
          <p15:clr>
            <a:srgbClr val="FBAE40"/>
          </p15:clr>
        </p15:guide>
        <p15:guide id="12" pos="10923">
          <p15:clr>
            <a:srgbClr val="FBAE40"/>
          </p15:clr>
        </p15:guide>
        <p15:guide id="13" pos="10632">
          <p15:clr>
            <a:srgbClr val="FBAE40"/>
          </p15:clr>
        </p15:guide>
        <p15:guide id="14" pos="10338">
          <p15:clr>
            <a:srgbClr val="FBAE40"/>
          </p15:clr>
        </p15:guide>
        <p15:guide id="15" pos="3556">
          <p15:clr>
            <a:srgbClr val="FBAE40"/>
          </p15:clr>
        </p15:guide>
        <p15:guide id="16" pos="7571">
          <p15:clr>
            <a:srgbClr val="FBAE40"/>
          </p15:clr>
        </p15:guide>
        <p15:guide id="17" orient="horz" pos="577">
          <p15:clr>
            <a:srgbClr val="FBAE40"/>
          </p15:clr>
        </p15:guide>
        <p15:guide id="18" orient="horz" pos="1076">
          <p15:clr>
            <a:srgbClr val="FBAE40"/>
          </p15:clr>
        </p15:guide>
        <p15:guide id="19" orient="horz" pos="1371">
          <p15:clr>
            <a:srgbClr val="FBAE40"/>
          </p15:clr>
        </p15:guide>
        <p15:guide id="20" orient="horz" pos="1666">
          <p15:clr>
            <a:srgbClr val="FBAE40"/>
          </p15:clr>
        </p15:guide>
        <p15:guide id="21" orient="horz" pos="1961">
          <p15:clr>
            <a:srgbClr val="FBAE40"/>
          </p15:clr>
        </p15:guide>
        <p15:guide id="22" pos="7276">
          <p15:clr>
            <a:srgbClr val="FBAE40"/>
          </p15:clr>
        </p15:guide>
        <p15:guide id="23" pos="2672">
          <p15:clr>
            <a:srgbClr val="FBAE40"/>
          </p15:clr>
        </p15:guide>
        <p15:guide id="24" pos="4758">
          <p15:clr>
            <a:srgbClr val="FBAE40"/>
          </p15:clr>
        </p15:guide>
        <p15:guide id="25" pos="5189">
          <p15:clr>
            <a:srgbClr val="FBAE40"/>
          </p15:clr>
        </p15:guide>
        <p15:guide id="26" pos="5779">
          <p15:clr>
            <a:srgbClr val="FBAE40"/>
          </p15:clr>
        </p15:guide>
      </p15:sldGuideLst>
    </p:ext>
  </p:extLst>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Saturs_05">
    <p:spTree>
      <p:nvGrpSpPr>
        <p:cNvPr id="1" name=""/>
        <p:cNvGrpSpPr/>
        <p:nvPr/>
      </p:nvGrpSpPr>
      <p:grpSpPr>
        <a:xfrm>
          <a:off x="0" y="0"/>
          <a:ext cx="0" cy="0"/>
          <a:chOff x="0" y="0"/>
          <a:chExt cx="0" cy="0"/>
        </a:xfrm>
      </p:grpSpPr>
      <p:sp>
        <p:nvSpPr>
          <p:cNvPr id="28" name="Rectangle 27">
            <a:extLst>
              <a:ext uri="{FF2B5EF4-FFF2-40B4-BE49-F238E27FC236}">
                <a16:creationId xmlns:a16="http://schemas.microsoft.com/office/drawing/2014/main" id="{766D3F90-D0EB-5749-ADAC-7745D2145437}"/>
              </a:ext>
            </a:extLst>
          </p:cNvPr>
          <p:cNvSpPr/>
          <p:nvPr userDrawn="1"/>
        </p:nvSpPr>
        <p:spPr>
          <a:xfrm>
            <a:off x="-266715" y="0"/>
            <a:ext cx="6373268" cy="6858000"/>
          </a:xfrm>
          <a:prstGeom prst="rect">
            <a:avLst/>
          </a:prstGeom>
          <a:solidFill>
            <a:srgbClr val="00859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x-none" sz="984" dirty="0"/>
          </a:p>
        </p:txBody>
      </p:sp>
      <p:sp>
        <p:nvSpPr>
          <p:cNvPr id="25" name="Text Placeholder 24">
            <a:extLst>
              <a:ext uri="{FF2B5EF4-FFF2-40B4-BE49-F238E27FC236}">
                <a16:creationId xmlns:a16="http://schemas.microsoft.com/office/drawing/2014/main" id="{95790348-8332-3F44-A865-A5114BC697CC}"/>
              </a:ext>
            </a:extLst>
          </p:cNvPr>
          <p:cNvSpPr>
            <a:spLocks noGrp="1"/>
          </p:cNvSpPr>
          <p:nvPr>
            <p:ph type="body" sz="quarter" idx="13" hasCustomPrompt="1"/>
          </p:nvPr>
        </p:nvSpPr>
        <p:spPr>
          <a:xfrm>
            <a:off x="324808" y="340445"/>
            <a:ext cx="5467034" cy="5847829"/>
          </a:xfrm>
        </p:spPr>
        <p:txBody>
          <a:bodyPr anchor="ctr"/>
          <a:lstStyle>
            <a:lvl1pPr marL="0" indent="0" algn="ctr">
              <a:buNone/>
              <a:defRPr sz="4219" b="1" i="0">
                <a:solidFill>
                  <a:schemeClr val="bg1"/>
                </a:solidFill>
                <a:latin typeface="Verdana" panose="020B0604030504040204" pitchFamily="34" charset="0"/>
                <a:ea typeface="Verdana" panose="020B0604030504040204" pitchFamily="34" charset="0"/>
                <a:cs typeface="Verdana" panose="020B0604030504040204" pitchFamily="34" charset="0"/>
              </a:defRPr>
            </a:lvl1pPr>
          </a:lstStyle>
          <a:p>
            <a:pPr lvl="0"/>
            <a:r>
              <a:rPr lang="lv-LV" dirty="0"/>
              <a:t>Virsraksts</a:t>
            </a:r>
          </a:p>
        </p:txBody>
      </p:sp>
      <p:sp>
        <p:nvSpPr>
          <p:cNvPr id="32" name="Content Placeholder 6">
            <a:extLst>
              <a:ext uri="{FF2B5EF4-FFF2-40B4-BE49-F238E27FC236}">
                <a16:creationId xmlns:a16="http://schemas.microsoft.com/office/drawing/2014/main" id="{1400F1E5-76AD-5A47-9CE5-9AD8FE5EC57A}"/>
              </a:ext>
            </a:extLst>
          </p:cNvPr>
          <p:cNvSpPr>
            <a:spLocks noGrp="1"/>
          </p:cNvSpPr>
          <p:nvPr>
            <p:ph sz="quarter" idx="18"/>
          </p:nvPr>
        </p:nvSpPr>
        <p:spPr>
          <a:xfrm>
            <a:off x="6450386" y="340445"/>
            <a:ext cx="5741614" cy="5847829"/>
          </a:xfrm>
        </p:spPr>
        <p:txBody>
          <a:bodyPr/>
          <a:lstStyle>
            <a:lvl1pPr marL="0" indent="0">
              <a:buNone/>
              <a:defRPr b="0" i="0">
                <a:solidFill>
                  <a:schemeClr val="tx1">
                    <a:lumMod val="65000"/>
                    <a:lumOff val="35000"/>
                  </a:schemeClr>
                </a:solidFill>
                <a:latin typeface="Verdana" panose="020B0604030504040204" pitchFamily="34" charset="0"/>
                <a:ea typeface="Verdana" panose="020B0604030504040204" pitchFamily="34" charset="0"/>
                <a:cs typeface="Verdana" panose="020B0604030504040204" pitchFamily="34" charset="0"/>
              </a:defRPr>
            </a:lvl1pPr>
            <a:lvl2pPr>
              <a:defRPr b="0" i="0">
                <a:solidFill>
                  <a:schemeClr val="tx1">
                    <a:lumMod val="65000"/>
                    <a:lumOff val="35000"/>
                  </a:schemeClr>
                </a:solidFill>
                <a:latin typeface="Verdana" panose="020B0604030504040204" pitchFamily="34" charset="0"/>
                <a:ea typeface="Verdana" panose="020B0604030504040204" pitchFamily="34" charset="0"/>
                <a:cs typeface="Verdana" panose="020B0604030504040204" pitchFamily="34" charset="0"/>
              </a:defRPr>
            </a:lvl2pPr>
            <a:lvl3pPr>
              <a:defRPr b="0" i="0">
                <a:solidFill>
                  <a:schemeClr val="tx1">
                    <a:lumMod val="65000"/>
                    <a:lumOff val="35000"/>
                  </a:schemeClr>
                </a:solidFill>
                <a:latin typeface="Verdana" panose="020B0604030504040204" pitchFamily="34" charset="0"/>
                <a:ea typeface="Verdana" panose="020B0604030504040204" pitchFamily="34" charset="0"/>
                <a:cs typeface="Verdana" panose="020B0604030504040204" pitchFamily="34" charset="0"/>
              </a:defRPr>
            </a:lvl3pPr>
            <a:lvl4pPr>
              <a:defRPr b="0" i="0">
                <a:solidFill>
                  <a:schemeClr val="tx1">
                    <a:lumMod val="65000"/>
                    <a:lumOff val="35000"/>
                  </a:schemeClr>
                </a:solidFill>
                <a:latin typeface="Verdana" panose="020B0604030504040204" pitchFamily="34" charset="0"/>
                <a:ea typeface="Verdana" panose="020B0604030504040204" pitchFamily="34" charset="0"/>
                <a:cs typeface="Verdana" panose="020B0604030504040204" pitchFamily="34" charset="0"/>
              </a:defRPr>
            </a:lvl4pPr>
            <a:lvl5pPr>
              <a:defRPr b="0" i="0">
                <a:solidFill>
                  <a:schemeClr val="tx1">
                    <a:lumMod val="65000"/>
                    <a:lumOff val="35000"/>
                  </a:schemeClr>
                </a:solidFill>
                <a:latin typeface="Verdana" panose="020B0604030504040204" pitchFamily="34" charset="0"/>
                <a:ea typeface="Verdana" panose="020B0604030504040204" pitchFamily="34" charset="0"/>
                <a:cs typeface="Verdana" panose="020B0604030504040204" pitchFamily="34" charset="0"/>
              </a:defRPr>
            </a:lvl5pPr>
          </a:lstStyle>
          <a:p>
            <a:pPr lvl="0"/>
            <a:r>
              <a:rPr lang="en-US"/>
              <a:t>Click to edit Master text styles</a:t>
            </a:r>
          </a:p>
        </p:txBody>
      </p:sp>
    </p:spTree>
    <p:extLst>
      <p:ext uri="{BB962C8B-B14F-4D97-AF65-F5344CB8AC3E}">
        <p14:creationId xmlns:p14="http://schemas.microsoft.com/office/powerpoint/2010/main" val="3274067205"/>
      </p:ext>
    </p:extLst>
  </p:cSld>
  <p:clrMapOvr>
    <a:masterClrMapping/>
  </p:clrMapOvr>
  <p:extLst>
    <p:ext uri="{DCECCB84-F9BA-43D5-87BE-67443E8EF086}">
      <p15:sldGuideLst xmlns:p15="http://schemas.microsoft.com/office/powerpoint/2012/main">
        <p15:guide id="1" orient="horz" pos="3072">
          <p15:clr>
            <a:srgbClr val="FBAE40"/>
          </p15:clr>
        </p15:guide>
        <p15:guide id="2" orient="horz">
          <p15:clr>
            <a:srgbClr val="FBAE40"/>
          </p15:clr>
        </p15:guide>
        <p15:guide id="3" orient="horz" pos="6144">
          <p15:clr>
            <a:srgbClr val="FBAE40"/>
          </p15:clr>
        </p15:guide>
        <p15:guide id="4" orient="horz" pos="5839">
          <p15:clr>
            <a:srgbClr val="FBAE40"/>
          </p15:clr>
        </p15:guide>
        <p15:guide id="5" orient="horz" pos="5544">
          <p15:clr>
            <a:srgbClr val="FBAE40"/>
          </p15:clr>
        </p15:guide>
        <p15:guide id="6" orient="horz" pos="305">
          <p15:clr>
            <a:srgbClr val="FBAE40"/>
          </p15:clr>
        </p15:guide>
        <p15:guide id="7">
          <p15:clr>
            <a:srgbClr val="FBAE40"/>
          </p15:clr>
        </p15:guide>
        <p15:guide id="8" orient="horz" pos="713">
          <p15:clr>
            <a:srgbClr val="FBAE40"/>
          </p15:clr>
        </p15:guide>
        <p15:guide id="9" pos="5461">
          <p15:clr>
            <a:srgbClr val="FBAE40"/>
          </p15:clr>
        </p15:guide>
        <p15:guide id="10" pos="291">
          <p15:clr>
            <a:srgbClr val="FBAE40"/>
          </p15:clr>
        </p15:guide>
        <p15:guide id="11" pos="585">
          <p15:clr>
            <a:srgbClr val="FBAE40"/>
          </p15:clr>
        </p15:guide>
        <p15:guide id="12" pos="10923">
          <p15:clr>
            <a:srgbClr val="FBAE40"/>
          </p15:clr>
        </p15:guide>
        <p15:guide id="13" pos="10632">
          <p15:clr>
            <a:srgbClr val="FBAE40"/>
          </p15:clr>
        </p15:guide>
        <p15:guide id="14" pos="10338">
          <p15:clr>
            <a:srgbClr val="FBAE40"/>
          </p15:clr>
        </p15:guide>
        <p15:guide id="15" pos="3556">
          <p15:clr>
            <a:srgbClr val="FBAE40"/>
          </p15:clr>
        </p15:guide>
        <p15:guide id="16" pos="7571">
          <p15:clr>
            <a:srgbClr val="FBAE40"/>
          </p15:clr>
        </p15:guide>
        <p15:guide id="17" orient="horz" pos="577">
          <p15:clr>
            <a:srgbClr val="FBAE40"/>
          </p15:clr>
        </p15:guide>
        <p15:guide id="18" orient="horz" pos="1076">
          <p15:clr>
            <a:srgbClr val="FBAE40"/>
          </p15:clr>
        </p15:guide>
        <p15:guide id="19" orient="horz" pos="1371">
          <p15:clr>
            <a:srgbClr val="FBAE40"/>
          </p15:clr>
        </p15:guide>
        <p15:guide id="20" orient="horz" pos="1666">
          <p15:clr>
            <a:srgbClr val="FBAE40"/>
          </p15:clr>
        </p15:guide>
        <p15:guide id="21" orient="horz" pos="1961">
          <p15:clr>
            <a:srgbClr val="FBAE40"/>
          </p15:clr>
        </p15:guide>
        <p15:guide id="22" pos="7276">
          <p15:clr>
            <a:srgbClr val="FBAE40"/>
          </p15:clr>
        </p15:guide>
        <p15:guide id="23" pos="2672">
          <p15:clr>
            <a:srgbClr val="FBAE40"/>
          </p15:clr>
        </p15:guide>
        <p15:guide id="24" pos="4758">
          <p15:clr>
            <a:srgbClr val="FBAE40"/>
          </p15:clr>
        </p15:guide>
        <p15:guide id="25" pos="5189">
          <p15:clr>
            <a:srgbClr val="FBAE40"/>
          </p15:clr>
        </p15:guide>
        <p15:guide id="26" pos="5779">
          <p15:clr>
            <a:srgbClr val="FBAE40"/>
          </p15:clr>
        </p15:guide>
      </p15:sldGuideLst>
    </p:ext>
  </p:extLst>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Saturs_06">
    <p:spTree>
      <p:nvGrpSpPr>
        <p:cNvPr id="1" name=""/>
        <p:cNvGrpSpPr/>
        <p:nvPr/>
      </p:nvGrpSpPr>
      <p:grpSpPr>
        <a:xfrm>
          <a:off x="0" y="0"/>
          <a:ext cx="0" cy="0"/>
          <a:chOff x="0" y="0"/>
          <a:chExt cx="0" cy="0"/>
        </a:xfrm>
      </p:grpSpPr>
      <p:sp>
        <p:nvSpPr>
          <p:cNvPr id="25" name="Text Placeholder 24">
            <a:extLst>
              <a:ext uri="{FF2B5EF4-FFF2-40B4-BE49-F238E27FC236}">
                <a16:creationId xmlns:a16="http://schemas.microsoft.com/office/drawing/2014/main" id="{95790348-8332-3F44-A865-A5114BC697CC}"/>
              </a:ext>
            </a:extLst>
          </p:cNvPr>
          <p:cNvSpPr>
            <a:spLocks noGrp="1"/>
          </p:cNvSpPr>
          <p:nvPr>
            <p:ph type="body" sz="quarter" idx="13" hasCustomPrompt="1"/>
          </p:nvPr>
        </p:nvSpPr>
        <p:spPr>
          <a:xfrm>
            <a:off x="324808" y="340445"/>
            <a:ext cx="11542384" cy="1189881"/>
          </a:xfrm>
        </p:spPr>
        <p:txBody>
          <a:bodyPr anchor="ctr"/>
          <a:lstStyle>
            <a:lvl1pPr marL="0" indent="0" algn="ctr">
              <a:buNone/>
              <a:defRPr sz="4219" b="1" i="0">
                <a:solidFill>
                  <a:srgbClr val="00859B"/>
                </a:solidFill>
                <a:latin typeface="Verdana" panose="020B0604030504040204" pitchFamily="34" charset="0"/>
                <a:ea typeface="Verdana" panose="020B0604030504040204" pitchFamily="34" charset="0"/>
                <a:cs typeface="Verdana" panose="020B0604030504040204" pitchFamily="34" charset="0"/>
              </a:defRPr>
            </a:lvl1pPr>
          </a:lstStyle>
          <a:p>
            <a:pPr lvl="0"/>
            <a:r>
              <a:rPr lang="lv-LV" dirty="0"/>
              <a:t>Virsraksts</a:t>
            </a:r>
          </a:p>
        </p:txBody>
      </p:sp>
      <p:sp>
        <p:nvSpPr>
          <p:cNvPr id="32" name="Content Placeholder 6">
            <a:extLst>
              <a:ext uri="{FF2B5EF4-FFF2-40B4-BE49-F238E27FC236}">
                <a16:creationId xmlns:a16="http://schemas.microsoft.com/office/drawing/2014/main" id="{1400F1E5-76AD-5A47-9CE5-9AD8FE5EC57A}"/>
              </a:ext>
            </a:extLst>
          </p:cNvPr>
          <p:cNvSpPr>
            <a:spLocks noGrp="1"/>
          </p:cNvSpPr>
          <p:nvPr>
            <p:ph sz="quarter" idx="18"/>
          </p:nvPr>
        </p:nvSpPr>
        <p:spPr>
          <a:xfrm>
            <a:off x="324808" y="1870771"/>
            <a:ext cx="5467034" cy="4621113"/>
          </a:xfrm>
        </p:spPr>
        <p:txBody>
          <a:bodyPr/>
          <a:lstStyle>
            <a:lvl1pPr marL="0" indent="0">
              <a:buNone/>
              <a:defRPr b="0" i="0">
                <a:solidFill>
                  <a:schemeClr val="tx1">
                    <a:lumMod val="65000"/>
                    <a:lumOff val="35000"/>
                  </a:schemeClr>
                </a:solidFill>
                <a:latin typeface="Verdana" panose="020B0604030504040204" pitchFamily="34" charset="0"/>
                <a:ea typeface="Verdana" panose="020B0604030504040204" pitchFamily="34" charset="0"/>
                <a:cs typeface="Verdana" panose="020B0604030504040204" pitchFamily="34" charset="0"/>
              </a:defRPr>
            </a:lvl1pPr>
            <a:lvl2pPr>
              <a:defRPr b="0" i="0">
                <a:solidFill>
                  <a:schemeClr val="tx1">
                    <a:lumMod val="65000"/>
                    <a:lumOff val="35000"/>
                  </a:schemeClr>
                </a:solidFill>
                <a:latin typeface="Verdana" panose="020B0604030504040204" pitchFamily="34" charset="0"/>
                <a:ea typeface="Verdana" panose="020B0604030504040204" pitchFamily="34" charset="0"/>
                <a:cs typeface="Verdana" panose="020B0604030504040204" pitchFamily="34" charset="0"/>
              </a:defRPr>
            </a:lvl2pPr>
            <a:lvl3pPr>
              <a:defRPr b="0" i="0">
                <a:solidFill>
                  <a:schemeClr val="tx1">
                    <a:lumMod val="65000"/>
                    <a:lumOff val="35000"/>
                  </a:schemeClr>
                </a:solidFill>
                <a:latin typeface="Verdana" panose="020B0604030504040204" pitchFamily="34" charset="0"/>
                <a:ea typeface="Verdana" panose="020B0604030504040204" pitchFamily="34" charset="0"/>
                <a:cs typeface="Verdana" panose="020B0604030504040204" pitchFamily="34" charset="0"/>
              </a:defRPr>
            </a:lvl3pPr>
            <a:lvl4pPr>
              <a:defRPr b="0" i="0">
                <a:solidFill>
                  <a:schemeClr val="tx1">
                    <a:lumMod val="65000"/>
                    <a:lumOff val="35000"/>
                  </a:schemeClr>
                </a:solidFill>
                <a:latin typeface="Verdana" panose="020B0604030504040204" pitchFamily="34" charset="0"/>
                <a:ea typeface="Verdana" panose="020B0604030504040204" pitchFamily="34" charset="0"/>
                <a:cs typeface="Verdana" panose="020B0604030504040204" pitchFamily="34" charset="0"/>
              </a:defRPr>
            </a:lvl4pPr>
            <a:lvl5pPr>
              <a:defRPr b="0" i="0">
                <a:solidFill>
                  <a:schemeClr val="tx1">
                    <a:lumMod val="65000"/>
                    <a:lumOff val="35000"/>
                  </a:schemeClr>
                </a:solidFill>
                <a:latin typeface="Verdana" panose="020B0604030504040204" pitchFamily="34" charset="0"/>
                <a:ea typeface="Verdana" panose="020B0604030504040204" pitchFamily="34" charset="0"/>
                <a:cs typeface="Verdana" panose="020B0604030504040204" pitchFamily="34" charset="0"/>
              </a:defRPr>
            </a:lvl5pPr>
          </a:lstStyle>
          <a:p>
            <a:pPr lvl="0"/>
            <a:r>
              <a:rPr lang="en-US"/>
              <a:t>Click to edit Master text styles</a:t>
            </a:r>
          </a:p>
        </p:txBody>
      </p:sp>
      <p:sp>
        <p:nvSpPr>
          <p:cNvPr id="12" name="Rectangle 11">
            <a:extLst>
              <a:ext uri="{FF2B5EF4-FFF2-40B4-BE49-F238E27FC236}">
                <a16:creationId xmlns:a16="http://schemas.microsoft.com/office/drawing/2014/main" id="{15330AD7-4C7A-8A41-AED7-F5FD2321505B}"/>
              </a:ext>
            </a:extLst>
          </p:cNvPr>
          <p:cNvSpPr/>
          <p:nvPr userDrawn="1"/>
        </p:nvSpPr>
        <p:spPr>
          <a:xfrm>
            <a:off x="6096000" y="3429000"/>
            <a:ext cx="6155501" cy="3088556"/>
          </a:xfrm>
          <a:prstGeom prst="rect">
            <a:avLst/>
          </a:prstGeom>
          <a:solidFill>
            <a:srgbClr val="00434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x-none" sz="984" dirty="0"/>
          </a:p>
        </p:txBody>
      </p:sp>
      <p:sp>
        <p:nvSpPr>
          <p:cNvPr id="14" name="Picture Placeholder 2">
            <a:extLst>
              <a:ext uri="{FF2B5EF4-FFF2-40B4-BE49-F238E27FC236}">
                <a16:creationId xmlns:a16="http://schemas.microsoft.com/office/drawing/2014/main" id="{4C49A995-D6B9-0646-AF00-54EDD1C92DFB}"/>
              </a:ext>
            </a:extLst>
          </p:cNvPr>
          <p:cNvSpPr>
            <a:spLocks noGrp="1"/>
          </p:cNvSpPr>
          <p:nvPr>
            <p:ph type="pic" sz="quarter" idx="14" hasCustomPrompt="1"/>
          </p:nvPr>
        </p:nvSpPr>
        <p:spPr>
          <a:xfrm>
            <a:off x="6450386" y="1859607"/>
            <a:ext cx="5416805" cy="4998393"/>
          </a:xfrm>
        </p:spPr>
        <p:txBody>
          <a:bodyPr anchor="ctr"/>
          <a:lstStyle>
            <a:lvl1pPr marL="0" indent="0" algn="ctr">
              <a:buNone/>
              <a:defRPr>
                <a:solidFill>
                  <a:schemeClr val="bg1"/>
                </a:solidFill>
              </a:defRPr>
            </a:lvl1pPr>
          </a:lstStyle>
          <a:p>
            <a:r>
              <a:rPr lang="x-none" dirty="0"/>
              <a:t>ATTĒLS</a:t>
            </a:r>
          </a:p>
        </p:txBody>
      </p:sp>
    </p:spTree>
    <p:extLst>
      <p:ext uri="{BB962C8B-B14F-4D97-AF65-F5344CB8AC3E}">
        <p14:creationId xmlns:p14="http://schemas.microsoft.com/office/powerpoint/2010/main" val="658488001"/>
      </p:ext>
    </p:extLst>
  </p:cSld>
  <p:clrMapOvr>
    <a:masterClrMapping/>
  </p:clrMapOvr>
  <p:extLst>
    <p:ext uri="{DCECCB84-F9BA-43D5-87BE-67443E8EF086}">
      <p15:sldGuideLst xmlns:p15="http://schemas.microsoft.com/office/powerpoint/2012/main">
        <p15:guide id="1" orient="horz" pos="3072">
          <p15:clr>
            <a:srgbClr val="FBAE40"/>
          </p15:clr>
        </p15:guide>
        <p15:guide id="2" orient="horz">
          <p15:clr>
            <a:srgbClr val="FBAE40"/>
          </p15:clr>
        </p15:guide>
        <p15:guide id="3" orient="horz" pos="6144">
          <p15:clr>
            <a:srgbClr val="FBAE40"/>
          </p15:clr>
        </p15:guide>
        <p15:guide id="4" orient="horz" pos="5839">
          <p15:clr>
            <a:srgbClr val="FBAE40"/>
          </p15:clr>
        </p15:guide>
        <p15:guide id="5" orient="horz" pos="5544">
          <p15:clr>
            <a:srgbClr val="FBAE40"/>
          </p15:clr>
        </p15:guide>
        <p15:guide id="6" orient="horz" pos="305">
          <p15:clr>
            <a:srgbClr val="FBAE40"/>
          </p15:clr>
        </p15:guide>
        <p15:guide id="7">
          <p15:clr>
            <a:srgbClr val="FBAE40"/>
          </p15:clr>
        </p15:guide>
        <p15:guide id="8" orient="horz" pos="713">
          <p15:clr>
            <a:srgbClr val="FBAE40"/>
          </p15:clr>
        </p15:guide>
        <p15:guide id="9" pos="5461">
          <p15:clr>
            <a:srgbClr val="FBAE40"/>
          </p15:clr>
        </p15:guide>
        <p15:guide id="10" pos="291">
          <p15:clr>
            <a:srgbClr val="FBAE40"/>
          </p15:clr>
        </p15:guide>
        <p15:guide id="11" pos="585">
          <p15:clr>
            <a:srgbClr val="FBAE40"/>
          </p15:clr>
        </p15:guide>
        <p15:guide id="12" pos="10923">
          <p15:clr>
            <a:srgbClr val="FBAE40"/>
          </p15:clr>
        </p15:guide>
        <p15:guide id="13" pos="10632">
          <p15:clr>
            <a:srgbClr val="FBAE40"/>
          </p15:clr>
        </p15:guide>
        <p15:guide id="14" pos="10338">
          <p15:clr>
            <a:srgbClr val="FBAE40"/>
          </p15:clr>
        </p15:guide>
        <p15:guide id="15" pos="3556">
          <p15:clr>
            <a:srgbClr val="FBAE40"/>
          </p15:clr>
        </p15:guide>
        <p15:guide id="16" pos="7571">
          <p15:clr>
            <a:srgbClr val="FBAE40"/>
          </p15:clr>
        </p15:guide>
        <p15:guide id="17" orient="horz" pos="577">
          <p15:clr>
            <a:srgbClr val="FBAE40"/>
          </p15:clr>
        </p15:guide>
        <p15:guide id="18" orient="horz" pos="1076">
          <p15:clr>
            <a:srgbClr val="FBAE40"/>
          </p15:clr>
        </p15:guide>
        <p15:guide id="19" orient="horz" pos="1371">
          <p15:clr>
            <a:srgbClr val="FBAE40"/>
          </p15:clr>
        </p15:guide>
        <p15:guide id="20" orient="horz" pos="1666">
          <p15:clr>
            <a:srgbClr val="FBAE40"/>
          </p15:clr>
        </p15:guide>
        <p15:guide id="21" orient="horz" pos="1961">
          <p15:clr>
            <a:srgbClr val="FBAE40"/>
          </p15:clr>
        </p15:guide>
        <p15:guide id="22" pos="7276">
          <p15:clr>
            <a:srgbClr val="FBAE40"/>
          </p15:clr>
        </p15:guide>
        <p15:guide id="23" pos="2672">
          <p15:clr>
            <a:srgbClr val="FBAE40"/>
          </p15:clr>
        </p15:guide>
        <p15:guide id="24" pos="4758">
          <p15:clr>
            <a:srgbClr val="FBAE40"/>
          </p15:clr>
        </p15:guide>
        <p15:guide id="25" pos="5189">
          <p15:clr>
            <a:srgbClr val="FBAE40"/>
          </p15:clr>
        </p15:guide>
        <p15:guide id="26" pos="5779">
          <p15:clr>
            <a:srgbClr val="FBAE40"/>
          </p15:clr>
        </p15:guide>
      </p15:sldGuideLst>
    </p:ext>
  </p:extLst>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Saturs_07">
    <p:spTree>
      <p:nvGrpSpPr>
        <p:cNvPr id="1" name=""/>
        <p:cNvGrpSpPr/>
        <p:nvPr/>
      </p:nvGrpSpPr>
      <p:grpSpPr>
        <a:xfrm>
          <a:off x="0" y="0"/>
          <a:ext cx="0" cy="0"/>
          <a:chOff x="0" y="0"/>
          <a:chExt cx="0" cy="0"/>
        </a:xfrm>
      </p:grpSpPr>
      <p:sp>
        <p:nvSpPr>
          <p:cNvPr id="25" name="Text Placeholder 24">
            <a:extLst>
              <a:ext uri="{FF2B5EF4-FFF2-40B4-BE49-F238E27FC236}">
                <a16:creationId xmlns:a16="http://schemas.microsoft.com/office/drawing/2014/main" id="{95790348-8332-3F44-A865-A5114BC697CC}"/>
              </a:ext>
            </a:extLst>
          </p:cNvPr>
          <p:cNvSpPr>
            <a:spLocks noGrp="1"/>
          </p:cNvSpPr>
          <p:nvPr>
            <p:ph type="body" sz="quarter" idx="13" hasCustomPrompt="1"/>
          </p:nvPr>
        </p:nvSpPr>
        <p:spPr>
          <a:xfrm>
            <a:off x="324808" y="340445"/>
            <a:ext cx="11542384" cy="1189881"/>
          </a:xfrm>
        </p:spPr>
        <p:txBody>
          <a:bodyPr anchor="ctr"/>
          <a:lstStyle>
            <a:lvl1pPr marL="0" indent="0" algn="ctr">
              <a:buNone/>
              <a:defRPr sz="4219" b="1" i="0">
                <a:solidFill>
                  <a:srgbClr val="00859B"/>
                </a:solidFill>
                <a:latin typeface="Verdana" panose="020B0604030504040204" pitchFamily="34" charset="0"/>
                <a:ea typeface="Verdana" panose="020B0604030504040204" pitchFamily="34" charset="0"/>
                <a:cs typeface="Verdana" panose="020B0604030504040204" pitchFamily="34" charset="0"/>
              </a:defRPr>
            </a:lvl1pPr>
          </a:lstStyle>
          <a:p>
            <a:pPr lvl="0"/>
            <a:r>
              <a:rPr lang="lv-LV" dirty="0"/>
              <a:t>Virsraksts</a:t>
            </a:r>
          </a:p>
        </p:txBody>
      </p:sp>
      <p:sp>
        <p:nvSpPr>
          <p:cNvPr id="32" name="Content Placeholder 6">
            <a:extLst>
              <a:ext uri="{FF2B5EF4-FFF2-40B4-BE49-F238E27FC236}">
                <a16:creationId xmlns:a16="http://schemas.microsoft.com/office/drawing/2014/main" id="{1400F1E5-76AD-5A47-9CE5-9AD8FE5EC57A}"/>
              </a:ext>
            </a:extLst>
          </p:cNvPr>
          <p:cNvSpPr>
            <a:spLocks noGrp="1"/>
          </p:cNvSpPr>
          <p:nvPr>
            <p:ph sz="quarter" idx="18"/>
          </p:nvPr>
        </p:nvSpPr>
        <p:spPr>
          <a:xfrm>
            <a:off x="6450387" y="1870771"/>
            <a:ext cx="5416806" cy="4621113"/>
          </a:xfrm>
        </p:spPr>
        <p:txBody>
          <a:bodyPr/>
          <a:lstStyle>
            <a:lvl1pPr marL="0" indent="0">
              <a:buNone/>
              <a:defRPr b="0" i="0">
                <a:solidFill>
                  <a:schemeClr val="tx1">
                    <a:lumMod val="65000"/>
                    <a:lumOff val="35000"/>
                  </a:schemeClr>
                </a:solidFill>
                <a:latin typeface="Verdana" panose="020B0604030504040204" pitchFamily="34" charset="0"/>
                <a:ea typeface="Verdana" panose="020B0604030504040204" pitchFamily="34" charset="0"/>
                <a:cs typeface="Verdana" panose="020B0604030504040204" pitchFamily="34" charset="0"/>
              </a:defRPr>
            </a:lvl1pPr>
            <a:lvl2pPr>
              <a:defRPr b="0" i="0">
                <a:solidFill>
                  <a:schemeClr val="tx1">
                    <a:lumMod val="65000"/>
                    <a:lumOff val="35000"/>
                  </a:schemeClr>
                </a:solidFill>
                <a:latin typeface="Verdana" panose="020B0604030504040204" pitchFamily="34" charset="0"/>
                <a:ea typeface="Verdana" panose="020B0604030504040204" pitchFamily="34" charset="0"/>
                <a:cs typeface="Verdana" panose="020B0604030504040204" pitchFamily="34" charset="0"/>
              </a:defRPr>
            </a:lvl2pPr>
            <a:lvl3pPr>
              <a:defRPr b="0" i="0">
                <a:solidFill>
                  <a:schemeClr val="tx1">
                    <a:lumMod val="65000"/>
                    <a:lumOff val="35000"/>
                  </a:schemeClr>
                </a:solidFill>
                <a:latin typeface="Verdana" panose="020B0604030504040204" pitchFamily="34" charset="0"/>
                <a:ea typeface="Verdana" panose="020B0604030504040204" pitchFamily="34" charset="0"/>
                <a:cs typeface="Verdana" panose="020B0604030504040204" pitchFamily="34" charset="0"/>
              </a:defRPr>
            </a:lvl3pPr>
            <a:lvl4pPr>
              <a:defRPr b="0" i="0">
                <a:solidFill>
                  <a:schemeClr val="tx1">
                    <a:lumMod val="65000"/>
                    <a:lumOff val="35000"/>
                  </a:schemeClr>
                </a:solidFill>
                <a:latin typeface="Verdana" panose="020B0604030504040204" pitchFamily="34" charset="0"/>
                <a:ea typeface="Verdana" panose="020B0604030504040204" pitchFamily="34" charset="0"/>
                <a:cs typeface="Verdana" panose="020B0604030504040204" pitchFamily="34" charset="0"/>
              </a:defRPr>
            </a:lvl4pPr>
            <a:lvl5pPr>
              <a:defRPr b="0" i="0">
                <a:solidFill>
                  <a:schemeClr val="tx1">
                    <a:lumMod val="65000"/>
                    <a:lumOff val="35000"/>
                  </a:schemeClr>
                </a:solidFill>
                <a:latin typeface="Verdana" panose="020B0604030504040204" pitchFamily="34" charset="0"/>
                <a:ea typeface="Verdana" panose="020B0604030504040204" pitchFamily="34" charset="0"/>
                <a:cs typeface="Verdana" panose="020B0604030504040204" pitchFamily="34" charset="0"/>
              </a:defRPr>
            </a:lvl5pPr>
          </a:lstStyle>
          <a:p>
            <a:pPr lvl="0"/>
            <a:r>
              <a:rPr lang="en-US"/>
              <a:t>Click to edit Master text styles</a:t>
            </a:r>
          </a:p>
        </p:txBody>
      </p:sp>
      <p:sp>
        <p:nvSpPr>
          <p:cNvPr id="12" name="Rectangle 11">
            <a:extLst>
              <a:ext uri="{FF2B5EF4-FFF2-40B4-BE49-F238E27FC236}">
                <a16:creationId xmlns:a16="http://schemas.microsoft.com/office/drawing/2014/main" id="{15330AD7-4C7A-8A41-AED7-F5FD2321505B}"/>
              </a:ext>
            </a:extLst>
          </p:cNvPr>
          <p:cNvSpPr/>
          <p:nvPr userDrawn="1"/>
        </p:nvSpPr>
        <p:spPr>
          <a:xfrm>
            <a:off x="-59501" y="3429000"/>
            <a:ext cx="715441" cy="3088556"/>
          </a:xfrm>
          <a:prstGeom prst="rect">
            <a:avLst/>
          </a:prstGeom>
          <a:solidFill>
            <a:srgbClr val="00434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x-none" sz="984" dirty="0"/>
          </a:p>
        </p:txBody>
      </p:sp>
      <p:sp>
        <p:nvSpPr>
          <p:cNvPr id="14" name="Picture Placeholder 2">
            <a:extLst>
              <a:ext uri="{FF2B5EF4-FFF2-40B4-BE49-F238E27FC236}">
                <a16:creationId xmlns:a16="http://schemas.microsoft.com/office/drawing/2014/main" id="{4C49A995-D6B9-0646-AF00-54EDD1C92DFB}"/>
              </a:ext>
            </a:extLst>
          </p:cNvPr>
          <p:cNvSpPr>
            <a:spLocks noGrp="1"/>
          </p:cNvSpPr>
          <p:nvPr>
            <p:ph type="pic" sz="quarter" idx="14" hasCustomPrompt="1"/>
          </p:nvPr>
        </p:nvSpPr>
        <p:spPr>
          <a:xfrm>
            <a:off x="334557" y="2188890"/>
            <a:ext cx="5436635" cy="4678340"/>
          </a:xfrm>
        </p:spPr>
        <p:txBody>
          <a:bodyPr anchor="ctr"/>
          <a:lstStyle>
            <a:lvl1pPr marL="0" indent="0" algn="ctr">
              <a:buNone/>
              <a:defRPr>
                <a:solidFill>
                  <a:schemeClr val="tx1">
                    <a:lumMod val="50000"/>
                    <a:lumOff val="50000"/>
                  </a:schemeClr>
                </a:solidFill>
              </a:defRPr>
            </a:lvl1pPr>
          </a:lstStyle>
          <a:p>
            <a:r>
              <a:rPr lang="x-none" dirty="0"/>
              <a:t>ATTĒLS</a:t>
            </a:r>
          </a:p>
        </p:txBody>
      </p:sp>
      <p:sp>
        <p:nvSpPr>
          <p:cNvPr id="17" name="Rectangle 16">
            <a:extLst>
              <a:ext uri="{FF2B5EF4-FFF2-40B4-BE49-F238E27FC236}">
                <a16:creationId xmlns:a16="http://schemas.microsoft.com/office/drawing/2014/main" id="{07DF4479-143D-F941-8CB4-25A6D11A71CF}"/>
              </a:ext>
            </a:extLst>
          </p:cNvPr>
          <p:cNvSpPr/>
          <p:nvPr userDrawn="1"/>
        </p:nvSpPr>
        <p:spPr>
          <a:xfrm>
            <a:off x="655939" y="1859608"/>
            <a:ext cx="5443222" cy="4349057"/>
          </a:xfrm>
          <a:prstGeom prst="rect">
            <a:avLst/>
          </a:prstGeom>
          <a:noFill/>
          <a:ln w="19050">
            <a:solidFill>
              <a:srgbClr val="00434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x-none" sz="984" dirty="0"/>
          </a:p>
        </p:txBody>
      </p:sp>
    </p:spTree>
    <p:extLst>
      <p:ext uri="{BB962C8B-B14F-4D97-AF65-F5344CB8AC3E}">
        <p14:creationId xmlns:p14="http://schemas.microsoft.com/office/powerpoint/2010/main" val="422350228"/>
      </p:ext>
    </p:extLst>
  </p:cSld>
  <p:clrMapOvr>
    <a:masterClrMapping/>
  </p:clrMapOvr>
  <p:extLst>
    <p:ext uri="{DCECCB84-F9BA-43D5-87BE-67443E8EF086}">
      <p15:sldGuideLst xmlns:p15="http://schemas.microsoft.com/office/powerpoint/2012/main">
        <p15:guide id="1" orient="horz" pos="3072">
          <p15:clr>
            <a:srgbClr val="FBAE40"/>
          </p15:clr>
        </p15:guide>
        <p15:guide id="2" orient="horz">
          <p15:clr>
            <a:srgbClr val="FBAE40"/>
          </p15:clr>
        </p15:guide>
        <p15:guide id="3" orient="horz" pos="6144">
          <p15:clr>
            <a:srgbClr val="FBAE40"/>
          </p15:clr>
        </p15:guide>
        <p15:guide id="4" orient="horz" pos="5839">
          <p15:clr>
            <a:srgbClr val="FBAE40"/>
          </p15:clr>
        </p15:guide>
        <p15:guide id="5" orient="horz" pos="5544">
          <p15:clr>
            <a:srgbClr val="FBAE40"/>
          </p15:clr>
        </p15:guide>
        <p15:guide id="6" orient="horz" pos="305">
          <p15:clr>
            <a:srgbClr val="FBAE40"/>
          </p15:clr>
        </p15:guide>
        <p15:guide id="7">
          <p15:clr>
            <a:srgbClr val="FBAE40"/>
          </p15:clr>
        </p15:guide>
        <p15:guide id="8" orient="horz" pos="713">
          <p15:clr>
            <a:srgbClr val="FBAE40"/>
          </p15:clr>
        </p15:guide>
        <p15:guide id="9" pos="5461">
          <p15:clr>
            <a:srgbClr val="FBAE40"/>
          </p15:clr>
        </p15:guide>
        <p15:guide id="10" pos="291">
          <p15:clr>
            <a:srgbClr val="FBAE40"/>
          </p15:clr>
        </p15:guide>
        <p15:guide id="11" pos="585">
          <p15:clr>
            <a:srgbClr val="FBAE40"/>
          </p15:clr>
        </p15:guide>
        <p15:guide id="12" pos="10923">
          <p15:clr>
            <a:srgbClr val="FBAE40"/>
          </p15:clr>
        </p15:guide>
        <p15:guide id="13" pos="10632">
          <p15:clr>
            <a:srgbClr val="FBAE40"/>
          </p15:clr>
        </p15:guide>
        <p15:guide id="14" pos="10338">
          <p15:clr>
            <a:srgbClr val="FBAE40"/>
          </p15:clr>
        </p15:guide>
        <p15:guide id="15" pos="3556">
          <p15:clr>
            <a:srgbClr val="FBAE40"/>
          </p15:clr>
        </p15:guide>
        <p15:guide id="16" pos="7571">
          <p15:clr>
            <a:srgbClr val="FBAE40"/>
          </p15:clr>
        </p15:guide>
        <p15:guide id="17" orient="horz" pos="555">
          <p15:clr>
            <a:srgbClr val="FBAE40"/>
          </p15:clr>
        </p15:guide>
        <p15:guide id="18" orient="horz" pos="1076">
          <p15:clr>
            <a:srgbClr val="FBAE40"/>
          </p15:clr>
        </p15:guide>
        <p15:guide id="19" orient="horz" pos="1371">
          <p15:clr>
            <a:srgbClr val="FBAE40"/>
          </p15:clr>
        </p15:guide>
        <p15:guide id="20" orient="horz" pos="1666">
          <p15:clr>
            <a:srgbClr val="FBAE40"/>
          </p15:clr>
        </p15:guide>
        <p15:guide id="21" orient="horz" pos="1961">
          <p15:clr>
            <a:srgbClr val="FBAE40"/>
          </p15:clr>
        </p15:guide>
        <p15:guide id="22" pos="7276">
          <p15:clr>
            <a:srgbClr val="FBAE40"/>
          </p15:clr>
        </p15:guide>
        <p15:guide id="23" pos="2672">
          <p15:clr>
            <a:srgbClr val="FBAE40"/>
          </p15:clr>
        </p15:guide>
        <p15:guide id="24" pos="4781">
          <p15:clr>
            <a:srgbClr val="FBAE40"/>
          </p15:clr>
        </p15:guide>
        <p15:guide id="25" pos="5189">
          <p15:clr>
            <a:srgbClr val="FBAE40"/>
          </p15:clr>
        </p15:guide>
        <p15:guide id="26" pos="5779">
          <p15:clr>
            <a:srgbClr val="FBAE40"/>
          </p15:clr>
        </p15:guide>
      </p15:sldGuideLst>
    </p:ext>
  </p:extLst>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Saturs_08">
    <p:spTree>
      <p:nvGrpSpPr>
        <p:cNvPr id="1" name=""/>
        <p:cNvGrpSpPr/>
        <p:nvPr/>
      </p:nvGrpSpPr>
      <p:grpSpPr>
        <a:xfrm>
          <a:off x="0" y="0"/>
          <a:ext cx="0" cy="0"/>
          <a:chOff x="0" y="0"/>
          <a:chExt cx="0" cy="0"/>
        </a:xfrm>
      </p:grpSpPr>
      <p:sp>
        <p:nvSpPr>
          <p:cNvPr id="25" name="Text Placeholder 24">
            <a:extLst>
              <a:ext uri="{FF2B5EF4-FFF2-40B4-BE49-F238E27FC236}">
                <a16:creationId xmlns:a16="http://schemas.microsoft.com/office/drawing/2014/main" id="{95790348-8332-3F44-A865-A5114BC697CC}"/>
              </a:ext>
            </a:extLst>
          </p:cNvPr>
          <p:cNvSpPr>
            <a:spLocks noGrp="1"/>
          </p:cNvSpPr>
          <p:nvPr>
            <p:ph type="body" sz="quarter" idx="13" hasCustomPrompt="1"/>
          </p:nvPr>
        </p:nvSpPr>
        <p:spPr>
          <a:xfrm>
            <a:off x="324808" y="340445"/>
            <a:ext cx="11542384" cy="1189881"/>
          </a:xfrm>
        </p:spPr>
        <p:txBody>
          <a:bodyPr anchor="ctr"/>
          <a:lstStyle>
            <a:lvl1pPr marL="0" indent="0" algn="ctr">
              <a:buNone/>
              <a:defRPr sz="4219" b="1" i="0">
                <a:solidFill>
                  <a:srgbClr val="00859B"/>
                </a:solidFill>
                <a:latin typeface="Verdana" panose="020B0604030504040204" pitchFamily="34" charset="0"/>
                <a:ea typeface="Verdana" panose="020B0604030504040204" pitchFamily="34" charset="0"/>
                <a:cs typeface="Verdana" panose="020B0604030504040204" pitchFamily="34" charset="0"/>
              </a:defRPr>
            </a:lvl1pPr>
          </a:lstStyle>
          <a:p>
            <a:pPr lvl="0"/>
            <a:r>
              <a:rPr lang="lv-LV" dirty="0"/>
              <a:t>Virsraksts</a:t>
            </a:r>
          </a:p>
        </p:txBody>
      </p:sp>
      <p:sp>
        <p:nvSpPr>
          <p:cNvPr id="32" name="Content Placeholder 6">
            <a:extLst>
              <a:ext uri="{FF2B5EF4-FFF2-40B4-BE49-F238E27FC236}">
                <a16:creationId xmlns:a16="http://schemas.microsoft.com/office/drawing/2014/main" id="{1400F1E5-76AD-5A47-9CE5-9AD8FE5EC57A}"/>
              </a:ext>
            </a:extLst>
          </p:cNvPr>
          <p:cNvSpPr>
            <a:spLocks noGrp="1"/>
          </p:cNvSpPr>
          <p:nvPr>
            <p:ph sz="quarter" idx="18"/>
          </p:nvPr>
        </p:nvSpPr>
        <p:spPr>
          <a:xfrm>
            <a:off x="324808" y="1870771"/>
            <a:ext cx="11542384" cy="4621113"/>
          </a:xfrm>
        </p:spPr>
        <p:txBody>
          <a:bodyPr/>
          <a:lstStyle>
            <a:lvl1pPr marL="0" indent="0">
              <a:buNone/>
              <a:defRPr b="0" i="0">
                <a:solidFill>
                  <a:schemeClr val="tx1">
                    <a:lumMod val="65000"/>
                    <a:lumOff val="35000"/>
                  </a:schemeClr>
                </a:solidFill>
                <a:latin typeface="Verdana" panose="020B0604030504040204" pitchFamily="34" charset="0"/>
                <a:ea typeface="Verdana" panose="020B0604030504040204" pitchFamily="34" charset="0"/>
                <a:cs typeface="Verdana" panose="020B0604030504040204" pitchFamily="34" charset="0"/>
              </a:defRPr>
            </a:lvl1pPr>
            <a:lvl2pPr>
              <a:defRPr b="0" i="0">
                <a:solidFill>
                  <a:schemeClr val="tx1">
                    <a:lumMod val="65000"/>
                    <a:lumOff val="35000"/>
                  </a:schemeClr>
                </a:solidFill>
                <a:latin typeface="Verdana" panose="020B0604030504040204" pitchFamily="34" charset="0"/>
                <a:ea typeface="Verdana" panose="020B0604030504040204" pitchFamily="34" charset="0"/>
                <a:cs typeface="Verdana" panose="020B0604030504040204" pitchFamily="34" charset="0"/>
              </a:defRPr>
            </a:lvl2pPr>
            <a:lvl3pPr>
              <a:defRPr b="0" i="0">
                <a:solidFill>
                  <a:schemeClr val="tx1">
                    <a:lumMod val="65000"/>
                    <a:lumOff val="35000"/>
                  </a:schemeClr>
                </a:solidFill>
                <a:latin typeface="Verdana" panose="020B0604030504040204" pitchFamily="34" charset="0"/>
                <a:ea typeface="Verdana" panose="020B0604030504040204" pitchFamily="34" charset="0"/>
                <a:cs typeface="Verdana" panose="020B0604030504040204" pitchFamily="34" charset="0"/>
              </a:defRPr>
            </a:lvl3pPr>
            <a:lvl4pPr>
              <a:defRPr b="0" i="0">
                <a:solidFill>
                  <a:schemeClr val="tx1">
                    <a:lumMod val="65000"/>
                    <a:lumOff val="35000"/>
                  </a:schemeClr>
                </a:solidFill>
                <a:latin typeface="Verdana" panose="020B0604030504040204" pitchFamily="34" charset="0"/>
                <a:ea typeface="Verdana" panose="020B0604030504040204" pitchFamily="34" charset="0"/>
                <a:cs typeface="Verdana" panose="020B0604030504040204" pitchFamily="34" charset="0"/>
              </a:defRPr>
            </a:lvl4pPr>
            <a:lvl5pPr>
              <a:defRPr b="0" i="0">
                <a:solidFill>
                  <a:schemeClr val="tx1">
                    <a:lumMod val="65000"/>
                    <a:lumOff val="35000"/>
                  </a:schemeClr>
                </a:solidFill>
                <a:latin typeface="Verdana" panose="020B0604030504040204" pitchFamily="34" charset="0"/>
                <a:ea typeface="Verdana" panose="020B0604030504040204" pitchFamily="34" charset="0"/>
                <a:cs typeface="Verdana" panose="020B0604030504040204" pitchFamily="34" charset="0"/>
              </a:defRPr>
            </a:lvl5pPr>
          </a:lstStyle>
          <a:p>
            <a:pPr lvl="0"/>
            <a:r>
              <a:rPr lang="en-US"/>
              <a:t>Click to edit Master text styles</a:t>
            </a:r>
          </a:p>
        </p:txBody>
      </p:sp>
    </p:spTree>
    <p:extLst>
      <p:ext uri="{BB962C8B-B14F-4D97-AF65-F5344CB8AC3E}">
        <p14:creationId xmlns:p14="http://schemas.microsoft.com/office/powerpoint/2010/main" val="3030239383"/>
      </p:ext>
    </p:extLst>
  </p:cSld>
  <p:clrMapOvr>
    <a:masterClrMapping/>
  </p:clrMapOvr>
  <p:extLst>
    <p:ext uri="{DCECCB84-F9BA-43D5-87BE-67443E8EF086}">
      <p15:sldGuideLst xmlns:p15="http://schemas.microsoft.com/office/powerpoint/2012/main">
        <p15:guide id="1" orient="horz" pos="3072">
          <p15:clr>
            <a:srgbClr val="FBAE40"/>
          </p15:clr>
        </p15:guide>
        <p15:guide id="2" orient="horz">
          <p15:clr>
            <a:srgbClr val="FBAE40"/>
          </p15:clr>
        </p15:guide>
        <p15:guide id="3" orient="horz" pos="6144">
          <p15:clr>
            <a:srgbClr val="FBAE40"/>
          </p15:clr>
        </p15:guide>
        <p15:guide id="4" orient="horz" pos="5839">
          <p15:clr>
            <a:srgbClr val="FBAE40"/>
          </p15:clr>
        </p15:guide>
        <p15:guide id="5" orient="horz" pos="5544">
          <p15:clr>
            <a:srgbClr val="FBAE40"/>
          </p15:clr>
        </p15:guide>
        <p15:guide id="6" orient="horz" pos="305">
          <p15:clr>
            <a:srgbClr val="FBAE40"/>
          </p15:clr>
        </p15:guide>
        <p15:guide id="7">
          <p15:clr>
            <a:srgbClr val="FBAE40"/>
          </p15:clr>
        </p15:guide>
        <p15:guide id="8" orient="horz" pos="713">
          <p15:clr>
            <a:srgbClr val="FBAE40"/>
          </p15:clr>
        </p15:guide>
        <p15:guide id="9" pos="5461">
          <p15:clr>
            <a:srgbClr val="FBAE40"/>
          </p15:clr>
        </p15:guide>
        <p15:guide id="10" pos="291">
          <p15:clr>
            <a:srgbClr val="FBAE40"/>
          </p15:clr>
        </p15:guide>
        <p15:guide id="11" pos="585">
          <p15:clr>
            <a:srgbClr val="FBAE40"/>
          </p15:clr>
        </p15:guide>
        <p15:guide id="12" pos="10923">
          <p15:clr>
            <a:srgbClr val="FBAE40"/>
          </p15:clr>
        </p15:guide>
        <p15:guide id="13" pos="10632">
          <p15:clr>
            <a:srgbClr val="FBAE40"/>
          </p15:clr>
        </p15:guide>
        <p15:guide id="14" pos="10338">
          <p15:clr>
            <a:srgbClr val="FBAE40"/>
          </p15:clr>
        </p15:guide>
        <p15:guide id="15" pos="3556">
          <p15:clr>
            <a:srgbClr val="FBAE40"/>
          </p15:clr>
        </p15:guide>
        <p15:guide id="16" pos="7571">
          <p15:clr>
            <a:srgbClr val="FBAE40"/>
          </p15:clr>
        </p15:guide>
        <p15:guide id="17" orient="horz" pos="555">
          <p15:clr>
            <a:srgbClr val="FBAE40"/>
          </p15:clr>
        </p15:guide>
        <p15:guide id="18" orient="horz" pos="1076">
          <p15:clr>
            <a:srgbClr val="FBAE40"/>
          </p15:clr>
        </p15:guide>
        <p15:guide id="19" orient="horz" pos="1371">
          <p15:clr>
            <a:srgbClr val="FBAE40"/>
          </p15:clr>
        </p15:guide>
        <p15:guide id="20" orient="horz" pos="1666">
          <p15:clr>
            <a:srgbClr val="FBAE40"/>
          </p15:clr>
        </p15:guide>
        <p15:guide id="21" orient="horz" pos="1961">
          <p15:clr>
            <a:srgbClr val="FBAE40"/>
          </p15:clr>
        </p15:guide>
        <p15:guide id="22" pos="7276">
          <p15:clr>
            <a:srgbClr val="FBAE40"/>
          </p15:clr>
        </p15:guide>
        <p15:guide id="23" pos="2672">
          <p15:clr>
            <a:srgbClr val="FBAE40"/>
          </p15:clr>
        </p15:guide>
        <p15:guide id="24" pos="4781">
          <p15:clr>
            <a:srgbClr val="FBAE40"/>
          </p15:clr>
        </p15:guide>
        <p15:guide id="25" pos="5189">
          <p15:clr>
            <a:srgbClr val="FBAE40"/>
          </p15:clr>
        </p15:guide>
        <p15:guide id="26" pos="5779">
          <p15:clr>
            <a:srgbClr val="FBAE40"/>
          </p15:clr>
        </p15:guide>
      </p15:sldGuideLst>
    </p:ext>
  </p:extLst>
</p:sldLayout>
</file>

<file path=ppt/slideLayouts/slideLayout1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2456715953"/>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END_LV">
    <p:spTree>
      <p:nvGrpSpPr>
        <p:cNvPr id="1" name=""/>
        <p:cNvGrpSpPr/>
        <p:nvPr/>
      </p:nvGrpSpPr>
      <p:grpSpPr>
        <a:xfrm>
          <a:off x="0" y="0"/>
          <a:ext cx="0" cy="0"/>
          <a:chOff x="0" y="0"/>
          <a:chExt cx="0" cy="0"/>
        </a:xfrm>
      </p:grpSpPr>
      <p:pic>
        <p:nvPicPr>
          <p:cNvPr id="11" name="Picture 10">
            <a:extLst>
              <a:ext uri="{FF2B5EF4-FFF2-40B4-BE49-F238E27FC236}">
                <a16:creationId xmlns:a16="http://schemas.microsoft.com/office/drawing/2014/main" id="{D695CF94-5BB8-B746-ABB4-F887CB887FDD}"/>
              </a:ext>
            </a:extLst>
          </p:cNvPr>
          <p:cNvPicPr>
            <a:picLocks noChangeAspect="1"/>
          </p:cNvPicPr>
          <p:nvPr userDrawn="1"/>
        </p:nvPicPr>
        <p:blipFill>
          <a:blip r:embed="rId2" cstate="print">
            <a:extLst>
              <a:ext uri="{28A0092B-C50C-407E-A947-70E740481C1C}">
                <a14:useLocalDpi xmlns:a14="http://schemas.microsoft.com/office/drawing/2010/main"/>
              </a:ext>
            </a:extLst>
          </a:blip>
          <a:stretch>
            <a:fillRect/>
          </a:stretch>
        </p:blipFill>
        <p:spPr>
          <a:xfrm>
            <a:off x="4384287" y="-10073"/>
            <a:ext cx="3423427" cy="3423532"/>
          </a:xfrm>
          <a:prstGeom prst="rect">
            <a:avLst/>
          </a:prstGeom>
        </p:spPr>
      </p:pic>
      <p:sp>
        <p:nvSpPr>
          <p:cNvPr id="25" name="Text Placeholder 24">
            <a:extLst>
              <a:ext uri="{FF2B5EF4-FFF2-40B4-BE49-F238E27FC236}">
                <a16:creationId xmlns:a16="http://schemas.microsoft.com/office/drawing/2014/main" id="{95790348-8332-3F44-A865-A5114BC697CC}"/>
              </a:ext>
            </a:extLst>
          </p:cNvPr>
          <p:cNvSpPr>
            <a:spLocks noGrp="1"/>
          </p:cNvSpPr>
          <p:nvPr>
            <p:ph type="body" sz="quarter" idx="13" hasCustomPrompt="1"/>
          </p:nvPr>
        </p:nvSpPr>
        <p:spPr>
          <a:xfrm>
            <a:off x="665242" y="3413374"/>
            <a:ext cx="10873795" cy="1850677"/>
          </a:xfrm>
        </p:spPr>
        <p:txBody>
          <a:bodyPr anchor="ctr"/>
          <a:lstStyle>
            <a:lvl1pPr marL="0" indent="0" algn="ctr">
              <a:buNone/>
              <a:defRPr sz="4219" b="1" i="0">
                <a:solidFill>
                  <a:srgbClr val="00859B"/>
                </a:solidFill>
                <a:latin typeface="Verdana" panose="020B0604030504040204" pitchFamily="34" charset="0"/>
                <a:ea typeface="Verdana" panose="020B0604030504040204" pitchFamily="34" charset="0"/>
                <a:cs typeface="Verdana" panose="020B0604030504040204" pitchFamily="34" charset="0"/>
              </a:defRPr>
            </a:lvl1pPr>
          </a:lstStyle>
          <a:p>
            <a:pPr lvl="0"/>
            <a:r>
              <a:rPr lang="lv-LV" dirty="0"/>
              <a:t>Paldies teksts</a:t>
            </a:r>
          </a:p>
        </p:txBody>
      </p:sp>
      <p:grpSp>
        <p:nvGrpSpPr>
          <p:cNvPr id="50" name="Group 49">
            <a:extLst>
              <a:ext uri="{FF2B5EF4-FFF2-40B4-BE49-F238E27FC236}">
                <a16:creationId xmlns:a16="http://schemas.microsoft.com/office/drawing/2014/main" id="{840F6DBC-E8DB-B64C-B1BB-3D23EEBC8276}"/>
              </a:ext>
            </a:extLst>
          </p:cNvPr>
          <p:cNvGrpSpPr/>
          <p:nvPr userDrawn="1"/>
        </p:nvGrpSpPr>
        <p:grpSpPr>
          <a:xfrm>
            <a:off x="692244" y="5693049"/>
            <a:ext cx="1274238" cy="256864"/>
            <a:chOff x="976598" y="8111148"/>
            <a:chExt cx="1812305" cy="365318"/>
          </a:xfrm>
        </p:grpSpPr>
        <p:sp>
          <p:nvSpPr>
            <p:cNvPr id="15" name="Rectangle 14">
              <a:extLst>
                <a:ext uri="{FF2B5EF4-FFF2-40B4-BE49-F238E27FC236}">
                  <a16:creationId xmlns:a16="http://schemas.microsoft.com/office/drawing/2014/main" id="{E3CBEA47-CC3A-D941-94F3-4E3A39A96373}"/>
                </a:ext>
              </a:extLst>
            </p:cNvPr>
            <p:cNvSpPr/>
            <p:nvPr/>
          </p:nvSpPr>
          <p:spPr>
            <a:xfrm>
              <a:off x="1307451" y="8129749"/>
              <a:ext cx="1481452" cy="346717"/>
            </a:xfrm>
            <a:prstGeom prst="rect">
              <a:avLst/>
            </a:prstGeom>
          </p:spPr>
          <p:txBody>
            <a:bodyPr wrap="square">
              <a:spAutoFit/>
            </a:bodyPr>
            <a:lstStyle/>
            <a:p>
              <a:pPr marL="0" marR="0" lvl="0" indent="0" algn="l" defTabSz="410751" rtl="0" eaLnBrk="1" fontAlgn="auto" latinLnBrk="0" hangingPunct="0">
                <a:lnSpc>
                  <a:spcPct val="100000"/>
                </a:lnSpc>
                <a:spcBef>
                  <a:spcPts val="0"/>
                </a:spcBef>
                <a:spcAft>
                  <a:spcPts val="0"/>
                </a:spcAft>
                <a:buClrTx/>
                <a:buSzTx/>
                <a:buFontTx/>
                <a:buNone/>
                <a:tabLst/>
                <a:defRPr/>
              </a:pPr>
              <a:r>
                <a:rPr kumimoji="0" lang="en-US" sz="984" b="0" i="0" u="none" strike="noStrike" kern="0" cap="none" spc="0" normalizeH="0" baseline="0" noProof="0" dirty="0">
                  <a:ln>
                    <a:noFill/>
                  </a:ln>
                  <a:solidFill>
                    <a:schemeClr val="tx1">
                      <a:lumMod val="65000"/>
                      <a:lumOff val="35000"/>
                    </a:schemeClr>
                  </a:solidFill>
                  <a:effectLst/>
                  <a:uLnTx/>
                  <a:uFillTx/>
                  <a:latin typeface="Verdana" panose="020B0604030504040204" pitchFamily="34" charset="0"/>
                  <a:ea typeface="Verdana" panose="020B0604030504040204" pitchFamily="34" charset="0"/>
                  <a:cs typeface="Verdana" panose="020B0604030504040204" pitchFamily="34" charset="0"/>
                  <a:sym typeface="Helvetica Neue"/>
                </a:rPr>
                <a:t>@</a:t>
              </a:r>
              <a:r>
                <a:rPr kumimoji="0" lang="en-US" sz="984" b="0" i="0" u="none" strike="noStrike" kern="0" cap="none" spc="0" normalizeH="0" baseline="0" noProof="0" dirty="0" err="1">
                  <a:ln>
                    <a:noFill/>
                  </a:ln>
                  <a:solidFill>
                    <a:schemeClr val="tx1">
                      <a:lumMod val="65000"/>
                      <a:lumOff val="35000"/>
                    </a:schemeClr>
                  </a:solidFill>
                  <a:effectLst/>
                  <a:uLnTx/>
                  <a:uFillTx/>
                  <a:latin typeface="Verdana" panose="020B0604030504040204" pitchFamily="34" charset="0"/>
                  <a:ea typeface="Verdana" panose="020B0604030504040204" pitchFamily="34" charset="0"/>
                  <a:cs typeface="Verdana" panose="020B0604030504040204" pitchFamily="34" charset="0"/>
                  <a:sym typeface="Helvetica Neue"/>
                </a:rPr>
                <a:t>E</a:t>
              </a:r>
              <a:r>
                <a:rPr kumimoji="0" lang="en-US" sz="984" b="0" i="0" u="none" strike="noStrike" kern="0" cap="none" spc="-105" normalizeH="0" baseline="0" noProof="0" dirty="0" err="1">
                  <a:ln>
                    <a:noFill/>
                  </a:ln>
                  <a:solidFill>
                    <a:schemeClr val="tx1">
                      <a:lumMod val="65000"/>
                      <a:lumOff val="35000"/>
                    </a:schemeClr>
                  </a:solidFill>
                  <a:effectLst/>
                  <a:uLnTx/>
                  <a:uFillTx/>
                  <a:latin typeface="Verdana" panose="020B0604030504040204" pitchFamily="34" charset="0"/>
                  <a:ea typeface="Verdana" panose="020B0604030504040204" pitchFamily="34" charset="0"/>
                  <a:cs typeface="Verdana" panose="020B0604030504040204" pitchFamily="34" charset="0"/>
                  <a:sym typeface="Helvetica Neue"/>
                </a:rPr>
                <a:t>M_</a:t>
              </a:r>
              <a:r>
                <a:rPr kumimoji="0" lang="en-US" sz="984" b="0" i="0" u="none" strike="noStrike" kern="0" cap="none" spc="0" normalizeH="0" baseline="0" noProof="0" dirty="0" err="1">
                  <a:ln>
                    <a:noFill/>
                  </a:ln>
                  <a:solidFill>
                    <a:schemeClr val="tx1">
                      <a:lumMod val="65000"/>
                      <a:lumOff val="35000"/>
                    </a:schemeClr>
                  </a:solidFill>
                  <a:effectLst/>
                  <a:uLnTx/>
                  <a:uFillTx/>
                  <a:latin typeface="Verdana" panose="020B0604030504040204" pitchFamily="34" charset="0"/>
                  <a:ea typeface="Verdana" panose="020B0604030504040204" pitchFamily="34" charset="0"/>
                  <a:cs typeface="Verdana" panose="020B0604030504040204" pitchFamily="34" charset="0"/>
                  <a:sym typeface="Helvetica Neue"/>
                </a:rPr>
                <a:t>gov</a:t>
              </a:r>
              <a:r>
                <a:rPr kumimoji="0" lang="en-US" sz="984" b="0" i="0" u="none" strike="noStrike" kern="0" cap="none" spc="-105" normalizeH="0" baseline="0" noProof="0" dirty="0" err="1">
                  <a:ln>
                    <a:noFill/>
                  </a:ln>
                  <a:solidFill>
                    <a:schemeClr val="tx1">
                      <a:lumMod val="65000"/>
                      <a:lumOff val="35000"/>
                    </a:schemeClr>
                  </a:solidFill>
                  <a:effectLst/>
                  <a:uLnTx/>
                  <a:uFillTx/>
                  <a:latin typeface="Verdana" panose="020B0604030504040204" pitchFamily="34" charset="0"/>
                  <a:ea typeface="Verdana" panose="020B0604030504040204" pitchFamily="34" charset="0"/>
                  <a:cs typeface="Verdana" panose="020B0604030504040204" pitchFamily="34" charset="0"/>
                  <a:sym typeface="Helvetica Neue"/>
                </a:rPr>
                <a:t>_</a:t>
              </a:r>
              <a:r>
                <a:rPr kumimoji="0" lang="en-US" sz="984" b="0" i="0" u="none" strike="noStrike" kern="0" cap="none" spc="0" normalizeH="0" baseline="0" noProof="0" dirty="0" err="1">
                  <a:ln>
                    <a:noFill/>
                  </a:ln>
                  <a:solidFill>
                    <a:schemeClr val="tx1">
                      <a:lumMod val="65000"/>
                      <a:lumOff val="35000"/>
                    </a:schemeClr>
                  </a:solidFill>
                  <a:effectLst/>
                  <a:uLnTx/>
                  <a:uFillTx/>
                  <a:latin typeface="Verdana" panose="020B0604030504040204" pitchFamily="34" charset="0"/>
                  <a:ea typeface="Verdana" panose="020B0604030504040204" pitchFamily="34" charset="0"/>
                  <a:cs typeface="Verdana" panose="020B0604030504040204" pitchFamily="34" charset="0"/>
                  <a:sym typeface="Helvetica Neue"/>
                </a:rPr>
                <a:t>lv</a:t>
              </a:r>
              <a:r>
                <a:rPr kumimoji="0" lang="en-US" sz="984" b="0" i="0" u="none" strike="noStrike" kern="0" cap="none" spc="0" normalizeH="0" baseline="0" noProof="0" dirty="0">
                  <a:ln>
                    <a:noFill/>
                  </a:ln>
                  <a:solidFill>
                    <a:schemeClr val="tx1">
                      <a:lumMod val="65000"/>
                      <a:lumOff val="35000"/>
                    </a:schemeClr>
                  </a:solidFill>
                  <a:effectLst/>
                  <a:uLnTx/>
                  <a:uFillTx/>
                  <a:latin typeface="Verdana" panose="020B0604030504040204" pitchFamily="34" charset="0"/>
                  <a:ea typeface="Verdana" panose="020B0604030504040204" pitchFamily="34" charset="0"/>
                  <a:cs typeface="Verdana" panose="020B0604030504040204" pitchFamily="34" charset="0"/>
                  <a:sym typeface="Helvetica Neue"/>
                </a:rPr>
                <a:t>,</a:t>
              </a:r>
              <a:endParaRPr kumimoji="0" lang="lv-LV" sz="984" b="0" i="0" u="none" strike="noStrike" kern="0" cap="none" spc="0" normalizeH="0" baseline="0" noProof="0" dirty="0">
                <a:ln>
                  <a:noFill/>
                </a:ln>
                <a:solidFill>
                  <a:schemeClr val="tx1">
                    <a:lumMod val="65000"/>
                    <a:lumOff val="35000"/>
                  </a:schemeClr>
                </a:solidFill>
                <a:effectLst/>
                <a:uLnTx/>
                <a:uFillTx/>
                <a:latin typeface="Verdana" panose="020B0604030504040204" pitchFamily="34" charset="0"/>
                <a:ea typeface="Verdana" panose="020B0604030504040204" pitchFamily="34" charset="0"/>
                <a:cs typeface="Verdana" panose="020B0604030504040204" pitchFamily="34" charset="0"/>
                <a:sym typeface="Helvetica Neue"/>
              </a:endParaRPr>
            </a:p>
          </p:txBody>
        </p:sp>
        <p:pic>
          <p:nvPicPr>
            <p:cNvPr id="3" name="Picture 2" descr="Logo, icon&#10;&#10;Description automatically generated">
              <a:extLst>
                <a:ext uri="{FF2B5EF4-FFF2-40B4-BE49-F238E27FC236}">
                  <a16:creationId xmlns:a16="http://schemas.microsoft.com/office/drawing/2014/main" id="{37F332C7-3418-2D4E-851F-3773C27FA852}"/>
                </a:ext>
              </a:extLst>
            </p:cNvPr>
            <p:cNvPicPr>
              <a:picLocks noChangeAspect="1"/>
            </p:cNvPicPr>
            <p:nvPr userDrawn="1"/>
          </p:nvPicPr>
          <p:blipFill>
            <a:blip r:embed="rId3" cstate="hqprint">
              <a:extLst>
                <a:ext uri="{28A0092B-C50C-407E-A947-70E740481C1C}">
                  <a14:useLocalDpi xmlns:a14="http://schemas.microsoft.com/office/drawing/2010/main" val="0"/>
                </a:ext>
              </a:extLst>
            </a:blip>
            <a:stretch>
              <a:fillRect/>
            </a:stretch>
          </p:blipFill>
          <p:spPr>
            <a:xfrm>
              <a:off x="976598" y="8111148"/>
              <a:ext cx="344979" cy="344979"/>
            </a:xfrm>
            <a:prstGeom prst="rect">
              <a:avLst/>
            </a:prstGeom>
          </p:spPr>
        </p:pic>
      </p:grpSp>
      <p:grpSp>
        <p:nvGrpSpPr>
          <p:cNvPr id="54" name="Group 53">
            <a:extLst>
              <a:ext uri="{FF2B5EF4-FFF2-40B4-BE49-F238E27FC236}">
                <a16:creationId xmlns:a16="http://schemas.microsoft.com/office/drawing/2014/main" id="{090C7FCE-89D8-F944-A1B2-6B37DC78908A}"/>
              </a:ext>
            </a:extLst>
          </p:cNvPr>
          <p:cNvGrpSpPr/>
          <p:nvPr userDrawn="1"/>
        </p:nvGrpSpPr>
        <p:grpSpPr>
          <a:xfrm>
            <a:off x="8925989" y="5693050"/>
            <a:ext cx="1400357" cy="408315"/>
            <a:chOff x="12629241" y="8111149"/>
            <a:chExt cx="1991680" cy="580715"/>
          </a:xfrm>
        </p:grpSpPr>
        <p:sp>
          <p:nvSpPr>
            <p:cNvPr id="13" name="Rectangle 12">
              <a:extLst>
                <a:ext uri="{FF2B5EF4-FFF2-40B4-BE49-F238E27FC236}">
                  <a16:creationId xmlns:a16="http://schemas.microsoft.com/office/drawing/2014/main" id="{29FE060C-BA53-7645-8760-76B9907476D0}"/>
                </a:ext>
              </a:extLst>
            </p:cNvPr>
            <p:cNvSpPr/>
            <p:nvPr/>
          </p:nvSpPr>
          <p:spPr>
            <a:xfrm>
              <a:off x="12967816" y="8129750"/>
              <a:ext cx="1653105" cy="562114"/>
            </a:xfrm>
            <a:prstGeom prst="rect">
              <a:avLst/>
            </a:prstGeom>
          </p:spPr>
          <p:txBody>
            <a:bodyPr wrap="square">
              <a:spAutoFit/>
            </a:bodyPr>
            <a:lstStyle/>
            <a:p>
              <a:pPr marL="0" marR="0" lvl="0" indent="0" algn="l" defTabSz="410751" rtl="0" eaLnBrk="1" fontAlgn="auto" latinLnBrk="0" hangingPunct="0">
                <a:lnSpc>
                  <a:spcPct val="100000"/>
                </a:lnSpc>
                <a:spcBef>
                  <a:spcPts val="0"/>
                </a:spcBef>
                <a:spcAft>
                  <a:spcPts val="0"/>
                </a:spcAft>
                <a:buClrTx/>
                <a:buSzTx/>
                <a:buFontTx/>
                <a:buNone/>
                <a:tabLst/>
                <a:defRPr/>
              </a:pPr>
              <a:r>
                <a:rPr kumimoji="0" lang="en-US" sz="984" b="0" i="0" u="none" strike="noStrike" kern="0" cap="none" spc="0" normalizeH="0" baseline="0" noProof="0" dirty="0">
                  <a:ln>
                    <a:noFill/>
                  </a:ln>
                  <a:solidFill>
                    <a:schemeClr val="tx1">
                      <a:lumMod val="65000"/>
                      <a:lumOff val="35000"/>
                    </a:schemeClr>
                  </a:solidFill>
                  <a:effectLst/>
                  <a:uLnTx/>
                  <a:uFillTx/>
                  <a:latin typeface="Verdana" panose="020B0604030504040204" pitchFamily="34" charset="0"/>
                  <a:ea typeface="Verdana" panose="020B0604030504040204" pitchFamily="34" charset="0"/>
                  <a:cs typeface="Verdana" panose="020B0604030504040204" pitchFamily="34" charset="0"/>
                  <a:sym typeface="Helvetica Neue"/>
                </a:rPr>
                <a:t>+371 67013100</a:t>
              </a:r>
            </a:p>
          </p:txBody>
        </p:sp>
        <p:pic>
          <p:nvPicPr>
            <p:cNvPr id="8" name="Picture 7" descr="Icon&#10;&#10;Description automatically generated">
              <a:extLst>
                <a:ext uri="{FF2B5EF4-FFF2-40B4-BE49-F238E27FC236}">
                  <a16:creationId xmlns:a16="http://schemas.microsoft.com/office/drawing/2014/main" id="{70CFC4F8-4769-C14C-AB0B-027AC666372F}"/>
                </a:ext>
              </a:extLst>
            </p:cNvPr>
            <p:cNvPicPr>
              <a:picLocks noChangeAspect="1"/>
            </p:cNvPicPr>
            <p:nvPr userDrawn="1"/>
          </p:nvPicPr>
          <p:blipFill>
            <a:blip r:embed="rId4" cstate="hqprint">
              <a:extLst>
                <a:ext uri="{28A0092B-C50C-407E-A947-70E740481C1C}">
                  <a14:useLocalDpi xmlns:a14="http://schemas.microsoft.com/office/drawing/2010/main" val="0"/>
                </a:ext>
              </a:extLst>
            </a:blip>
            <a:stretch>
              <a:fillRect/>
            </a:stretch>
          </p:blipFill>
          <p:spPr>
            <a:xfrm>
              <a:off x="12629241" y="8111149"/>
              <a:ext cx="344979" cy="344979"/>
            </a:xfrm>
            <a:prstGeom prst="rect">
              <a:avLst/>
            </a:prstGeom>
          </p:spPr>
        </p:pic>
      </p:grpSp>
      <p:grpSp>
        <p:nvGrpSpPr>
          <p:cNvPr id="53" name="Group 52">
            <a:extLst>
              <a:ext uri="{FF2B5EF4-FFF2-40B4-BE49-F238E27FC236}">
                <a16:creationId xmlns:a16="http://schemas.microsoft.com/office/drawing/2014/main" id="{0A9305CA-0381-6A49-A1EB-FDCDFC663926}"/>
              </a:ext>
            </a:extLst>
          </p:cNvPr>
          <p:cNvGrpSpPr/>
          <p:nvPr userDrawn="1"/>
        </p:nvGrpSpPr>
        <p:grpSpPr>
          <a:xfrm>
            <a:off x="10452465" y="5694023"/>
            <a:ext cx="1449997" cy="419442"/>
            <a:chOff x="14858225" y="8082398"/>
            <a:chExt cx="2062281" cy="596540"/>
          </a:xfrm>
        </p:grpSpPr>
        <p:sp>
          <p:nvSpPr>
            <p:cNvPr id="17" name="Rectangle 16">
              <a:extLst>
                <a:ext uri="{FF2B5EF4-FFF2-40B4-BE49-F238E27FC236}">
                  <a16:creationId xmlns:a16="http://schemas.microsoft.com/office/drawing/2014/main" id="{38F75D58-7F98-D545-A431-3E5BFE7BA678}"/>
                </a:ext>
              </a:extLst>
            </p:cNvPr>
            <p:cNvSpPr/>
            <p:nvPr/>
          </p:nvSpPr>
          <p:spPr>
            <a:xfrm>
              <a:off x="15165113" y="8116824"/>
              <a:ext cx="1755393" cy="562114"/>
            </a:xfrm>
            <a:prstGeom prst="rect">
              <a:avLst/>
            </a:prstGeom>
          </p:spPr>
          <p:txBody>
            <a:bodyPr wrap="square">
              <a:spAutoFit/>
            </a:bodyPr>
            <a:lstStyle/>
            <a:p>
              <a:pPr marL="0" marR="0" lvl="0" indent="0" algn="l" defTabSz="410751" rtl="0" eaLnBrk="1" fontAlgn="auto" latinLnBrk="0" hangingPunct="0">
                <a:lnSpc>
                  <a:spcPct val="100000"/>
                </a:lnSpc>
                <a:spcBef>
                  <a:spcPts val="0"/>
                </a:spcBef>
                <a:spcAft>
                  <a:spcPts val="0"/>
                </a:spcAft>
                <a:buClrTx/>
                <a:buSzTx/>
                <a:buFontTx/>
                <a:buNone/>
                <a:tabLst/>
                <a:defRPr/>
              </a:pPr>
              <a:r>
                <a:rPr kumimoji="0" lang="en-US" sz="984" b="0" i="0" u="none" strike="noStrike" kern="0" cap="none" spc="0" normalizeH="0" baseline="0" noProof="0" dirty="0">
                  <a:ln>
                    <a:noFill/>
                  </a:ln>
                  <a:solidFill>
                    <a:schemeClr val="tx1">
                      <a:lumMod val="65000"/>
                      <a:lumOff val="35000"/>
                    </a:schemeClr>
                  </a:solidFill>
                  <a:effectLst/>
                  <a:uLnTx/>
                  <a:uFillTx/>
                  <a:latin typeface="Verdana" panose="020B0604030504040204" pitchFamily="34" charset="0"/>
                  <a:ea typeface="Verdana" panose="020B0604030504040204" pitchFamily="34" charset="0"/>
                  <a:cs typeface="Verdana" panose="020B0604030504040204" pitchFamily="34" charset="0"/>
                  <a:sym typeface="Helvetica Neue"/>
                </a:rPr>
                <a:t>pasts@em.gov.lv</a:t>
              </a:r>
            </a:p>
          </p:txBody>
        </p:sp>
        <p:pic>
          <p:nvPicPr>
            <p:cNvPr id="39" name="Picture 38" descr="Icon&#10;&#10;Description automatically generated">
              <a:extLst>
                <a:ext uri="{FF2B5EF4-FFF2-40B4-BE49-F238E27FC236}">
                  <a16:creationId xmlns:a16="http://schemas.microsoft.com/office/drawing/2014/main" id="{C93CB1CF-481F-8F42-8169-DE7B1AB5066E}"/>
                </a:ext>
              </a:extLst>
            </p:cNvPr>
            <p:cNvPicPr>
              <a:picLocks noChangeAspect="1"/>
            </p:cNvPicPr>
            <p:nvPr userDrawn="1"/>
          </p:nvPicPr>
          <p:blipFill>
            <a:blip r:embed="rId5" cstate="hqprint">
              <a:extLst>
                <a:ext uri="{28A0092B-C50C-407E-A947-70E740481C1C}">
                  <a14:useLocalDpi xmlns:a14="http://schemas.microsoft.com/office/drawing/2010/main" val="0"/>
                </a:ext>
              </a:extLst>
            </a:blip>
            <a:stretch>
              <a:fillRect/>
            </a:stretch>
          </p:blipFill>
          <p:spPr>
            <a:xfrm>
              <a:off x="14858225" y="8082398"/>
              <a:ext cx="330135" cy="330135"/>
            </a:xfrm>
            <a:prstGeom prst="rect">
              <a:avLst/>
            </a:prstGeom>
          </p:spPr>
        </p:pic>
      </p:grpSp>
      <p:grpSp>
        <p:nvGrpSpPr>
          <p:cNvPr id="52" name="Group 51">
            <a:extLst>
              <a:ext uri="{FF2B5EF4-FFF2-40B4-BE49-F238E27FC236}">
                <a16:creationId xmlns:a16="http://schemas.microsoft.com/office/drawing/2014/main" id="{7C1C776C-9981-4440-B15D-B46CA083ED1A}"/>
              </a:ext>
            </a:extLst>
          </p:cNvPr>
          <p:cNvGrpSpPr/>
          <p:nvPr userDrawn="1"/>
        </p:nvGrpSpPr>
        <p:grpSpPr>
          <a:xfrm>
            <a:off x="4576564" y="5698258"/>
            <a:ext cx="1340041" cy="403096"/>
            <a:chOff x="6499836" y="8101934"/>
            <a:chExt cx="1905895" cy="573293"/>
          </a:xfrm>
        </p:grpSpPr>
        <p:sp>
          <p:nvSpPr>
            <p:cNvPr id="14" name="Rectangle 13">
              <a:extLst>
                <a:ext uri="{FF2B5EF4-FFF2-40B4-BE49-F238E27FC236}">
                  <a16:creationId xmlns:a16="http://schemas.microsoft.com/office/drawing/2014/main" id="{5B5F39E0-985E-A541-90DB-9BAF2B2EA6F8}"/>
                </a:ext>
              </a:extLst>
            </p:cNvPr>
            <p:cNvSpPr/>
            <p:nvPr/>
          </p:nvSpPr>
          <p:spPr>
            <a:xfrm>
              <a:off x="6810039" y="8113113"/>
              <a:ext cx="1595692" cy="562114"/>
            </a:xfrm>
            <a:prstGeom prst="rect">
              <a:avLst/>
            </a:prstGeom>
          </p:spPr>
          <p:txBody>
            <a:bodyPr wrap="square">
              <a:spAutoFit/>
            </a:bodyPr>
            <a:lstStyle/>
            <a:p>
              <a:pPr marL="0" marR="0" lvl="0" indent="0" algn="l" defTabSz="410751" rtl="0" eaLnBrk="1" fontAlgn="auto" latinLnBrk="0" hangingPunct="0">
                <a:lnSpc>
                  <a:spcPct val="100000"/>
                </a:lnSpc>
                <a:spcBef>
                  <a:spcPts val="0"/>
                </a:spcBef>
                <a:spcAft>
                  <a:spcPts val="0"/>
                </a:spcAft>
                <a:buClrTx/>
                <a:buSzTx/>
                <a:buFontTx/>
                <a:buNone/>
                <a:tabLst/>
                <a:defRPr/>
              </a:pPr>
              <a:r>
                <a:rPr kumimoji="0" lang="en-US" sz="984" b="0" i="0" u="none" strike="noStrike" kern="0" cap="none" spc="0" normalizeH="0" baseline="0" noProof="0" dirty="0">
                  <a:ln>
                    <a:noFill/>
                  </a:ln>
                  <a:solidFill>
                    <a:schemeClr val="tx1">
                      <a:lumMod val="65000"/>
                      <a:lumOff val="35000"/>
                    </a:schemeClr>
                  </a:solidFill>
                  <a:effectLst/>
                  <a:uLnTx/>
                  <a:uFillTx/>
                  <a:latin typeface="Verdana" panose="020B0604030504040204" pitchFamily="34" charset="0"/>
                  <a:ea typeface="Verdana" panose="020B0604030504040204" pitchFamily="34" charset="0"/>
                  <a:cs typeface="Verdana" panose="020B0604030504040204" pitchFamily="34" charset="0"/>
                  <a:sym typeface="Helvetica Neue"/>
                </a:rPr>
                <a:t>www.em.gov.lv</a:t>
              </a:r>
              <a:endParaRPr kumimoji="0" lang="lv-LV" sz="984" b="0" i="0" u="none" strike="noStrike" kern="0" cap="none" spc="0" normalizeH="0" baseline="0" noProof="0" dirty="0">
                <a:ln>
                  <a:noFill/>
                </a:ln>
                <a:solidFill>
                  <a:schemeClr val="tx1">
                    <a:lumMod val="65000"/>
                    <a:lumOff val="35000"/>
                  </a:schemeClr>
                </a:solidFill>
                <a:effectLst/>
                <a:uLnTx/>
                <a:uFillTx/>
                <a:latin typeface="Verdana" panose="020B0604030504040204" pitchFamily="34" charset="0"/>
                <a:ea typeface="Verdana" panose="020B0604030504040204" pitchFamily="34" charset="0"/>
                <a:cs typeface="Verdana" panose="020B0604030504040204" pitchFamily="34" charset="0"/>
                <a:sym typeface="Helvetica Neue"/>
              </a:endParaRPr>
            </a:p>
          </p:txBody>
        </p:sp>
        <p:pic>
          <p:nvPicPr>
            <p:cNvPr id="43" name="Picture 42" descr="Icon&#10;&#10;Description automatically generated">
              <a:extLst>
                <a:ext uri="{FF2B5EF4-FFF2-40B4-BE49-F238E27FC236}">
                  <a16:creationId xmlns:a16="http://schemas.microsoft.com/office/drawing/2014/main" id="{E2FC9D8E-F55B-4E4C-8E5D-0106ABB8971C}"/>
                </a:ext>
              </a:extLst>
            </p:cNvPr>
            <p:cNvPicPr>
              <a:picLocks noChangeAspect="1"/>
            </p:cNvPicPr>
            <p:nvPr userDrawn="1"/>
          </p:nvPicPr>
          <p:blipFill>
            <a:blip r:embed="rId6" cstate="hqprint">
              <a:extLst>
                <a:ext uri="{28A0092B-C50C-407E-A947-70E740481C1C}">
                  <a14:useLocalDpi xmlns:a14="http://schemas.microsoft.com/office/drawing/2010/main" val="0"/>
                </a:ext>
              </a:extLst>
            </a:blip>
            <a:stretch>
              <a:fillRect/>
            </a:stretch>
          </p:blipFill>
          <p:spPr>
            <a:xfrm>
              <a:off x="6499836" y="8101934"/>
              <a:ext cx="330135" cy="330135"/>
            </a:xfrm>
            <a:prstGeom prst="rect">
              <a:avLst/>
            </a:prstGeom>
          </p:spPr>
        </p:pic>
      </p:grpSp>
      <p:grpSp>
        <p:nvGrpSpPr>
          <p:cNvPr id="55" name="Group 54">
            <a:extLst>
              <a:ext uri="{FF2B5EF4-FFF2-40B4-BE49-F238E27FC236}">
                <a16:creationId xmlns:a16="http://schemas.microsoft.com/office/drawing/2014/main" id="{DADE5FBE-75F1-6D43-BED6-B2519645B7FD}"/>
              </a:ext>
            </a:extLst>
          </p:cNvPr>
          <p:cNvGrpSpPr/>
          <p:nvPr userDrawn="1"/>
        </p:nvGrpSpPr>
        <p:grpSpPr>
          <a:xfrm>
            <a:off x="6042725" y="5690337"/>
            <a:ext cx="2757145" cy="411022"/>
            <a:chOff x="8470545" y="8101934"/>
            <a:chExt cx="3921393" cy="584564"/>
          </a:xfrm>
        </p:grpSpPr>
        <p:sp>
          <p:nvSpPr>
            <p:cNvPr id="16" name="Rectangle 15">
              <a:extLst>
                <a:ext uri="{FF2B5EF4-FFF2-40B4-BE49-F238E27FC236}">
                  <a16:creationId xmlns:a16="http://schemas.microsoft.com/office/drawing/2014/main" id="{6857A2B6-3892-2F4F-9045-B555B3F9F94D}"/>
                </a:ext>
              </a:extLst>
            </p:cNvPr>
            <p:cNvSpPr/>
            <p:nvPr/>
          </p:nvSpPr>
          <p:spPr>
            <a:xfrm>
              <a:off x="8696000" y="8124385"/>
              <a:ext cx="3695938" cy="562113"/>
            </a:xfrm>
            <a:prstGeom prst="rect">
              <a:avLst/>
            </a:prstGeom>
          </p:spPr>
          <p:txBody>
            <a:bodyPr wrap="square">
              <a:spAutoFit/>
            </a:bodyPr>
            <a:lstStyle/>
            <a:p>
              <a:pPr marL="0" marR="0" lvl="0" indent="0" algn="l" defTabSz="410751" rtl="0" eaLnBrk="1" fontAlgn="auto" latinLnBrk="0" hangingPunct="0">
                <a:lnSpc>
                  <a:spcPct val="100000"/>
                </a:lnSpc>
                <a:spcBef>
                  <a:spcPts val="0"/>
                </a:spcBef>
                <a:spcAft>
                  <a:spcPts val="0"/>
                </a:spcAft>
                <a:buClrTx/>
                <a:buSzTx/>
                <a:buFontTx/>
                <a:buNone/>
                <a:tabLst/>
                <a:defRPr/>
              </a:pPr>
              <a:r>
                <a:rPr kumimoji="0" lang="en-US" sz="984" b="0" i="0" u="none" strike="noStrike" kern="0" cap="none" spc="0" normalizeH="0" baseline="0" noProof="0" dirty="0" err="1">
                  <a:ln>
                    <a:noFill/>
                  </a:ln>
                  <a:solidFill>
                    <a:schemeClr val="tx1">
                      <a:lumMod val="65000"/>
                      <a:lumOff val="35000"/>
                    </a:schemeClr>
                  </a:solidFill>
                  <a:effectLst/>
                  <a:uLnTx/>
                  <a:uFillTx/>
                  <a:latin typeface="Verdana" panose="020B0604030504040204" pitchFamily="34" charset="0"/>
                  <a:ea typeface="Verdana" panose="020B0604030504040204" pitchFamily="34" charset="0"/>
                  <a:cs typeface="Verdana" panose="020B0604030504040204" pitchFamily="34" charset="0"/>
                  <a:sym typeface="Helvetica Neue"/>
                </a:rPr>
                <a:t>Brīvības</a:t>
              </a:r>
              <a:r>
                <a:rPr kumimoji="0" lang="en-US" sz="984" b="0" i="0" u="none" strike="noStrike" kern="0" cap="none" spc="0" normalizeH="0" baseline="0" noProof="0" dirty="0">
                  <a:ln>
                    <a:noFill/>
                  </a:ln>
                  <a:solidFill>
                    <a:schemeClr val="tx1">
                      <a:lumMod val="65000"/>
                      <a:lumOff val="35000"/>
                    </a:schemeClr>
                  </a:solidFill>
                  <a:effectLst/>
                  <a:uLnTx/>
                  <a:uFillTx/>
                  <a:latin typeface="Verdana" panose="020B0604030504040204" pitchFamily="34" charset="0"/>
                  <a:ea typeface="Verdana" panose="020B0604030504040204" pitchFamily="34" charset="0"/>
                  <a:cs typeface="Verdana" panose="020B0604030504040204" pitchFamily="34" charset="0"/>
                  <a:sym typeface="Helvetica Neue"/>
                </a:rPr>
                <a:t> </a:t>
              </a:r>
              <a:r>
                <a:rPr kumimoji="0" lang="lv-LV" sz="984" b="0" i="0" u="none" strike="noStrike" kern="0" cap="none" spc="0" normalizeH="0" baseline="0" noProof="0" dirty="0">
                  <a:ln>
                    <a:noFill/>
                  </a:ln>
                  <a:solidFill>
                    <a:schemeClr val="tx1">
                      <a:lumMod val="65000"/>
                      <a:lumOff val="35000"/>
                    </a:schemeClr>
                  </a:solidFill>
                  <a:effectLst/>
                  <a:uLnTx/>
                  <a:uFillTx/>
                  <a:latin typeface="Verdana" panose="020B0604030504040204" pitchFamily="34" charset="0"/>
                  <a:ea typeface="Verdana" panose="020B0604030504040204" pitchFamily="34" charset="0"/>
                  <a:cs typeface="Verdana" panose="020B0604030504040204" pitchFamily="34" charset="0"/>
                  <a:sym typeface="Helvetica Neue"/>
                </a:rPr>
                <a:t>iela</a:t>
              </a:r>
              <a:r>
                <a:rPr kumimoji="0" lang="en-US" sz="984" b="0" i="0" u="none" strike="noStrike" kern="0" cap="none" spc="0" normalizeH="0" baseline="0" noProof="0" dirty="0">
                  <a:ln>
                    <a:noFill/>
                  </a:ln>
                  <a:solidFill>
                    <a:schemeClr val="tx1">
                      <a:lumMod val="65000"/>
                      <a:lumOff val="35000"/>
                    </a:schemeClr>
                  </a:solidFill>
                  <a:effectLst/>
                  <a:uLnTx/>
                  <a:uFillTx/>
                  <a:latin typeface="Verdana" panose="020B0604030504040204" pitchFamily="34" charset="0"/>
                  <a:ea typeface="Verdana" panose="020B0604030504040204" pitchFamily="34" charset="0"/>
                  <a:cs typeface="Verdana" panose="020B0604030504040204" pitchFamily="34" charset="0"/>
                  <a:sym typeface="Helvetica Neue"/>
                </a:rPr>
                <a:t> 55, R</a:t>
              </a:r>
              <a:r>
                <a:rPr kumimoji="0" lang="lv-LV" sz="984" b="0" i="0" u="none" strike="noStrike" kern="0" cap="none" spc="0" normalizeH="0" baseline="0" noProof="0" dirty="0">
                  <a:ln>
                    <a:noFill/>
                  </a:ln>
                  <a:solidFill>
                    <a:schemeClr val="tx1">
                      <a:lumMod val="65000"/>
                      <a:lumOff val="35000"/>
                    </a:schemeClr>
                  </a:solidFill>
                  <a:effectLst/>
                  <a:uLnTx/>
                  <a:uFillTx/>
                  <a:latin typeface="Verdana" panose="020B0604030504040204" pitchFamily="34" charset="0"/>
                  <a:ea typeface="Verdana" panose="020B0604030504040204" pitchFamily="34" charset="0"/>
                  <a:cs typeface="Verdana" panose="020B0604030504040204" pitchFamily="34" charset="0"/>
                  <a:sym typeface="Helvetica Neue"/>
                </a:rPr>
                <a:t>ī</a:t>
              </a:r>
              <a:r>
                <a:rPr kumimoji="0" lang="en-US" sz="984" b="0" i="0" u="none" strike="noStrike" kern="0" cap="none" spc="0" normalizeH="0" baseline="0" noProof="0" dirty="0" err="1">
                  <a:ln>
                    <a:noFill/>
                  </a:ln>
                  <a:solidFill>
                    <a:schemeClr val="tx1">
                      <a:lumMod val="65000"/>
                      <a:lumOff val="35000"/>
                    </a:schemeClr>
                  </a:solidFill>
                  <a:effectLst/>
                  <a:uLnTx/>
                  <a:uFillTx/>
                  <a:latin typeface="Verdana" panose="020B0604030504040204" pitchFamily="34" charset="0"/>
                  <a:ea typeface="Verdana" panose="020B0604030504040204" pitchFamily="34" charset="0"/>
                  <a:cs typeface="Verdana" panose="020B0604030504040204" pitchFamily="34" charset="0"/>
                  <a:sym typeface="Helvetica Neue"/>
                </a:rPr>
                <a:t>ga</a:t>
              </a:r>
              <a:r>
                <a:rPr kumimoji="0" lang="en-US" sz="984" b="0" i="0" u="none" strike="noStrike" kern="0" cap="none" spc="0" normalizeH="0" baseline="0" noProof="0" dirty="0">
                  <a:ln>
                    <a:noFill/>
                  </a:ln>
                  <a:solidFill>
                    <a:schemeClr val="tx1">
                      <a:lumMod val="65000"/>
                      <a:lumOff val="35000"/>
                    </a:schemeClr>
                  </a:solidFill>
                  <a:effectLst/>
                  <a:uLnTx/>
                  <a:uFillTx/>
                  <a:latin typeface="Verdana" panose="020B0604030504040204" pitchFamily="34" charset="0"/>
                  <a:ea typeface="Verdana" panose="020B0604030504040204" pitchFamily="34" charset="0"/>
                  <a:cs typeface="Verdana" panose="020B0604030504040204" pitchFamily="34" charset="0"/>
                  <a:sym typeface="Helvetica Neue"/>
                </a:rPr>
                <a:t>, LV-1519, </a:t>
              </a:r>
              <a:r>
                <a:rPr kumimoji="0" lang="en-US" sz="984" b="0" i="0" u="none" strike="noStrike" kern="0" cap="none" spc="0" normalizeH="0" baseline="0" noProof="0" dirty="0" err="1">
                  <a:ln>
                    <a:noFill/>
                  </a:ln>
                  <a:solidFill>
                    <a:schemeClr val="tx1">
                      <a:lumMod val="65000"/>
                      <a:lumOff val="35000"/>
                    </a:schemeClr>
                  </a:solidFill>
                  <a:effectLst/>
                  <a:uLnTx/>
                  <a:uFillTx/>
                  <a:latin typeface="Verdana" panose="020B0604030504040204" pitchFamily="34" charset="0"/>
                  <a:ea typeface="Verdana" panose="020B0604030504040204" pitchFamily="34" charset="0"/>
                  <a:cs typeface="Verdana" panose="020B0604030504040204" pitchFamily="34" charset="0"/>
                  <a:sym typeface="Helvetica Neue"/>
                </a:rPr>
                <a:t>Latvija</a:t>
              </a:r>
              <a:endParaRPr kumimoji="0" lang="en-US" sz="984" b="0" i="0" u="none" strike="noStrike" kern="0" cap="none" spc="0" normalizeH="0" baseline="0" noProof="0" dirty="0">
                <a:ln>
                  <a:noFill/>
                </a:ln>
                <a:solidFill>
                  <a:schemeClr val="tx1">
                    <a:lumMod val="65000"/>
                    <a:lumOff val="35000"/>
                  </a:schemeClr>
                </a:solidFill>
                <a:effectLst/>
                <a:uLnTx/>
                <a:uFillTx/>
                <a:latin typeface="Verdana" panose="020B0604030504040204" pitchFamily="34" charset="0"/>
                <a:ea typeface="Verdana" panose="020B0604030504040204" pitchFamily="34" charset="0"/>
                <a:cs typeface="Verdana" panose="020B0604030504040204" pitchFamily="34" charset="0"/>
                <a:sym typeface="Helvetica Neue"/>
              </a:endParaRPr>
            </a:p>
          </p:txBody>
        </p:sp>
        <p:pic>
          <p:nvPicPr>
            <p:cNvPr id="45" name="Picture 44" descr="Icon&#10;&#10;Description automatically generated">
              <a:extLst>
                <a:ext uri="{FF2B5EF4-FFF2-40B4-BE49-F238E27FC236}">
                  <a16:creationId xmlns:a16="http://schemas.microsoft.com/office/drawing/2014/main" id="{29298802-35B1-3F4D-A117-8F792E0F0501}"/>
                </a:ext>
              </a:extLst>
            </p:cNvPr>
            <p:cNvPicPr>
              <a:picLocks noChangeAspect="1"/>
            </p:cNvPicPr>
            <p:nvPr userDrawn="1"/>
          </p:nvPicPr>
          <p:blipFill>
            <a:blip r:embed="rId7" cstate="hqprint">
              <a:extLst>
                <a:ext uri="{28A0092B-C50C-407E-A947-70E740481C1C}">
                  <a14:useLocalDpi xmlns:a14="http://schemas.microsoft.com/office/drawing/2010/main" val="0"/>
                </a:ext>
              </a:extLst>
            </a:blip>
            <a:stretch>
              <a:fillRect/>
            </a:stretch>
          </p:blipFill>
          <p:spPr>
            <a:xfrm>
              <a:off x="8470545" y="8101934"/>
              <a:ext cx="344979" cy="352678"/>
            </a:xfrm>
            <a:prstGeom prst="rect">
              <a:avLst/>
            </a:prstGeom>
          </p:spPr>
        </p:pic>
      </p:grpSp>
      <p:grpSp>
        <p:nvGrpSpPr>
          <p:cNvPr id="51" name="Group 50">
            <a:extLst>
              <a:ext uri="{FF2B5EF4-FFF2-40B4-BE49-F238E27FC236}">
                <a16:creationId xmlns:a16="http://schemas.microsoft.com/office/drawing/2014/main" id="{C674693A-63AA-594C-A2AE-92063002B29E}"/>
              </a:ext>
            </a:extLst>
          </p:cNvPr>
          <p:cNvGrpSpPr/>
          <p:nvPr userDrawn="1"/>
        </p:nvGrpSpPr>
        <p:grpSpPr>
          <a:xfrm>
            <a:off x="2092602" y="5705644"/>
            <a:ext cx="2357843" cy="395711"/>
            <a:chOff x="3153102" y="8113380"/>
            <a:chExt cx="3353479" cy="562790"/>
          </a:xfrm>
        </p:grpSpPr>
        <p:sp>
          <p:nvSpPr>
            <p:cNvPr id="38" name="Rectangle 37">
              <a:extLst>
                <a:ext uri="{FF2B5EF4-FFF2-40B4-BE49-F238E27FC236}">
                  <a16:creationId xmlns:a16="http://schemas.microsoft.com/office/drawing/2014/main" id="{01BAD3AF-61D7-994C-8BA8-AC38D0FFF976}"/>
                </a:ext>
              </a:extLst>
            </p:cNvPr>
            <p:cNvSpPr/>
            <p:nvPr userDrawn="1"/>
          </p:nvSpPr>
          <p:spPr>
            <a:xfrm>
              <a:off x="4300237" y="8114056"/>
              <a:ext cx="2206344" cy="562114"/>
            </a:xfrm>
            <a:prstGeom prst="rect">
              <a:avLst/>
            </a:prstGeom>
          </p:spPr>
          <p:txBody>
            <a:bodyPr wrap="square">
              <a:spAutoFit/>
            </a:bodyPr>
            <a:lstStyle/>
            <a:p>
              <a:pPr marL="0" marR="0" lvl="0" indent="0" algn="l" defTabSz="410751" rtl="0" eaLnBrk="1" fontAlgn="auto" latinLnBrk="0" hangingPunct="0">
                <a:lnSpc>
                  <a:spcPct val="100000"/>
                </a:lnSpc>
                <a:spcBef>
                  <a:spcPts val="0"/>
                </a:spcBef>
                <a:spcAft>
                  <a:spcPts val="0"/>
                </a:spcAft>
                <a:buClrTx/>
                <a:buSzTx/>
                <a:buFontTx/>
                <a:buNone/>
                <a:tabLst/>
                <a:defRPr/>
              </a:pPr>
              <a:r>
                <a:rPr kumimoji="0" lang="lv-LV" sz="984" b="0" i="0" u="none" strike="noStrike" kern="0" cap="none" spc="0" normalizeH="0" baseline="0" noProof="0" dirty="0">
                  <a:ln>
                    <a:noFill/>
                  </a:ln>
                  <a:solidFill>
                    <a:schemeClr val="tx1">
                      <a:lumMod val="65000"/>
                      <a:lumOff val="35000"/>
                    </a:schemeClr>
                  </a:solidFill>
                  <a:effectLst/>
                  <a:uLnTx/>
                  <a:uFillTx/>
                  <a:latin typeface="Verdana" panose="020B0604030504040204" pitchFamily="34" charset="0"/>
                  <a:ea typeface="Verdana" panose="020B0604030504040204" pitchFamily="34" charset="0"/>
                  <a:cs typeface="Verdana" panose="020B0604030504040204" pitchFamily="34" charset="0"/>
                  <a:sym typeface="Helvetica Neue"/>
                </a:rPr>
                <a:t>/</a:t>
              </a:r>
              <a:r>
                <a:rPr kumimoji="0" lang="en-US" sz="984" b="0" i="0" u="none" strike="noStrike" kern="0" cap="none" spc="0" normalizeH="0" baseline="0" noProof="0" dirty="0" err="1">
                  <a:ln>
                    <a:noFill/>
                  </a:ln>
                  <a:solidFill>
                    <a:schemeClr val="tx1">
                      <a:lumMod val="65000"/>
                      <a:lumOff val="35000"/>
                    </a:schemeClr>
                  </a:solidFill>
                  <a:effectLst/>
                  <a:uLnTx/>
                  <a:uFillTx/>
                  <a:latin typeface="Verdana" panose="020B0604030504040204" pitchFamily="34" charset="0"/>
                  <a:ea typeface="Verdana" panose="020B0604030504040204" pitchFamily="34" charset="0"/>
                  <a:cs typeface="Verdana" panose="020B0604030504040204" pitchFamily="34" charset="0"/>
                  <a:sym typeface="Helvetica Neue"/>
                </a:rPr>
                <a:t>ekonomikasministrija</a:t>
              </a:r>
              <a:endParaRPr kumimoji="0" lang="lv-LV" sz="984" b="0" i="0" u="none" strike="noStrike" kern="0" cap="none" spc="0" normalizeH="0" baseline="0" noProof="0" dirty="0">
                <a:ln>
                  <a:noFill/>
                </a:ln>
                <a:solidFill>
                  <a:schemeClr val="tx1">
                    <a:lumMod val="65000"/>
                    <a:lumOff val="35000"/>
                  </a:schemeClr>
                </a:solidFill>
                <a:effectLst/>
                <a:uLnTx/>
                <a:uFillTx/>
                <a:latin typeface="Verdana" panose="020B0604030504040204" pitchFamily="34" charset="0"/>
                <a:ea typeface="Verdana" panose="020B0604030504040204" pitchFamily="34" charset="0"/>
                <a:cs typeface="Verdana" panose="020B0604030504040204" pitchFamily="34" charset="0"/>
                <a:sym typeface="Helvetica Neue"/>
              </a:endParaRPr>
            </a:p>
          </p:txBody>
        </p:sp>
        <p:pic>
          <p:nvPicPr>
            <p:cNvPr id="41" name="Picture 40" descr="Icon&#10;&#10;Description automatically generated">
              <a:extLst>
                <a:ext uri="{FF2B5EF4-FFF2-40B4-BE49-F238E27FC236}">
                  <a16:creationId xmlns:a16="http://schemas.microsoft.com/office/drawing/2014/main" id="{9FA30B89-A703-3E45-96BD-B19CFCD4E4BF}"/>
                </a:ext>
              </a:extLst>
            </p:cNvPr>
            <p:cNvPicPr>
              <a:picLocks noChangeAspect="1"/>
            </p:cNvPicPr>
            <p:nvPr userDrawn="1"/>
          </p:nvPicPr>
          <p:blipFill>
            <a:blip r:embed="rId8" cstate="hqprint">
              <a:extLst>
                <a:ext uri="{28A0092B-C50C-407E-A947-70E740481C1C}">
                  <a14:useLocalDpi xmlns:a14="http://schemas.microsoft.com/office/drawing/2010/main" val="0"/>
                </a:ext>
              </a:extLst>
            </a:blip>
            <a:stretch>
              <a:fillRect/>
            </a:stretch>
          </p:blipFill>
          <p:spPr>
            <a:xfrm>
              <a:off x="3980491" y="8114675"/>
              <a:ext cx="306538" cy="306538"/>
            </a:xfrm>
            <a:prstGeom prst="rect">
              <a:avLst/>
            </a:prstGeom>
          </p:spPr>
        </p:pic>
        <p:pic>
          <p:nvPicPr>
            <p:cNvPr id="47" name="Picture 46" descr="A blue rectangle with a black rectangle in the middle&#10;&#10;Description automatically generated with low confidence">
              <a:extLst>
                <a:ext uri="{FF2B5EF4-FFF2-40B4-BE49-F238E27FC236}">
                  <a16:creationId xmlns:a16="http://schemas.microsoft.com/office/drawing/2014/main" id="{0F9432E8-1D51-5E4D-88BA-AE9ABC380A5B}"/>
                </a:ext>
              </a:extLst>
            </p:cNvPr>
            <p:cNvPicPr>
              <a:picLocks noChangeAspect="1"/>
            </p:cNvPicPr>
            <p:nvPr userDrawn="1"/>
          </p:nvPicPr>
          <p:blipFill rotWithShape="1">
            <a:blip r:embed="rId9" cstate="hqprint">
              <a:extLst>
                <a:ext uri="{28A0092B-C50C-407E-A947-70E740481C1C}">
                  <a14:useLocalDpi xmlns:a14="http://schemas.microsoft.com/office/drawing/2010/main" val="0"/>
                </a:ext>
              </a:extLst>
            </a:blip>
            <a:srcRect b="33278"/>
            <a:stretch/>
          </p:blipFill>
          <p:spPr>
            <a:xfrm>
              <a:off x="3509151" y="8131269"/>
              <a:ext cx="452239" cy="301743"/>
            </a:xfrm>
            <a:prstGeom prst="rect">
              <a:avLst/>
            </a:prstGeom>
          </p:spPr>
        </p:pic>
        <p:pic>
          <p:nvPicPr>
            <p:cNvPr id="49" name="Picture 48" descr="Icon&#10;&#10;Description automatically generated">
              <a:extLst>
                <a:ext uri="{FF2B5EF4-FFF2-40B4-BE49-F238E27FC236}">
                  <a16:creationId xmlns:a16="http://schemas.microsoft.com/office/drawing/2014/main" id="{9BA5EA3B-96A1-E34E-B1E4-A56E1FF79CF3}"/>
                </a:ext>
              </a:extLst>
            </p:cNvPr>
            <p:cNvPicPr>
              <a:picLocks noChangeAspect="1"/>
            </p:cNvPicPr>
            <p:nvPr userDrawn="1"/>
          </p:nvPicPr>
          <p:blipFill>
            <a:blip r:embed="rId10" cstate="hqprint">
              <a:extLst>
                <a:ext uri="{28A0092B-C50C-407E-A947-70E740481C1C}">
                  <a14:useLocalDpi xmlns:a14="http://schemas.microsoft.com/office/drawing/2010/main" val="0"/>
                </a:ext>
              </a:extLst>
            </a:blip>
            <a:stretch>
              <a:fillRect/>
            </a:stretch>
          </p:blipFill>
          <p:spPr>
            <a:xfrm>
              <a:off x="3153102" y="8113380"/>
              <a:ext cx="309129" cy="309129"/>
            </a:xfrm>
            <a:prstGeom prst="rect">
              <a:avLst/>
            </a:prstGeom>
          </p:spPr>
        </p:pic>
      </p:grpSp>
    </p:spTree>
    <p:extLst>
      <p:ext uri="{BB962C8B-B14F-4D97-AF65-F5344CB8AC3E}">
        <p14:creationId xmlns:p14="http://schemas.microsoft.com/office/powerpoint/2010/main" val="3577099477"/>
      </p:ext>
    </p:extLst>
  </p:cSld>
  <p:clrMapOvr>
    <a:masterClrMapping/>
  </p:clrMapOvr>
  <p:extLst>
    <p:ext uri="{DCECCB84-F9BA-43D5-87BE-67443E8EF086}">
      <p15:sldGuideLst xmlns:p15="http://schemas.microsoft.com/office/powerpoint/2012/main">
        <p15:guide id="1" orient="horz" pos="3072">
          <p15:clr>
            <a:srgbClr val="FBAE40"/>
          </p15:clr>
        </p15:guide>
        <p15:guide id="2" orient="horz">
          <p15:clr>
            <a:srgbClr val="FBAE40"/>
          </p15:clr>
        </p15:guide>
        <p15:guide id="3" orient="horz" pos="6144">
          <p15:clr>
            <a:srgbClr val="FBAE40"/>
          </p15:clr>
        </p15:guide>
        <p15:guide id="4" orient="horz" pos="5839">
          <p15:clr>
            <a:srgbClr val="FBAE40"/>
          </p15:clr>
        </p15:guide>
        <p15:guide id="5" orient="horz" pos="5544">
          <p15:clr>
            <a:srgbClr val="FBAE40"/>
          </p15:clr>
        </p15:guide>
        <p15:guide id="6" orient="horz" pos="305">
          <p15:clr>
            <a:srgbClr val="FBAE40"/>
          </p15:clr>
        </p15:guide>
        <p15:guide id="7">
          <p15:clr>
            <a:srgbClr val="FBAE40"/>
          </p15:clr>
        </p15:guide>
        <p15:guide id="8" orient="horz" pos="713">
          <p15:clr>
            <a:srgbClr val="FBAE40"/>
          </p15:clr>
        </p15:guide>
        <p15:guide id="9" pos="5461">
          <p15:clr>
            <a:srgbClr val="FBAE40"/>
          </p15:clr>
        </p15:guide>
        <p15:guide id="10" pos="291">
          <p15:clr>
            <a:srgbClr val="FBAE40"/>
          </p15:clr>
        </p15:guide>
        <p15:guide id="11" pos="585">
          <p15:clr>
            <a:srgbClr val="FBAE40"/>
          </p15:clr>
        </p15:guide>
        <p15:guide id="12" pos="10923">
          <p15:clr>
            <a:srgbClr val="FBAE40"/>
          </p15:clr>
        </p15:guide>
        <p15:guide id="13" pos="10632">
          <p15:clr>
            <a:srgbClr val="FBAE40"/>
          </p15:clr>
        </p15:guide>
        <p15:guide id="14" pos="10338">
          <p15:clr>
            <a:srgbClr val="FBAE40"/>
          </p15:clr>
        </p15:guide>
        <p15:guide id="15" pos="3556">
          <p15:clr>
            <a:srgbClr val="FBAE40"/>
          </p15:clr>
        </p15:guide>
        <p15:guide id="16" pos="7571">
          <p15:clr>
            <a:srgbClr val="FBAE40"/>
          </p15:clr>
        </p15:guide>
        <p15:guide id="17" orient="horz" pos="577">
          <p15:clr>
            <a:srgbClr val="FBAE40"/>
          </p15:clr>
        </p15:guide>
        <p15:guide id="18" orient="horz" pos="1076">
          <p15:clr>
            <a:srgbClr val="FBAE40"/>
          </p15:clr>
        </p15:guide>
        <p15:guide id="19" orient="horz" pos="1371">
          <p15:clr>
            <a:srgbClr val="FBAE40"/>
          </p15:clr>
        </p15:guide>
        <p15:guide id="20" orient="horz" pos="1666">
          <p15:clr>
            <a:srgbClr val="FBAE40"/>
          </p15:clr>
        </p15:guide>
        <p15:guide id="21" orient="horz" pos="1961">
          <p15:clr>
            <a:srgbClr val="FBAE40"/>
          </p15:clr>
        </p15:guide>
        <p15:guide id="22" pos="7276">
          <p15:clr>
            <a:srgbClr val="FBAE40"/>
          </p15:clr>
        </p15:guide>
        <p15:guide id="23" pos="2672">
          <p15:clr>
            <a:srgbClr val="FBAE40"/>
          </p15:clr>
        </p15:guide>
        <p15:guide id="24" pos="4758">
          <p15:clr>
            <a:srgbClr val="FBAE40"/>
          </p15:clr>
        </p15:guide>
      </p15:sldGuideLst>
    </p:ext>
  </p:extLst>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END_ENG">
    <p:spTree>
      <p:nvGrpSpPr>
        <p:cNvPr id="1" name=""/>
        <p:cNvGrpSpPr/>
        <p:nvPr/>
      </p:nvGrpSpPr>
      <p:grpSpPr>
        <a:xfrm>
          <a:off x="0" y="0"/>
          <a:ext cx="0" cy="0"/>
          <a:chOff x="0" y="0"/>
          <a:chExt cx="0" cy="0"/>
        </a:xfrm>
      </p:grpSpPr>
      <p:pic>
        <p:nvPicPr>
          <p:cNvPr id="11" name="Picture 10">
            <a:extLst>
              <a:ext uri="{FF2B5EF4-FFF2-40B4-BE49-F238E27FC236}">
                <a16:creationId xmlns:a16="http://schemas.microsoft.com/office/drawing/2014/main" id="{D695CF94-5BB8-B746-ABB4-F887CB887FDD}"/>
              </a:ext>
            </a:extLst>
          </p:cNvPr>
          <p:cNvPicPr>
            <a:picLocks noChangeAspect="1"/>
          </p:cNvPicPr>
          <p:nvPr userDrawn="1"/>
        </p:nvPicPr>
        <p:blipFill rotWithShape="1">
          <a:blip r:embed="rId2" cstate="print">
            <a:extLst>
              <a:ext uri="{28A0092B-C50C-407E-A947-70E740481C1C}">
                <a14:useLocalDpi xmlns:a14="http://schemas.microsoft.com/office/drawing/2010/main"/>
              </a:ext>
            </a:extLst>
          </a:blip>
          <a:srcRect b="76459"/>
          <a:stretch/>
        </p:blipFill>
        <p:spPr>
          <a:xfrm>
            <a:off x="4384287" y="-10073"/>
            <a:ext cx="3423427" cy="805932"/>
          </a:xfrm>
          <a:prstGeom prst="rect">
            <a:avLst/>
          </a:prstGeom>
        </p:spPr>
      </p:pic>
      <p:sp>
        <p:nvSpPr>
          <p:cNvPr id="25" name="Text Placeholder 24">
            <a:extLst>
              <a:ext uri="{FF2B5EF4-FFF2-40B4-BE49-F238E27FC236}">
                <a16:creationId xmlns:a16="http://schemas.microsoft.com/office/drawing/2014/main" id="{95790348-8332-3F44-A865-A5114BC697CC}"/>
              </a:ext>
            </a:extLst>
          </p:cNvPr>
          <p:cNvSpPr>
            <a:spLocks noGrp="1"/>
          </p:cNvSpPr>
          <p:nvPr>
            <p:ph type="body" sz="quarter" idx="13" hasCustomPrompt="1"/>
          </p:nvPr>
        </p:nvSpPr>
        <p:spPr>
          <a:xfrm>
            <a:off x="665242" y="3413374"/>
            <a:ext cx="10873795" cy="1850677"/>
          </a:xfrm>
        </p:spPr>
        <p:txBody>
          <a:bodyPr anchor="ctr"/>
          <a:lstStyle>
            <a:lvl1pPr marL="0" indent="0" algn="ctr">
              <a:buNone/>
              <a:defRPr sz="4219" b="1" i="0">
                <a:solidFill>
                  <a:srgbClr val="00859B"/>
                </a:solidFill>
                <a:latin typeface="Verdana" panose="020B0604030504040204" pitchFamily="34" charset="0"/>
                <a:ea typeface="Verdana" panose="020B0604030504040204" pitchFamily="34" charset="0"/>
                <a:cs typeface="Verdana" panose="020B0604030504040204" pitchFamily="34" charset="0"/>
              </a:defRPr>
            </a:lvl1pPr>
          </a:lstStyle>
          <a:p>
            <a:pPr lvl="0"/>
            <a:r>
              <a:rPr lang="lv-LV" dirty="0"/>
              <a:t>Paldies teksts</a:t>
            </a:r>
          </a:p>
        </p:txBody>
      </p:sp>
      <p:grpSp>
        <p:nvGrpSpPr>
          <p:cNvPr id="50" name="Group 49">
            <a:extLst>
              <a:ext uri="{FF2B5EF4-FFF2-40B4-BE49-F238E27FC236}">
                <a16:creationId xmlns:a16="http://schemas.microsoft.com/office/drawing/2014/main" id="{840F6DBC-E8DB-B64C-B1BB-3D23EEBC8276}"/>
              </a:ext>
            </a:extLst>
          </p:cNvPr>
          <p:cNvGrpSpPr/>
          <p:nvPr userDrawn="1"/>
        </p:nvGrpSpPr>
        <p:grpSpPr>
          <a:xfrm>
            <a:off x="692244" y="5693049"/>
            <a:ext cx="1274238" cy="256864"/>
            <a:chOff x="976598" y="8111148"/>
            <a:chExt cx="1812305" cy="365318"/>
          </a:xfrm>
        </p:grpSpPr>
        <p:sp>
          <p:nvSpPr>
            <p:cNvPr id="15" name="Rectangle 14">
              <a:extLst>
                <a:ext uri="{FF2B5EF4-FFF2-40B4-BE49-F238E27FC236}">
                  <a16:creationId xmlns:a16="http://schemas.microsoft.com/office/drawing/2014/main" id="{E3CBEA47-CC3A-D941-94F3-4E3A39A96373}"/>
                </a:ext>
              </a:extLst>
            </p:cNvPr>
            <p:cNvSpPr/>
            <p:nvPr/>
          </p:nvSpPr>
          <p:spPr>
            <a:xfrm>
              <a:off x="1307451" y="8129749"/>
              <a:ext cx="1481452" cy="346717"/>
            </a:xfrm>
            <a:prstGeom prst="rect">
              <a:avLst/>
            </a:prstGeom>
          </p:spPr>
          <p:txBody>
            <a:bodyPr wrap="square">
              <a:spAutoFit/>
            </a:bodyPr>
            <a:lstStyle/>
            <a:p>
              <a:pPr marL="0" marR="0" lvl="0" indent="0" algn="l" defTabSz="410751" rtl="0" eaLnBrk="1" fontAlgn="auto" latinLnBrk="0" hangingPunct="0">
                <a:lnSpc>
                  <a:spcPct val="100000"/>
                </a:lnSpc>
                <a:spcBef>
                  <a:spcPts val="0"/>
                </a:spcBef>
                <a:spcAft>
                  <a:spcPts val="0"/>
                </a:spcAft>
                <a:buClrTx/>
                <a:buSzTx/>
                <a:buFontTx/>
                <a:buNone/>
                <a:tabLst/>
                <a:defRPr/>
              </a:pPr>
              <a:r>
                <a:rPr kumimoji="0" lang="en-US" sz="984" b="0" i="0" u="none" strike="noStrike" kern="0" cap="none" spc="0" normalizeH="0" baseline="0" noProof="0" dirty="0">
                  <a:ln>
                    <a:noFill/>
                  </a:ln>
                  <a:solidFill>
                    <a:schemeClr val="tx1">
                      <a:lumMod val="65000"/>
                      <a:lumOff val="35000"/>
                    </a:schemeClr>
                  </a:solidFill>
                  <a:effectLst/>
                  <a:uLnTx/>
                  <a:uFillTx/>
                  <a:latin typeface="Verdana" panose="020B0604030504040204" pitchFamily="34" charset="0"/>
                  <a:ea typeface="Verdana" panose="020B0604030504040204" pitchFamily="34" charset="0"/>
                  <a:cs typeface="Verdana" panose="020B0604030504040204" pitchFamily="34" charset="0"/>
                  <a:sym typeface="Helvetica Neue"/>
                </a:rPr>
                <a:t>@</a:t>
              </a:r>
              <a:r>
                <a:rPr kumimoji="0" lang="en-US" sz="984" b="0" i="0" u="none" strike="noStrike" kern="0" cap="none" spc="0" normalizeH="0" baseline="0" noProof="0" dirty="0" err="1">
                  <a:ln>
                    <a:noFill/>
                  </a:ln>
                  <a:solidFill>
                    <a:schemeClr val="tx1">
                      <a:lumMod val="65000"/>
                      <a:lumOff val="35000"/>
                    </a:schemeClr>
                  </a:solidFill>
                  <a:effectLst/>
                  <a:uLnTx/>
                  <a:uFillTx/>
                  <a:latin typeface="Verdana" panose="020B0604030504040204" pitchFamily="34" charset="0"/>
                  <a:ea typeface="Verdana" panose="020B0604030504040204" pitchFamily="34" charset="0"/>
                  <a:cs typeface="Verdana" panose="020B0604030504040204" pitchFamily="34" charset="0"/>
                  <a:sym typeface="Helvetica Neue"/>
                </a:rPr>
                <a:t>E</a:t>
              </a:r>
              <a:r>
                <a:rPr kumimoji="0" lang="en-US" sz="984" b="0" i="0" u="none" strike="noStrike" kern="0" cap="none" spc="-105" normalizeH="0" baseline="0" noProof="0" dirty="0" err="1">
                  <a:ln>
                    <a:noFill/>
                  </a:ln>
                  <a:solidFill>
                    <a:schemeClr val="tx1">
                      <a:lumMod val="65000"/>
                      <a:lumOff val="35000"/>
                    </a:schemeClr>
                  </a:solidFill>
                  <a:effectLst/>
                  <a:uLnTx/>
                  <a:uFillTx/>
                  <a:latin typeface="Verdana" panose="020B0604030504040204" pitchFamily="34" charset="0"/>
                  <a:ea typeface="Verdana" panose="020B0604030504040204" pitchFamily="34" charset="0"/>
                  <a:cs typeface="Verdana" panose="020B0604030504040204" pitchFamily="34" charset="0"/>
                  <a:sym typeface="Helvetica Neue"/>
                </a:rPr>
                <a:t>M_</a:t>
              </a:r>
              <a:r>
                <a:rPr kumimoji="0" lang="en-US" sz="984" b="0" i="0" u="none" strike="noStrike" kern="0" cap="none" spc="0" normalizeH="0" baseline="0" noProof="0" dirty="0" err="1">
                  <a:ln>
                    <a:noFill/>
                  </a:ln>
                  <a:solidFill>
                    <a:schemeClr val="tx1">
                      <a:lumMod val="65000"/>
                      <a:lumOff val="35000"/>
                    </a:schemeClr>
                  </a:solidFill>
                  <a:effectLst/>
                  <a:uLnTx/>
                  <a:uFillTx/>
                  <a:latin typeface="Verdana" panose="020B0604030504040204" pitchFamily="34" charset="0"/>
                  <a:ea typeface="Verdana" panose="020B0604030504040204" pitchFamily="34" charset="0"/>
                  <a:cs typeface="Verdana" panose="020B0604030504040204" pitchFamily="34" charset="0"/>
                  <a:sym typeface="Helvetica Neue"/>
                </a:rPr>
                <a:t>gov</a:t>
              </a:r>
              <a:r>
                <a:rPr kumimoji="0" lang="en-US" sz="984" b="0" i="0" u="none" strike="noStrike" kern="0" cap="none" spc="-105" normalizeH="0" baseline="0" noProof="0" dirty="0" err="1">
                  <a:ln>
                    <a:noFill/>
                  </a:ln>
                  <a:solidFill>
                    <a:schemeClr val="tx1">
                      <a:lumMod val="65000"/>
                      <a:lumOff val="35000"/>
                    </a:schemeClr>
                  </a:solidFill>
                  <a:effectLst/>
                  <a:uLnTx/>
                  <a:uFillTx/>
                  <a:latin typeface="Verdana" panose="020B0604030504040204" pitchFamily="34" charset="0"/>
                  <a:ea typeface="Verdana" panose="020B0604030504040204" pitchFamily="34" charset="0"/>
                  <a:cs typeface="Verdana" panose="020B0604030504040204" pitchFamily="34" charset="0"/>
                  <a:sym typeface="Helvetica Neue"/>
                </a:rPr>
                <a:t>_</a:t>
              </a:r>
              <a:r>
                <a:rPr kumimoji="0" lang="en-US" sz="984" b="0" i="0" u="none" strike="noStrike" kern="0" cap="none" spc="0" normalizeH="0" baseline="0" noProof="0" dirty="0" err="1">
                  <a:ln>
                    <a:noFill/>
                  </a:ln>
                  <a:solidFill>
                    <a:schemeClr val="tx1">
                      <a:lumMod val="65000"/>
                      <a:lumOff val="35000"/>
                    </a:schemeClr>
                  </a:solidFill>
                  <a:effectLst/>
                  <a:uLnTx/>
                  <a:uFillTx/>
                  <a:latin typeface="Verdana" panose="020B0604030504040204" pitchFamily="34" charset="0"/>
                  <a:ea typeface="Verdana" panose="020B0604030504040204" pitchFamily="34" charset="0"/>
                  <a:cs typeface="Verdana" panose="020B0604030504040204" pitchFamily="34" charset="0"/>
                  <a:sym typeface="Helvetica Neue"/>
                </a:rPr>
                <a:t>lv</a:t>
              </a:r>
              <a:r>
                <a:rPr kumimoji="0" lang="en-US" sz="984" b="0" i="0" u="none" strike="noStrike" kern="0" cap="none" spc="0" normalizeH="0" baseline="0" noProof="0" dirty="0">
                  <a:ln>
                    <a:noFill/>
                  </a:ln>
                  <a:solidFill>
                    <a:schemeClr val="tx1">
                      <a:lumMod val="65000"/>
                      <a:lumOff val="35000"/>
                    </a:schemeClr>
                  </a:solidFill>
                  <a:effectLst/>
                  <a:uLnTx/>
                  <a:uFillTx/>
                  <a:latin typeface="Verdana" panose="020B0604030504040204" pitchFamily="34" charset="0"/>
                  <a:ea typeface="Verdana" panose="020B0604030504040204" pitchFamily="34" charset="0"/>
                  <a:cs typeface="Verdana" panose="020B0604030504040204" pitchFamily="34" charset="0"/>
                  <a:sym typeface="Helvetica Neue"/>
                </a:rPr>
                <a:t>,</a:t>
              </a:r>
              <a:endParaRPr kumimoji="0" lang="lv-LV" sz="984" b="0" i="0" u="none" strike="noStrike" kern="0" cap="none" spc="0" normalizeH="0" baseline="0" noProof="0" dirty="0">
                <a:ln>
                  <a:noFill/>
                </a:ln>
                <a:solidFill>
                  <a:schemeClr val="tx1">
                    <a:lumMod val="65000"/>
                    <a:lumOff val="35000"/>
                  </a:schemeClr>
                </a:solidFill>
                <a:effectLst/>
                <a:uLnTx/>
                <a:uFillTx/>
                <a:latin typeface="Verdana" panose="020B0604030504040204" pitchFamily="34" charset="0"/>
                <a:ea typeface="Verdana" panose="020B0604030504040204" pitchFamily="34" charset="0"/>
                <a:cs typeface="Verdana" panose="020B0604030504040204" pitchFamily="34" charset="0"/>
                <a:sym typeface="Helvetica Neue"/>
              </a:endParaRPr>
            </a:p>
          </p:txBody>
        </p:sp>
        <p:pic>
          <p:nvPicPr>
            <p:cNvPr id="3" name="Picture 2" descr="Logo, icon&#10;&#10;Description automatically generated">
              <a:extLst>
                <a:ext uri="{FF2B5EF4-FFF2-40B4-BE49-F238E27FC236}">
                  <a16:creationId xmlns:a16="http://schemas.microsoft.com/office/drawing/2014/main" id="{37F332C7-3418-2D4E-851F-3773C27FA852}"/>
                </a:ext>
              </a:extLst>
            </p:cNvPr>
            <p:cNvPicPr>
              <a:picLocks noChangeAspect="1"/>
            </p:cNvPicPr>
            <p:nvPr userDrawn="1"/>
          </p:nvPicPr>
          <p:blipFill>
            <a:blip r:embed="rId3" cstate="hqprint">
              <a:extLst>
                <a:ext uri="{28A0092B-C50C-407E-A947-70E740481C1C}">
                  <a14:useLocalDpi xmlns:a14="http://schemas.microsoft.com/office/drawing/2010/main" val="0"/>
                </a:ext>
              </a:extLst>
            </a:blip>
            <a:stretch>
              <a:fillRect/>
            </a:stretch>
          </p:blipFill>
          <p:spPr>
            <a:xfrm>
              <a:off x="976598" y="8111148"/>
              <a:ext cx="344979" cy="344979"/>
            </a:xfrm>
            <a:prstGeom prst="rect">
              <a:avLst/>
            </a:prstGeom>
          </p:spPr>
        </p:pic>
      </p:grpSp>
      <p:grpSp>
        <p:nvGrpSpPr>
          <p:cNvPr id="54" name="Group 53">
            <a:extLst>
              <a:ext uri="{FF2B5EF4-FFF2-40B4-BE49-F238E27FC236}">
                <a16:creationId xmlns:a16="http://schemas.microsoft.com/office/drawing/2014/main" id="{090C7FCE-89D8-F944-A1B2-6B37DC78908A}"/>
              </a:ext>
            </a:extLst>
          </p:cNvPr>
          <p:cNvGrpSpPr/>
          <p:nvPr userDrawn="1"/>
        </p:nvGrpSpPr>
        <p:grpSpPr>
          <a:xfrm>
            <a:off x="8925989" y="5693050"/>
            <a:ext cx="1400357" cy="408315"/>
            <a:chOff x="12629241" y="8111149"/>
            <a:chExt cx="1991680" cy="580715"/>
          </a:xfrm>
        </p:grpSpPr>
        <p:sp>
          <p:nvSpPr>
            <p:cNvPr id="13" name="Rectangle 12">
              <a:extLst>
                <a:ext uri="{FF2B5EF4-FFF2-40B4-BE49-F238E27FC236}">
                  <a16:creationId xmlns:a16="http://schemas.microsoft.com/office/drawing/2014/main" id="{29FE060C-BA53-7645-8760-76B9907476D0}"/>
                </a:ext>
              </a:extLst>
            </p:cNvPr>
            <p:cNvSpPr/>
            <p:nvPr/>
          </p:nvSpPr>
          <p:spPr>
            <a:xfrm>
              <a:off x="12967816" y="8129750"/>
              <a:ext cx="1653105" cy="562114"/>
            </a:xfrm>
            <a:prstGeom prst="rect">
              <a:avLst/>
            </a:prstGeom>
          </p:spPr>
          <p:txBody>
            <a:bodyPr wrap="square">
              <a:spAutoFit/>
            </a:bodyPr>
            <a:lstStyle/>
            <a:p>
              <a:pPr marL="0" marR="0" lvl="0" indent="0" algn="l" defTabSz="410751" rtl="0" eaLnBrk="1" fontAlgn="auto" latinLnBrk="0" hangingPunct="0">
                <a:lnSpc>
                  <a:spcPct val="100000"/>
                </a:lnSpc>
                <a:spcBef>
                  <a:spcPts val="0"/>
                </a:spcBef>
                <a:spcAft>
                  <a:spcPts val="0"/>
                </a:spcAft>
                <a:buClrTx/>
                <a:buSzTx/>
                <a:buFontTx/>
                <a:buNone/>
                <a:tabLst/>
                <a:defRPr/>
              </a:pPr>
              <a:r>
                <a:rPr kumimoji="0" lang="en-US" sz="984" b="0" i="0" u="none" strike="noStrike" kern="0" cap="none" spc="0" normalizeH="0" baseline="0" noProof="0" dirty="0">
                  <a:ln>
                    <a:noFill/>
                  </a:ln>
                  <a:solidFill>
                    <a:schemeClr val="tx1">
                      <a:lumMod val="65000"/>
                      <a:lumOff val="35000"/>
                    </a:schemeClr>
                  </a:solidFill>
                  <a:effectLst/>
                  <a:uLnTx/>
                  <a:uFillTx/>
                  <a:latin typeface="Verdana" panose="020B0604030504040204" pitchFamily="34" charset="0"/>
                  <a:ea typeface="Verdana" panose="020B0604030504040204" pitchFamily="34" charset="0"/>
                  <a:cs typeface="Verdana" panose="020B0604030504040204" pitchFamily="34" charset="0"/>
                  <a:sym typeface="Helvetica Neue"/>
                </a:rPr>
                <a:t>+371 67013100</a:t>
              </a:r>
            </a:p>
          </p:txBody>
        </p:sp>
        <p:pic>
          <p:nvPicPr>
            <p:cNvPr id="8" name="Picture 7" descr="Icon&#10;&#10;Description automatically generated">
              <a:extLst>
                <a:ext uri="{FF2B5EF4-FFF2-40B4-BE49-F238E27FC236}">
                  <a16:creationId xmlns:a16="http://schemas.microsoft.com/office/drawing/2014/main" id="{70CFC4F8-4769-C14C-AB0B-027AC666372F}"/>
                </a:ext>
              </a:extLst>
            </p:cNvPr>
            <p:cNvPicPr>
              <a:picLocks noChangeAspect="1"/>
            </p:cNvPicPr>
            <p:nvPr userDrawn="1"/>
          </p:nvPicPr>
          <p:blipFill>
            <a:blip r:embed="rId4" cstate="hqprint">
              <a:extLst>
                <a:ext uri="{28A0092B-C50C-407E-A947-70E740481C1C}">
                  <a14:useLocalDpi xmlns:a14="http://schemas.microsoft.com/office/drawing/2010/main" val="0"/>
                </a:ext>
              </a:extLst>
            </a:blip>
            <a:stretch>
              <a:fillRect/>
            </a:stretch>
          </p:blipFill>
          <p:spPr>
            <a:xfrm>
              <a:off x="12629241" y="8111149"/>
              <a:ext cx="344979" cy="344979"/>
            </a:xfrm>
            <a:prstGeom prst="rect">
              <a:avLst/>
            </a:prstGeom>
          </p:spPr>
        </p:pic>
      </p:grpSp>
      <p:grpSp>
        <p:nvGrpSpPr>
          <p:cNvPr id="53" name="Group 52">
            <a:extLst>
              <a:ext uri="{FF2B5EF4-FFF2-40B4-BE49-F238E27FC236}">
                <a16:creationId xmlns:a16="http://schemas.microsoft.com/office/drawing/2014/main" id="{0A9305CA-0381-6A49-A1EB-FDCDFC663926}"/>
              </a:ext>
            </a:extLst>
          </p:cNvPr>
          <p:cNvGrpSpPr/>
          <p:nvPr userDrawn="1"/>
        </p:nvGrpSpPr>
        <p:grpSpPr>
          <a:xfrm>
            <a:off x="10452465" y="5694023"/>
            <a:ext cx="1449997" cy="419442"/>
            <a:chOff x="14858225" y="8082398"/>
            <a:chExt cx="2062281" cy="596540"/>
          </a:xfrm>
        </p:grpSpPr>
        <p:sp>
          <p:nvSpPr>
            <p:cNvPr id="17" name="Rectangle 16">
              <a:extLst>
                <a:ext uri="{FF2B5EF4-FFF2-40B4-BE49-F238E27FC236}">
                  <a16:creationId xmlns:a16="http://schemas.microsoft.com/office/drawing/2014/main" id="{38F75D58-7F98-D545-A431-3E5BFE7BA678}"/>
                </a:ext>
              </a:extLst>
            </p:cNvPr>
            <p:cNvSpPr/>
            <p:nvPr/>
          </p:nvSpPr>
          <p:spPr>
            <a:xfrm>
              <a:off x="15165113" y="8116824"/>
              <a:ext cx="1755393" cy="562114"/>
            </a:xfrm>
            <a:prstGeom prst="rect">
              <a:avLst/>
            </a:prstGeom>
          </p:spPr>
          <p:txBody>
            <a:bodyPr wrap="square">
              <a:spAutoFit/>
            </a:bodyPr>
            <a:lstStyle/>
            <a:p>
              <a:pPr marL="0" marR="0" lvl="0" indent="0" algn="l" defTabSz="410751" rtl="0" eaLnBrk="1" fontAlgn="auto" latinLnBrk="0" hangingPunct="0">
                <a:lnSpc>
                  <a:spcPct val="100000"/>
                </a:lnSpc>
                <a:spcBef>
                  <a:spcPts val="0"/>
                </a:spcBef>
                <a:spcAft>
                  <a:spcPts val="0"/>
                </a:spcAft>
                <a:buClrTx/>
                <a:buSzTx/>
                <a:buFontTx/>
                <a:buNone/>
                <a:tabLst/>
                <a:defRPr/>
              </a:pPr>
              <a:r>
                <a:rPr kumimoji="0" lang="en-US" sz="984" b="0" i="0" u="none" strike="noStrike" kern="0" cap="none" spc="0" normalizeH="0" baseline="0" noProof="0" dirty="0">
                  <a:ln>
                    <a:noFill/>
                  </a:ln>
                  <a:solidFill>
                    <a:schemeClr val="tx1">
                      <a:lumMod val="65000"/>
                      <a:lumOff val="35000"/>
                    </a:schemeClr>
                  </a:solidFill>
                  <a:effectLst/>
                  <a:uLnTx/>
                  <a:uFillTx/>
                  <a:latin typeface="Verdana" panose="020B0604030504040204" pitchFamily="34" charset="0"/>
                  <a:ea typeface="Verdana" panose="020B0604030504040204" pitchFamily="34" charset="0"/>
                  <a:cs typeface="Verdana" panose="020B0604030504040204" pitchFamily="34" charset="0"/>
                  <a:sym typeface="Helvetica Neue"/>
                </a:rPr>
                <a:t>pasts@em.gov.lv</a:t>
              </a:r>
            </a:p>
          </p:txBody>
        </p:sp>
        <p:pic>
          <p:nvPicPr>
            <p:cNvPr id="39" name="Picture 38" descr="Icon&#10;&#10;Description automatically generated">
              <a:extLst>
                <a:ext uri="{FF2B5EF4-FFF2-40B4-BE49-F238E27FC236}">
                  <a16:creationId xmlns:a16="http://schemas.microsoft.com/office/drawing/2014/main" id="{C93CB1CF-481F-8F42-8169-DE7B1AB5066E}"/>
                </a:ext>
              </a:extLst>
            </p:cNvPr>
            <p:cNvPicPr>
              <a:picLocks noChangeAspect="1"/>
            </p:cNvPicPr>
            <p:nvPr userDrawn="1"/>
          </p:nvPicPr>
          <p:blipFill>
            <a:blip r:embed="rId5" cstate="hqprint">
              <a:extLst>
                <a:ext uri="{28A0092B-C50C-407E-A947-70E740481C1C}">
                  <a14:useLocalDpi xmlns:a14="http://schemas.microsoft.com/office/drawing/2010/main" val="0"/>
                </a:ext>
              </a:extLst>
            </a:blip>
            <a:stretch>
              <a:fillRect/>
            </a:stretch>
          </p:blipFill>
          <p:spPr>
            <a:xfrm>
              <a:off x="14858225" y="8082398"/>
              <a:ext cx="330135" cy="330135"/>
            </a:xfrm>
            <a:prstGeom prst="rect">
              <a:avLst/>
            </a:prstGeom>
          </p:spPr>
        </p:pic>
      </p:grpSp>
      <p:grpSp>
        <p:nvGrpSpPr>
          <p:cNvPr id="52" name="Group 51">
            <a:extLst>
              <a:ext uri="{FF2B5EF4-FFF2-40B4-BE49-F238E27FC236}">
                <a16:creationId xmlns:a16="http://schemas.microsoft.com/office/drawing/2014/main" id="{7C1C776C-9981-4440-B15D-B46CA083ED1A}"/>
              </a:ext>
            </a:extLst>
          </p:cNvPr>
          <p:cNvGrpSpPr/>
          <p:nvPr userDrawn="1"/>
        </p:nvGrpSpPr>
        <p:grpSpPr>
          <a:xfrm>
            <a:off x="4576564" y="5698258"/>
            <a:ext cx="1340041" cy="403096"/>
            <a:chOff x="6499836" y="8101934"/>
            <a:chExt cx="1905895" cy="573293"/>
          </a:xfrm>
        </p:grpSpPr>
        <p:sp>
          <p:nvSpPr>
            <p:cNvPr id="14" name="Rectangle 13">
              <a:extLst>
                <a:ext uri="{FF2B5EF4-FFF2-40B4-BE49-F238E27FC236}">
                  <a16:creationId xmlns:a16="http://schemas.microsoft.com/office/drawing/2014/main" id="{5B5F39E0-985E-A541-90DB-9BAF2B2EA6F8}"/>
                </a:ext>
              </a:extLst>
            </p:cNvPr>
            <p:cNvSpPr/>
            <p:nvPr/>
          </p:nvSpPr>
          <p:spPr>
            <a:xfrm>
              <a:off x="6810039" y="8113113"/>
              <a:ext cx="1595692" cy="562114"/>
            </a:xfrm>
            <a:prstGeom prst="rect">
              <a:avLst/>
            </a:prstGeom>
          </p:spPr>
          <p:txBody>
            <a:bodyPr wrap="square">
              <a:spAutoFit/>
            </a:bodyPr>
            <a:lstStyle/>
            <a:p>
              <a:pPr marL="0" marR="0" lvl="0" indent="0" algn="l" defTabSz="410751" rtl="0" eaLnBrk="1" fontAlgn="auto" latinLnBrk="0" hangingPunct="0">
                <a:lnSpc>
                  <a:spcPct val="100000"/>
                </a:lnSpc>
                <a:spcBef>
                  <a:spcPts val="0"/>
                </a:spcBef>
                <a:spcAft>
                  <a:spcPts val="0"/>
                </a:spcAft>
                <a:buClrTx/>
                <a:buSzTx/>
                <a:buFontTx/>
                <a:buNone/>
                <a:tabLst/>
                <a:defRPr/>
              </a:pPr>
              <a:r>
                <a:rPr kumimoji="0" lang="en-US" sz="984" b="0" i="0" u="none" strike="noStrike" kern="0" cap="none" spc="0" normalizeH="0" baseline="0" noProof="0" dirty="0">
                  <a:ln>
                    <a:noFill/>
                  </a:ln>
                  <a:solidFill>
                    <a:schemeClr val="tx1">
                      <a:lumMod val="65000"/>
                      <a:lumOff val="35000"/>
                    </a:schemeClr>
                  </a:solidFill>
                  <a:effectLst/>
                  <a:uLnTx/>
                  <a:uFillTx/>
                  <a:latin typeface="Verdana" panose="020B0604030504040204" pitchFamily="34" charset="0"/>
                  <a:ea typeface="Verdana" panose="020B0604030504040204" pitchFamily="34" charset="0"/>
                  <a:cs typeface="Verdana" panose="020B0604030504040204" pitchFamily="34" charset="0"/>
                  <a:sym typeface="Helvetica Neue"/>
                </a:rPr>
                <a:t>www.em.gov.lv</a:t>
              </a:r>
              <a:endParaRPr kumimoji="0" lang="lv-LV" sz="984" b="0" i="0" u="none" strike="noStrike" kern="0" cap="none" spc="0" normalizeH="0" baseline="0" noProof="0" dirty="0">
                <a:ln>
                  <a:noFill/>
                </a:ln>
                <a:solidFill>
                  <a:schemeClr val="tx1">
                    <a:lumMod val="65000"/>
                    <a:lumOff val="35000"/>
                  </a:schemeClr>
                </a:solidFill>
                <a:effectLst/>
                <a:uLnTx/>
                <a:uFillTx/>
                <a:latin typeface="Verdana" panose="020B0604030504040204" pitchFamily="34" charset="0"/>
                <a:ea typeface="Verdana" panose="020B0604030504040204" pitchFamily="34" charset="0"/>
                <a:cs typeface="Verdana" panose="020B0604030504040204" pitchFamily="34" charset="0"/>
                <a:sym typeface="Helvetica Neue"/>
              </a:endParaRPr>
            </a:p>
          </p:txBody>
        </p:sp>
        <p:pic>
          <p:nvPicPr>
            <p:cNvPr id="43" name="Picture 42" descr="Icon&#10;&#10;Description automatically generated">
              <a:extLst>
                <a:ext uri="{FF2B5EF4-FFF2-40B4-BE49-F238E27FC236}">
                  <a16:creationId xmlns:a16="http://schemas.microsoft.com/office/drawing/2014/main" id="{E2FC9D8E-F55B-4E4C-8E5D-0106ABB8971C}"/>
                </a:ext>
              </a:extLst>
            </p:cNvPr>
            <p:cNvPicPr>
              <a:picLocks noChangeAspect="1"/>
            </p:cNvPicPr>
            <p:nvPr userDrawn="1"/>
          </p:nvPicPr>
          <p:blipFill>
            <a:blip r:embed="rId6" cstate="hqprint">
              <a:extLst>
                <a:ext uri="{28A0092B-C50C-407E-A947-70E740481C1C}">
                  <a14:useLocalDpi xmlns:a14="http://schemas.microsoft.com/office/drawing/2010/main" val="0"/>
                </a:ext>
              </a:extLst>
            </a:blip>
            <a:stretch>
              <a:fillRect/>
            </a:stretch>
          </p:blipFill>
          <p:spPr>
            <a:xfrm>
              <a:off x="6499836" y="8101934"/>
              <a:ext cx="330135" cy="330135"/>
            </a:xfrm>
            <a:prstGeom prst="rect">
              <a:avLst/>
            </a:prstGeom>
          </p:spPr>
        </p:pic>
      </p:grpSp>
      <p:grpSp>
        <p:nvGrpSpPr>
          <p:cNvPr id="55" name="Group 54">
            <a:extLst>
              <a:ext uri="{FF2B5EF4-FFF2-40B4-BE49-F238E27FC236}">
                <a16:creationId xmlns:a16="http://schemas.microsoft.com/office/drawing/2014/main" id="{DADE5FBE-75F1-6D43-BED6-B2519645B7FD}"/>
              </a:ext>
            </a:extLst>
          </p:cNvPr>
          <p:cNvGrpSpPr/>
          <p:nvPr userDrawn="1"/>
        </p:nvGrpSpPr>
        <p:grpSpPr>
          <a:xfrm>
            <a:off x="6042725" y="5690340"/>
            <a:ext cx="2757145" cy="259571"/>
            <a:chOff x="8470545" y="8101934"/>
            <a:chExt cx="3921393" cy="369167"/>
          </a:xfrm>
        </p:grpSpPr>
        <p:sp>
          <p:nvSpPr>
            <p:cNvPr id="16" name="Rectangle 15">
              <a:extLst>
                <a:ext uri="{FF2B5EF4-FFF2-40B4-BE49-F238E27FC236}">
                  <a16:creationId xmlns:a16="http://schemas.microsoft.com/office/drawing/2014/main" id="{6857A2B6-3892-2F4F-9045-B555B3F9F94D}"/>
                </a:ext>
              </a:extLst>
            </p:cNvPr>
            <p:cNvSpPr/>
            <p:nvPr/>
          </p:nvSpPr>
          <p:spPr>
            <a:xfrm>
              <a:off x="8696000" y="8124385"/>
              <a:ext cx="3695938" cy="346716"/>
            </a:xfrm>
            <a:prstGeom prst="rect">
              <a:avLst/>
            </a:prstGeom>
          </p:spPr>
          <p:txBody>
            <a:bodyPr wrap="square">
              <a:spAutoFit/>
            </a:bodyPr>
            <a:lstStyle/>
            <a:p>
              <a:pPr marL="0" marR="0" lvl="0" indent="0" algn="l" defTabSz="410751" rtl="0" eaLnBrk="1" fontAlgn="auto" latinLnBrk="0" hangingPunct="0">
                <a:lnSpc>
                  <a:spcPct val="100000"/>
                </a:lnSpc>
                <a:spcBef>
                  <a:spcPts val="0"/>
                </a:spcBef>
                <a:spcAft>
                  <a:spcPts val="0"/>
                </a:spcAft>
                <a:buClrTx/>
                <a:buSzTx/>
                <a:buFontTx/>
                <a:buNone/>
                <a:tabLst/>
                <a:defRPr/>
              </a:pPr>
              <a:r>
                <a:rPr kumimoji="0" lang="en-US" sz="984" b="0" i="0" u="none" strike="noStrike" kern="0" cap="none" spc="0" normalizeH="0" baseline="0" noProof="0" dirty="0">
                  <a:ln>
                    <a:noFill/>
                  </a:ln>
                  <a:solidFill>
                    <a:schemeClr val="tx1">
                      <a:lumMod val="65000"/>
                      <a:lumOff val="35000"/>
                    </a:schemeClr>
                  </a:solidFill>
                  <a:effectLst/>
                  <a:uLnTx/>
                  <a:uFillTx/>
                  <a:latin typeface="Verdana" panose="020B0604030504040204" pitchFamily="34" charset="0"/>
                  <a:ea typeface="Verdana" panose="020B0604030504040204" pitchFamily="34" charset="0"/>
                  <a:cs typeface="Verdana" panose="020B0604030504040204" pitchFamily="34" charset="0"/>
                  <a:sym typeface="Helvetica Neue"/>
                </a:rPr>
                <a:t> 55 </a:t>
              </a:r>
              <a:r>
                <a:rPr kumimoji="0" lang="en-US" sz="984" b="0" i="0" u="none" strike="noStrike" kern="0" cap="none" spc="0" normalizeH="0" baseline="0" noProof="0" dirty="0" err="1">
                  <a:ln>
                    <a:noFill/>
                  </a:ln>
                  <a:solidFill>
                    <a:schemeClr val="tx1">
                      <a:lumMod val="65000"/>
                      <a:lumOff val="35000"/>
                    </a:schemeClr>
                  </a:solidFill>
                  <a:effectLst/>
                  <a:uLnTx/>
                  <a:uFillTx/>
                  <a:latin typeface="Verdana" panose="020B0604030504040204" pitchFamily="34" charset="0"/>
                  <a:ea typeface="Verdana" panose="020B0604030504040204" pitchFamily="34" charset="0"/>
                  <a:cs typeface="Verdana" panose="020B0604030504040204" pitchFamily="34" charset="0"/>
                  <a:sym typeface="Helvetica Neue"/>
                </a:rPr>
                <a:t>Brīvības</a:t>
              </a:r>
              <a:r>
                <a:rPr kumimoji="0" lang="en-US" sz="984" b="0" i="0" u="none" strike="noStrike" kern="0" cap="none" spc="0" normalizeH="0" baseline="0" noProof="0" dirty="0">
                  <a:ln>
                    <a:noFill/>
                  </a:ln>
                  <a:solidFill>
                    <a:schemeClr val="tx1">
                      <a:lumMod val="65000"/>
                      <a:lumOff val="35000"/>
                    </a:schemeClr>
                  </a:solidFill>
                  <a:effectLst/>
                  <a:uLnTx/>
                  <a:uFillTx/>
                  <a:latin typeface="Verdana" panose="020B0604030504040204" pitchFamily="34" charset="0"/>
                  <a:ea typeface="Verdana" panose="020B0604030504040204" pitchFamily="34" charset="0"/>
                  <a:cs typeface="Verdana" panose="020B0604030504040204" pitchFamily="34" charset="0"/>
                  <a:sym typeface="Helvetica Neue"/>
                </a:rPr>
                <a:t> </a:t>
              </a:r>
              <a:r>
                <a:rPr kumimoji="0" lang="lv-LV" sz="984" b="0" i="0" u="none" strike="noStrike" kern="0" cap="none" spc="0" normalizeH="0" baseline="0" noProof="0" dirty="0" err="1">
                  <a:ln>
                    <a:noFill/>
                  </a:ln>
                  <a:solidFill>
                    <a:schemeClr val="tx1">
                      <a:lumMod val="65000"/>
                      <a:lumOff val="35000"/>
                    </a:schemeClr>
                  </a:solidFill>
                  <a:effectLst/>
                  <a:uLnTx/>
                  <a:uFillTx/>
                  <a:latin typeface="Verdana" panose="020B0604030504040204" pitchFamily="34" charset="0"/>
                  <a:ea typeface="Verdana" panose="020B0604030504040204" pitchFamily="34" charset="0"/>
                  <a:cs typeface="Verdana" panose="020B0604030504040204" pitchFamily="34" charset="0"/>
                  <a:sym typeface="Helvetica Neue"/>
                </a:rPr>
                <a:t>st</a:t>
              </a:r>
              <a:r>
                <a:rPr kumimoji="0" lang="en-US" sz="984" b="0" i="0" u="none" strike="noStrike" kern="0" cap="none" spc="0" normalizeH="0" baseline="0" noProof="0" dirty="0">
                  <a:ln>
                    <a:noFill/>
                  </a:ln>
                  <a:solidFill>
                    <a:schemeClr val="tx1">
                      <a:lumMod val="65000"/>
                      <a:lumOff val="35000"/>
                    </a:schemeClr>
                  </a:solidFill>
                  <a:effectLst/>
                  <a:uLnTx/>
                  <a:uFillTx/>
                  <a:latin typeface="Verdana" panose="020B0604030504040204" pitchFamily="34" charset="0"/>
                  <a:ea typeface="Verdana" panose="020B0604030504040204" pitchFamily="34" charset="0"/>
                  <a:cs typeface="Verdana" panose="020B0604030504040204" pitchFamily="34" charset="0"/>
                  <a:sym typeface="Helvetica Neue"/>
                </a:rPr>
                <a:t>, R</a:t>
              </a:r>
              <a:r>
                <a:rPr kumimoji="0" lang="lv-LV" sz="984" b="0" i="0" u="none" strike="noStrike" kern="0" cap="none" spc="0" normalizeH="0" baseline="0" noProof="0" dirty="0">
                  <a:ln>
                    <a:noFill/>
                  </a:ln>
                  <a:solidFill>
                    <a:schemeClr val="tx1">
                      <a:lumMod val="65000"/>
                      <a:lumOff val="35000"/>
                    </a:schemeClr>
                  </a:solidFill>
                  <a:effectLst/>
                  <a:uLnTx/>
                  <a:uFillTx/>
                  <a:latin typeface="Verdana" panose="020B0604030504040204" pitchFamily="34" charset="0"/>
                  <a:ea typeface="Verdana" panose="020B0604030504040204" pitchFamily="34" charset="0"/>
                  <a:cs typeface="Verdana" panose="020B0604030504040204" pitchFamily="34" charset="0"/>
                  <a:sym typeface="Helvetica Neue"/>
                </a:rPr>
                <a:t>i</a:t>
              </a:r>
              <a:r>
                <a:rPr kumimoji="0" lang="en-US" sz="984" b="0" i="0" u="none" strike="noStrike" kern="0" cap="none" spc="0" normalizeH="0" baseline="0" noProof="0" dirty="0" err="1">
                  <a:ln>
                    <a:noFill/>
                  </a:ln>
                  <a:solidFill>
                    <a:schemeClr val="tx1">
                      <a:lumMod val="65000"/>
                      <a:lumOff val="35000"/>
                    </a:schemeClr>
                  </a:solidFill>
                  <a:effectLst/>
                  <a:uLnTx/>
                  <a:uFillTx/>
                  <a:latin typeface="Verdana" panose="020B0604030504040204" pitchFamily="34" charset="0"/>
                  <a:ea typeface="Verdana" panose="020B0604030504040204" pitchFamily="34" charset="0"/>
                  <a:cs typeface="Verdana" panose="020B0604030504040204" pitchFamily="34" charset="0"/>
                  <a:sym typeface="Helvetica Neue"/>
                </a:rPr>
                <a:t>ga</a:t>
              </a:r>
              <a:r>
                <a:rPr kumimoji="0" lang="en-US" sz="984" b="0" i="0" u="none" strike="noStrike" kern="0" cap="none" spc="0" normalizeH="0" baseline="0" noProof="0" dirty="0">
                  <a:ln>
                    <a:noFill/>
                  </a:ln>
                  <a:solidFill>
                    <a:schemeClr val="tx1">
                      <a:lumMod val="65000"/>
                      <a:lumOff val="35000"/>
                    </a:schemeClr>
                  </a:solidFill>
                  <a:effectLst/>
                  <a:uLnTx/>
                  <a:uFillTx/>
                  <a:latin typeface="Verdana" panose="020B0604030504040204" pitchFamily="34" charset="0"/>
                  <a:ea typeface="Verdana" panose="020B0604030504040204" pitchFamily="34" charset="0"/>
                  <a:cs typeface="Verdana" panose="020B0604030504040204" pitchFamily="34" charset="0"/>
                  <a:sym typeface="Helvetica Neue"/>
                </a:rPr>
                <a:t>, LV-1519, Latvia</a:t>
              </a:r>
            </a:p>
          </p:txBody>
        </p:sp>
        <p:pic>
          <p:nvPicPr>
            <p:cNvPr id="45" name="Picture 44" descr="Icon&#10;&#10;Description automatically generated">
              <a:extLst>
                <a:ext uri="{FF2B5EF4-FFF2-40B4-BE49-F238E27FC236}">
                  <a16:creationId xmlns:a16="http://schemas.microsoft.com/office/drawing/2014/main" id="{29298802-35B1-3F4D-A117-8F792E0F0501}"/>
                </a:ext>
              </a:extLst>
            </p:cNvPr>
            <p:cNvPicPr>
              <a:picLocks noChangeAspect="1"/>
            </p:cNvPicPr>
            <p:nvPr userDrawn="1"/>
          </p:nvPicPr>
          <p:blipFill>
            <a:blip r:embed="rId7" cstate="hqprint">
              <a:extLst>
                <a:ext uri="{28A0092B-C50C-407E-A947-70E740481C1C}">
                  <a14:useLocalDpi xmlns:a14="http://schemas.microsoft.com/office/drawing/2010/main" val="0"/>
                </a:ext>
              </a:extLst>
            </a:blip>
            <a:stretch>
              <a:fillRect/>
            </a:stretch>
          </p:blipFill>
          <p:spPr>
            <a:xfrm>
              <a:off x="8470545" y="8101934"/>
              <a:ext cx="344979" cy="352678"/>
            </a:xfrm>
            <a:prstGeom prst="rect">
              <a:avLst/>
            </a:prstGeom>
          </p:spPr>
        </p:pic>
      </p:grpSp>
      <p:grpSp>
        <p:nvGrpSpPr>
          <p:cNvPr id="51" name="Group 50">
            <a:extLst>
              <a:ext uri="{FF2B5EF4-FFF2-40B4-BE49-F238E27FC236}">
                <a16:creationId xmlns:a16="http://schemas.microsoft.com/office/drawing/2014/main" id="{C674693A-63AA-594C-A2AE-92063002B29E}"/>
              </a:ext>
            </a:extLst>
          </p:cNvPr>
          <p:cNvGrpSpPr/>
          <p:nvPr userDrawn="1"/>
        </p:nvGrpSpPr>
        <p:grpSpPr>
          <a:xfrm>
            <a:off x="2092602" y="5705644"/>
            <a:ext cx="2357843" cy="395711"/>
            <a:chOff x="3153102" y="8113380"/>
            <a:chExt cx="3353479" cy="562790"/>
          </a:xfrm>
        </p:grpSpPr>
        <p:sp>
          <p:nvSpPr>
            <p:cNvPr id="38" name="Rectangle 37">
              <a:extLst>
                <a:ext uri="{FF2B5EF4-FFF2-40B4-BE49-F238E27FC236}">
                  <a16:creationId xmlns:a16="http://schemas.microsoft.com/office/drawing/2014/main" id="{01BAD3AF-61D7-994C-8BA8-AC38D0FFF976}"/>
                </a:ext>
              </a:extLst>
            </p:cNvPr>
            <p:cNvSpPr/>
            <p:nvPr userDrawn="1"/>
          </p:nvSpPr>
          <p:spPr>
            <a:xfrm>
              <a:off x="4300237" y="8114056"/>
              <a:ext cx="2206344" cy="562114"/>
            </a:xfrm>
            <a:prstGeom prst="rect">
              <a:avLst/>
            </a:prstGeom>
          </p:spPr>
          <p:txBody>
            <a:bodyPr wrap="square">
              <a:spAutoFit/>
            </a:bodyPr>
            <a:lstStyle/>
            <a:p>
              <a:pPr marL="0" marR="0" lvl="0" indent="0" algn="l" defTabSz="410751" rtl="0" eaLnBrk="1" fontAlgn="auto" latinLnBrk="0" hangingPunct="0">
                <a:lnSpc>
                  <a:spcPct val="100000"/>
                </a:lnSpc>
                <a:spcBef>
                  <a:spcPts val="0"/>
                </a:spcBef>
                <a:spcAft>
                  <a:spcPts val="0"/>
                </a:spcAft>
                <a:buClrTx/>
                <a:buSzTx/>
                <a:buFontTx/>
                <a:buNone/>
                <a:tabLst/>
                <a:defRPr/>
              </a:pPr>
              <a:r>
                <a:rPr kumimoji="0" lang="lv-LV" sz="984" b="0" i="0" u="none" strike="noStrike" kern="0" cap="none" spc="0" normalizeH="0" baseline="0" noProof="0" dirty="0">
                  <a:ln>
                    <a:noFill/>
                  </a:ln>
                  <a:solidFill>
                    <a:schemeClr val="tx1">
                      <a:lumMod val="65000"/>
                      <a:lumOff val="35000"/>
                    </a:schemeClr>
                  </a:solidFill>
                  <a:effectLst/>
                  <a:uLnTx/>
                  <a:uFillTx/>
                  <a:latin typeface="Verdana" panose="020B0604030504040204" pitchFamily="34" charset="0"/>
                  <a:ea typeface="Verdana" panose="020B0604030504040204" pitchFamily="34" charset="0"/>
                  <a:cs typeface="Verdana" panose="020B0604030504040204" pitchFamily="34" charset="0"/>
                  <a:sym typeface="Helvetica Neue"/>
                </a:rPr>
                <a:t>/</a:t>
              </a:r>
              <a:r>
                <a:rPr kumimoji="0" lang="en-US" sz="984" b="0" i="0" u="none" strike="noStrike" kern="0" cap="none" spc="0" normalizeH="0" baseline="0" noProof="0" dirty="0" err="1">
                  <a:ln>
                    <a:noFill/>
                  </a:ln>
                  <a:solidFill>
                    <a:schemeClr val="tx1">
                      <a:lumMod val="65000"/>
                      <a:lumOff val="35000"/>
                    </a:schemeClr>
                  </a:solidFill>
                  <a:effectLst/>
                  <a:uLnTx/>
                  <a:uFillTx/>
                  <a:latin typeface="Verdana" panose="020B0604030504040204" pitchFamily="34" charset="0"/>
                  <a:ea typeface="Verdana" panose="020B0604030504040204" pitchFamily="34" charset="0"/>
                  <a:cs typeface="Verdana" panose="020B0604030504040204" pitchFamily="34" charset="0"/>
                  <a:sym typeface="Helvetica Neue"/>
                </a:rPr>
                <a:t>ekonomikasministrija</a:t>
              </a:r>
              <a:endParaRPr kumimoji="0" lang="lv-LV" sz="984" b="0" i="0" u="none" strike="noStrike" kern="0" cap="none" spc="0" normalizeH="0" baseline="0" noProof="0" dirty="0">
                <a:ln>
                  <a:noFill/>
                </a:ln>
                <a:solidFill>
                  <a:schemeClr val="tx1">
                    <a:lumMod val="65000"/>
                    <a:lumOff val="35000"/>
                  </a:schemeClr>
                </a:solidFill>
                <a:effectLst/>
                <a:uLnTx/>
                <a:uFillTx/>
                <a:latin typeface="Verdana" panose="020B0604030504040204" pitchFamily="34" charset="0"/>
                <a:ea typeface="Verdana" panose="020B0604030504040204" pitchFamily="34" charset="0"/>
                <a:cs typeface="Verdana" panose="020B0604030504040204" pitchFamily="34" charset="0"/>
                <a:sym typeface="Helvetica Neue"/>
              </a:endParaRPr>
            </a:p>
          </p:txBody>
        </p:sp>
        <p:pic>
          <p:nvPicPr>
            <p:cNvPr id="41" name="Picture 40" descr="Icon&#10;&#10;Description automatically generated">
              <a:extLst>
                <a:ext uri="{FF2B5EF4-FFF2-40B4-BE49-F238E27FC236}">
                  <a16:creationId xmlns:a16="http://schemas.microsoft.com/office/drawing/2014/main" id="{9FA30B89-A703-3E45-96BD-B19CFCD4E4BF}"/>
                </a:ext>
              </a:extLst>
            </p:cNvPr>
            <p:cNvPicPr>
              <a:picLocks noChangeAspect="1"/>
            </p:cNvPicPr>
            <p:nvPr userDrawn="1"/>
          </p:nvPicPr>
          <p:blipFill>
            <a:blip r:embed="rId8" cstate="hqprint">
              <a:extLst>
                <a:ext uri="{28A0092B-C50C-407E-A947-70E740481C1C}">
                  <a14:useLocalDpi xmlns:a14="http://schemas.microsoft.com/office/drawing/2010/main" val="0"/>
                </a:ext>
              </a:extLst>
            </a:blip>
            <a:stretch>
              <a:fillRect/>
            </a:stretch>
          </p:blipFill>
          <p:spPr>
            <a:xfrm>
              <a:off x="3980491" y="8114675"/>
              <a:ext cx="306538" cy="306538"/>
            </a:xfrm>
            <a:prstGeom prst="rect">
              <a:avLst/>
            </a:prstGeom>
          </p:spPr>
        </p:pic>
        <p:pic>
          <p:nvPicPr>
            <p:cNvPr id="47" name="Picture 46" descr="A blue rectangle with a black rectangle in the middle&#10;&#10;Description automatically generated with low confidence">
              <a:extLst>
                <a:ext uri="{FF2B5EF4-FFF2-40B4-BE49-F238E27FC236}">
                  <a16:creationId xmlns:a16="http://schemas.microsoft.com/office/drawing/2014/main" id="{0F9432E8-1D51-5E4D-88BA-AE9ABC380A5B}"/>
                </a:ext>
              </a:extLst>
            </p:cNvPr>
            <p:cNvPicPr>
              <a:picLocks noChangeAspect="1"/>
            </p:cNvPicPr>
            <p:nvPr userDrawn="1"/>
          </p:nvPicPr>
          <p:blipFill rotWithShape="1">
            <a:blip r:embed="rId9" cstate="hqprint">
              <a:extLst>
                <a:ext uri="{28A0092B-C50C-407E-A947-70E740481C1C}">
                  <a14:useLocalDpi xmlns:a14="http://schemas.microsoft.com/office/drawing/2010/main" val="0"/>
                </a:ext>
              </a:extLst>
            </a:blip>
            <a:srcRect b="33278"/>
            <a:stretch/>
          </p:blipFill>
          <p:spPr>
            <a:xfrm>
              <a:off x="3509151" y="8131269"/>
              <a:ext cx="452239" cy="301743"/>
            </a:xfrm>
            <a:prstGeom prst="rect">
              <a:avLst/>
            </a:prstGeom>
          </p:spPr>
        </p:pic>
        <p:pic>
          <p:nvPicPr>
            <p:cNvPr id="49" name="Picture 48" descr="Icon&#10;&#10;Description automatically generated">
              <a:extLst>
                <a:ext uri="{FF2B5EF4-FFF2-40B4-BE49-F238E27FC236}">
                  <a16:creationId xmlns:a16="http://schemas.microsoft.com/office/drawing/2014/main" id="{9BA5EA3B-96A1-E34E-B1E4-A56E1FF79CF3}"/>
                </a:ext>
              </a:extLst>
            </p:cNvPr>
            <p:cNvPicPr>
              <a:picLocks noChangeAspect="1"/>
            </p:cNvPicPr>
            <p:nvPr userDrawn="1"/>
          </p:nvPicPr>
          <p:blipFill>
            <a:blip r:embed="rId10" cstate="hqprint">
              <a:extLst>
                <a:ext uri="{28A0092B-C50C-407E-A947-70E740481C1C}">
                  <a14:useLocalDpi xmlns:a14="http://schemas.microsoft.com/office/drawing/2010/main" val="0"/>
                </a:ext>
              </a:extLst>
            </a:blip>
            <a:stretch>
              <a:fillRect/>
            </a:stretch>
          </p:blipFill>
          <p:spPr>
            <a:xfrm>
              <a:off x="3153102" y="8113380"/>
              <a:ext cx="309129" cy="309129"/>
            </a:xfrm>
            <a:prstGeom prst="rect">
              <a:avLst/>
            </a:prstGeom>
          </p:spPr>
        </p:pic>
      </p:grpSp>
      <p:pic>
        <p:nvPicPr>
          <p:cNvPr id="7" name="Picture 6" descr="Shape&#10;&#10;Description automatically generated with low confidence">
            <a:extLst>
              <a:ext uri="{FF2B5EF4-FFF2-40B4-BE49-F238E27FC236}">
                <a16:creationId xmlns:a16="http://schemas.microsoft.com/office/drawing/2014/main" id="{76D33BD8-BC01-1B43-9723-322A40AD6942}"/>
              </a:ext>
            </a:extLst>
          </p:cNvPr>
          <p:cNvPicPr>
            <a:picLocks noChangeAspect="1"/>
          </p:cNvPicPr>
          <p:nvPr userDrawn="1"/>
        </p:nvPicPr>
        <p:blipFill>
          <a:blip r:embed="rId11">
            <a:extLst>
              <a:ext uri="{28A0092B-C50C-407E-A947-70E740481C1C}">
                <a14:useLocalDpi xmlns:a14="http://schemas.microsoft.com/office/drawing/2010/main" val="0"/>
              </a:ext>
            </a:extLst>
          </a:blip>
          <a:stretch>
            <a:fillRect/>
          </a:stretch>
        </p:blipFill>
        <p:spPr>
          <a:xfrm>
            <a:off x="4383729" y="422617"/>
            <a:ext cx="3423427" cy="3423531"/>
          </a:xfrm>
          <a:prstGeom prst="rect">
            <a:avLst/>
          </a:prstGeom>
        </p:spPr>
      </p:pic>
    </p:spTree>
    <p:extLst>
      <p:ext uri="{BB962C8B-B14F-4D97-AF65-F5344CB8AC3E}">
        <p14:creationId xmlns:p14="http://schemas.microsoft.com/office/powerpoint/2010/main" val="169131111"/>
      </p:ext>
    </p:extLst>
  </p:cSld>
  <p:clrMapOvr>
    <a:masterClrMapping/>
  </p:clrMapOvr>
  <p:extLst>
    <p:ext uri="{DCECCB84-F9BA-43D5-87BE-67443E8EF086}">
      <p15:sldGuideLst xmlns:p15="http://schemas.microsoft.com/office/powerpoint/2012/main">
        <p15:guide id="1" orient="horz" pos="3072">
          <p15:clr>
            <a:srgbClr val="FBAE40"/>
          </p15:clr>
        </p15:guide>
        <p15:guide id="2" orient="horz">
          <p15:clr>
            <a:srgbClr val="FBAE40"/>
          </p15:clr>
        </p15:guide>
        <p15:guide id="3" orient="horz" pos="6144">
          <p15:clr>
            <a:srgbClr val="FBAE40"/>
          </p15:clr>
        </p15:guide>
        <p15:guide id="4" orient="horz" pos="5839">
          <p15:clr>
            <a:srgbClr val="FBAE40"/>
          </p15:clr>
        </p15:guide>
        <p15:guide id="5" orient="horz" pos="5544">
          <p15:clr>
            <a:srgbClr val="FBAE40"/>
          </p15:clr>
        </p15:guide>
        <p15:guide id="6" orient="horz" pos="305">
          <p15:clr>
            <a:srgbClr val="FBAE40"/>
          </p15:clr>
        </p15:guide>
        <p15:guide id="7">
          <p15:clr>
            <a:srgbClr val="FBAE40"/>
          </p15:clr>
        </p15:guide>
        <p15:guide id="8" orient="horz" pos="713">
          <p15:clr>
            <a:srgbClr val="FBAE40"/>
          </p15:clr>
        </p15:guide>
        <p15:guide id="9" pos="5461">
          <p15:clr>
            <a:srgbClr val="FBAE40"/>
          </p15:clr>
        </p15:guide>
        <p15:guide id="10" pos="291">
          <p15:clr>
            <a:srgbClr val="FBAE40"/>
          </p15:clr>
        </p15:guide>
        <p15:guide id="11" pos="585">
          <p15:clr>
            <a:srgbClr val="FBAE40"/>
          </p15:clr>
        </p15:guide>
        <p15:guide id="12" pos="10923">
          <p15:clr>
            <a:srgbClr val="FBAE40"/>
          </p15:clr>
        </p15:guide>
        <p15:guide id="13" pos="10632">
          <p15:clr>
            <a:srgbClr val="FBAE40"/>
          </p15:clr>
        </p15:guide>
        <p15:guide id="14" pos="10338">
          <p15:clr>
            <a:srgbClr val="FBAE40"/>
          </p15:clr>
        </p15:guide>
        <p15:guide id="15" pos="3556">
          <p15:clr>
            <a:srgbClr val="FBAE40"/>
          </p15:clr>
        </p15:guide>
        <p15:guide id="16" pos="7571">
          <p15:clr>
            <a:srgbClr val="FBAE40"/>
          </p15:clr>
        </p15:guide>
        <p15:guide id="17" orient="horz" pos="577">
          <p15:clr>
            <a:srgbClr val="FBAE40"/>
          </p15:clr>
        </p15:guide>
        <p15:guide id="18" orient="horz" pos="1076">
          <p15:clr>
            <a:srgbClr val="FBAE40"/>
          </p15:clr>
        </p15:guide>
        <p15:guide id="19" orient="horz" pos="1371">
          <p15:clr>
            <a:srgbClr val="FBAE40"/>
          </p15:clr>
        </p15:guide>
        <p15:guide id="20" orient="horz" pos="1666">
          <p15:clr>
            <a:srgbClr val="FBAE40"/>
          </p15:clr>
        </p15:guide>
        <p15:guide id="21" orient="horz" pos="1961">
          <p15:clr>
            <a:srgbClr val="FBAE40"/>
          </p15:clr>
        </p15:guide>
        <p15:guide id="22" pos="7276">
          <p15:clr>
            <a:srgbClr val="FBAE40"/>
          </p15:clr>
        </p15:guide>
        <p15:guide id="23" pos="2672">
          <p15:clr>
            <a:srgbClr val="FBAE40"/>
          </p15:clr>
        </p15:guide>
        <p15:guide id="24" pos="4758">
          <p15:clr>
            <a:srgbClr val="FBAE40"/>
          </p15:clr>
        </p15:guide>
      </p15:sldGuideLst>
    </p:ext>
  </p:extLst>
</p:sldLayout>
</file>

<file path=ppt/slideLayouts/slideLayout20.xml><?xml version="1.0" encoding="utf-8"?>
<p:sldLayout xmlns:a="http://schemas.openxmlformats.org/drawingml/2006/main" xmlns:r="http://schemas.openxmlformats.org/officeDocument/2006/relationships" xmlns:p="http://schemas.openxmlformats.org/presentationml/2006/main" matchingName="1_Two Content">
  <p:cSld name="1_Two Content">
    <p:spTree>
      <p:nvGrpSpPr>
        <p:cNvPr id="1" name="Shape 40"/>
        <p:cNvGrpSpPr/>
        <p:nvPr/>
      </p:nvGrpSpPr>
      <p:grpSpPr>
        <a:xfrm>
          <a:off x="0" y="0"/>
          <a:ext cx="0" cy="0"/>
          <a:chOff x="0" y="0"/>
          <a:chExt cx="0" cy="0"/>
        </a:xfrm>
      </p:grpSpPr>
      <p:sp>
        <p:nvSpPr>
          <p:cNvPr id="41" name="Google Shape;41;p38"/>
          <p:cNvSpPr txBox="1">
            <a:spLocks noGrp="1"/>
          </p:cNvSpPr>
          <p:nvPr>
            <p:ph type="title"/>
          </p:nvPr>
        </p:nvSpPr>
        <p:spPr>
          <a:xfrm>
            <a:off x="3454400" y="304802"/>
            <a:ext cx="8128000" cy="1066799"/>
          </a:xfrm>
          <a:prstGeom prst="rect">
            <a:avLst/>
          </a:prstGeom>
          <a:noFill/>
          <a:ln>
            <a:noFill/>
          </a:ln>
        </p:spPr>
        <p:txBody>
          <a:bodyPr spcFirstLastPara="1" wrap="square" lIns="93950" tIns="46975" rIns="93950" bIns="46975" anchor="t" anchorCtr="0">
            <a:normAutofit/>
          </a:bodyPr>
          <a:lstStyle>
            <a:lvl1pPr lvl="0" algn="l">
              <a:lnSpc>
                <a:spcPct val="100000"/>
              </a:lnSpc>
              <a:spcBef>
                <a:spcPts val="0"/>
              </a:spcBef>
              <a:spcAft>
                <a:spcPts val="0"/>
              </a:spcAft>
              <a:buSzPts val="1400"/>
              <a:buNone/>
              <a:defRPr sz="2400" b="1">
                <a:latin typeface="Verdana"/>
                <a:ea typeface="Verdana"/>
                <a:cs typeface="Verdana"/>
                <a:sym typeface="Verdana"/>
              </a:defRPr>
            </a:lvl1pPr>
            <a:lvl2pPr lvl="1" algn="ctr">
              <a:lnSpc>
                <a:spcPct val="100000"/>
              </a:lnSpc>
              <a:spcBef>
                <a:spcPts val="0"/>
              </a:spcBef>
              <a:spcAft>
                <a:spcPts val="0"/>
              </a:spcAft>
              <a:buSzPts val="1400"/>
              <a:buNone/>
              <a:defRPr/>
            </a:lvl2pPr>
            <a:lvl3pPr lvl="2" algn="ctr">
              <a:lnSpc>
                <a:spcPct val="100000"/>
              </a:lnSpc>
              <a:spcBef>
                <a:spcPts val="0"/>
              </a:spcBef>
              <a:spcAft>
                <a:spcPts val="0"/>
              </a:spcAft>
              <a:buSzPts val="1400"/>
              <a:buNone/>
              <a:defRPr/>
            </a:lvl3pPr>
            <a:lvl4pPr lvl="3" algn="ctr">
              <a:lnSpc>
                <a:spcPct val="100000"/>
              </a:lnSpc>
              <a:spcBef>
                <a:spcPts val="0"/>
              </a:spcBef>
              <a:spcAft>
                <a:spcPts val="0"/>
              </a:spcAft>
              <a:buSzPts val="1400"/>
              <a:buNone/>
              <a:defRPr/>
            </a:lvl4pPr>
            <a:lvl5pPr lvl="4" algn="ctr">
              <a:lnSpc>
                <a:spcPct val="100000"/>
              </a:lnSpc>
              <a:spcBef>
                <a:spcPts val="0"/>
              </a:spcBef>
              <a:spcAft>
                <a:spcPts val="0"/>
              </a:spcAft>
              <a:buSzPts val="1400"/>
              <a:buNone/>
              <a:defRPr/>
            </a:lvl5pPr>
            <a:lvl6pPr lvl="5" algn="ctr">
              <a:lnSpc>
                <a:spcPct val="100000"/>
              </a:lnSpc>
              <a:spcBef>
                <a:spcPts val="0"/>
              </a:spcBef>
              <a:spcAft>
                <a:spcPts val="0"/>
              </a:spcAft>
              <a:buSzPts val="1400"/>
              <a:buNone/>
              <a:defRPr/>
            </a:lvl6pPr>
            <a:lvl7pPr lvl="6" algn="ctr">
              <a:lnSpc>
                <a:spcPct val="100000"/>
              </a:lnSpc>
              <a:spcBef>
                <a:spcPts val="0"/>
              </a:spcBef>
              <a:spcAft>
                <a:spcPts val="0"/>
              </a:spcAft>
              <a:buSzPts val="1400"/>
              <a:buNone/>
              <a:defRPr/>
            </a:lvl7pPr>
            <a:lvl8pPr lvl="7" algn="ctr">
              <a:lnSpc>
                <a:spcPct val="100000"/>
              </a:lnSpc>
              <a:spcBef>
                <a:spcPts val="0"/>
              </a:spcBef>
              <a:spcAft>
                <a:spcPts val="0"/>
              </a:spcAft>
              <a:buSzPts val="1400"/>
              <a:buNone/>
              <a:defRPr/>
            </a:lvl8pPr>
            <a:lvl9pPr lvl="8" algn="ctr">
              <a:lnSpc>
                <a:spcPct val="100000"/>
              </a:lnSpc>
              <a:spcBef>
                <a:spcPts val="0"/>
              </a:spcBef>
              <a:spcAft>
                <a:spcPts val="0"/>
              </a:spcAft>
              <a:buSzPts val="1400"/>
              <a:buNone/>
              <a:defRPr/>
            </a:lvl9pPr>
          </a:lstStyle>
          <a:p>
            <a:endParaRPr/>
          </a:p>
        </p:txBody>
      </p:sp>
      <p:sp>
        <p:nvSpPr>
          <p:cNvPr id="42" name="Google Shape;42;p38"/>
          <p:cNvSpPr txBox="1">
            <a:spLocks noGrp="1"/>
          </p:cNvSpPr>
          <p:nvPr>
            <p:ph type="body" idx="1"/>
          </p:nvPr>
        </p:nvSpPr>
        <p:spPr>
          <a:xfrm>
            <a:off x="3454400" y="1752601"/>
            <a:ext cx="3860800" cy="4373565"/>
          </a:xfrm>
          <a:prstGeom prst="rect">
            <a:avLst/>
          </a:prstGeom>
          <a:noFill/>
          <a:ln>
            <a:noFill/>
          </a:ln>
        </p:spPr>
        <p:txBody>
          <a:bodyPr spcFirstLastPara="1" wrap="square" lIns="93950" tIns="46975" rIns="93950" bIns="46975" anchor="t" anchorCtr="0">
            <a:normAutofit/>
          </a:bodyPr>
          <a:lstStyle>
            <a:lvl1pPr marL="457200" lvl="0" indent="-355600" algn="l">
              <a:lnSpc>
                <a:spcPct val="100000"/>
              </a:lnSpc>
              <a:spcBef>
                <a:spcPts val="400"/>
              </a:spcBef>
              <a:spcAft>
                <a:spcPts val="0"/>
              </a:spcAft>
              <a:buClr>
                <a:schemeClr val="dk1"/>
              </a:buClr>
              <a:buSzPts val="2000"/>
              <a:buChar char="•"/>
              <a:defRPr sz="2000">
                <a:latin typeface="Verdana"/>
                <a:ea typeface="Verdana"/>
                <a:cs typeface="Verdana"/>
                <a:sym typeface="Verdana"/>
              </a:defRPr>
            </a:lvl1pPr>
            <a:lvl2pPr marL="914400" lvl="1" indent="-355600" algn="l">
              <a:lnSpc>
                <a:spcPct val="100000"/>
              </a:lnSpc>
              <a:spcBef>
                <a:spcPts val="400"/>
              </a:spcBef>
              <a:spcAft>
                <a:spcPts val="0"/>
              </a:spcAft>
              <a:buClr>
                <a:schemeClr val="dk1"/>
              </a:buClr>
              <a:buSzPts val="2000"/>
              <a:buChar char="–"/>
              <a:defRPr sz="2000">
                <a:latin typeface="Verdana"/>
                <a:ea typeface="Verdana"/>
                <a:cs typeface="Verdana"/>
                <a:sym typeface="Verdana"/>
              </a:defRPr>
            </a:lvl2pPr>
            <a:lvl3pPr marL="1371600" lvl="2" indent="-355600" algn="l">
              <a:lnSpc>
                <a:spcPct val="100000"/>
              </a:lnSpc>
              <a:spcBef>
                <a:spcPts val="400"/>
              </a:spcBef>
              <a:spcAft>
                <a:spcPts val="0"/>
              </a:spcAft>
              <a:buClr>
                <a:schemeClr val="dk1"/>
              </a:buClr>
              <a:buSzPts val="2000"/>
              <a:buChar char="•"/>
              <a:defRPr sz="2000">
                <a:latin typeface="Verdana"/>
                <a:ea typeface="Verdana"/>
                <a:cs typeface="Verdana"/>
                <a:sym typeface="Verdana"/>
              </a:defRPr>
            </a:lvl3pPr>
            <a:lvl4pPr marL="1828800" lvl="3" indent="-355600" algn="l">
              <a:lnSpc>
                <a:spcPct val="100000"/>
              </a:lnSpc>
              <a:spcBef>
                <a:spcPts val="400"/>
              </a:spcBef>
              <a:spcAft>
                <a:spcPts val="0"/>
              </a:spcAft>
              <a:buClr>
                <a:schemeClr val="dk1"/>
              </a:buClr>
              <a:buSzPts val="2000"/>
              <a:buChar char="–"/>
              <a:defRPr sz="2000">
                <a:latin typeface="Verdana"/>
                <a:ea typeface="Verdana"/>
                <a:cs typeface="Verdana"/>
                <a:sym typeface="Verdana"/>
              </a:defRPr>
            </a:lvl4pPr>
            <a:lvl5pPr marL="2286000" lvl="4" indent="-355600" algn="l">
              <a:lnSpc>
                <a:spcPct val="100000"/>
              </a:lnSpc>
              <a:spcBef>
                <a:spcPts val="400"/>
              </a:spcBef>
              <a:spcAft>
                <a:spcPts val="0"/>
              </a:spcAft>
              <a:buClr>
                <a:schemeClr val="dk1"/>
              </a:buClr>
              <a:buSzPts val="2000"/>
              <a:buChar char="»"/>
              <a:defRPr sz="2000">
                <a:latin typeface="Verdana"/>
                <a:ea typeface="Verdana"/>
                <a:cs typeface="Verdana"/>
                <a:sym typeface="Verdana"/>
              </a:defRPr>
            </a:lvl5pPr>
            <a:lvl6pPr marL="2743200" lvl="5" indent="-336550" algn="l">
              <a:lnSpc>
                <a:spcPct val="100000"/>
              </a:lnSpc>
              <a:spcBef>
                <a:spcPts val="340"/>
              </a:spcBef>
              <a:spcAft>
                <a:spcPts val="0"/>
              </a:spcAft>
              <a:buClr>
                <a:schemeClr val="dk1"/>
              </a:buClr>
              <a:buSzPts val="1700"/>
              <a:buChar char="•"/>
              <a:defRPr sz="1700"/>
            </a:lvl6pPr>
            <a:lvl7pPr marL="3200400" lvl="6" indent="-336550" algn="l">
              <a:lnSpc>
                <a:spcPct val="100000"/>
              </a:lnSpc>
              <a:spcBef>
                <a:spcPts val="340"/>
              </a:spcBef>
              <a:spcAft>
                <a:spcPts val="0"/>
              </a:spcAft>
              <a:buClr>
                <a:schemeClr val="dk1"/>
              </a:buClr>
              <a:buSzPts val="1700"/>
              <a:buChar char="•"/>
              <a:defRPr sz="1700"/>
            </a:lvl7pPr>
            <a:lvl8pPr marL="3657600" lvl="7" indent="-336550" algn="l">
              <a:lnSpc>
                <a:spcPct val="100000"/>
              </a:lnSpc>
              <a:spcBef>
                <a:spcPts val="340"/>
              </a:spcBef>
              <a:spcAft>
                <a:spcPts val="0"/>
              </a:spcAft>
              <a:buClr>
                <a:schemeClr val="dk1"/>
              </a:buClr>
              <a:buSzPts val="1700"/>
              <a:buChar char="•"/>
              <a:defRPr sz="1700"/>
            </a:lvl8pPr>
            <a:lvl9pPr marL="4114800" lvl="8" indent="-336550" algn="l">
              <a:lnSpc>
                <a:spcPct val="100000"/>
              </a:lnSpc>
              <a:spcBef>
                <a:spcPts val="340"/>
              </a:spcBef>
              <a:spcAft>
                <a:spcPts val="0"/>
              </a:spcAft>
              <a:buClr>
                <a:schemeClr val="dk1"/>
              </a:buClr>
              <a:buSzPts val="1700"/>
              <a:buChar char="•"/>
              <a:defRPr sz="1700"/>
            </a:lvl9pPr>
          </a:lstStyle>
          <a:p>
            <a:endParaRPr/>
          </a:p>
        </p:txBody>
      </p:sp>
      <p:sp>
        <p:nvSpPr>
          <p:cNvPr id="43" name="Google Shape;43;p38"/>
          <p:cNvSpPr txBox="1">
            <a:spLocks noGrp="1"/>
          </p:cNvSpPr>
          <p:nvPr>
            <p:ph type="body" idx="2"/>
          </p:nvPr>
        </p:nvSpPr>
        <p:spPr>
          <a:xfrm>
            <a:off x="7620000" y="1752601"/>
            <a:ext cx="3962400" cy="4373573"/>
          </a:xfrm>
          <a:prstGeom prst="rect">
            <a:avLst/>
          </a:prstGeom>
          <a:noFill/>
          <a:ln>
            <a:noFill/>
          </a:ln>
        </p:spPr>
        <p:txBody>
          <a:bodyPr spcFirstLastPara="1" wrap="square" lIns="93950" tIns="46975" rIns="93950" bIns="46975" anchor="t" anchorCtr="0">
            <a:normAutofit/>
          </a:bodyPr>
          <a:lstStyle>
            <a:lvl1pPr marL="457200" lvl="0" indent="-355600" algn="l">
              <a:lnSpc>
                <a:spcPct val="100000"/>
              </a:lnSpc>
              <a:spcBef>
                <a:spcPts val="400"/>
              </a:spcBef>
              <a:spcAft>
                <a:spcPts val="0"/>
              </a:spcAft>
              <a:buClr>
                <a:schemeClr val="dk1"/>
              </a:buClr>
              <a:buSzPts val="2000"/>
              <a:buChar char="•"/>
              <a:defRPr sz="2000">
                <a:latin typeface="Verdana"/>
                <a:ea typeface="Verdana"/>
                <a:cs typeface="Verdana"/>
                <a:sym typeface="Verdana"/>
              </a:defRPr>
            </a:lvl1pPr>
            <a:lvl2pPr marL="914400" lvl="1" indent="-355600" algn="l">
              <a:lnSpc>
                <a:spcPct val="100000"/>
              </a:lnSpc>
              <a:spcBef>
                <a:spcPts val="400"/>
              </a:spcBef>
              <a:spcAft>
                <a:spcPts val="0"/>
              </a:spcAft>
              <a:buClr>
                <a:schemeClr val="dk1"/>
              </a:buClr>
              <a:buSzPts val="2000"/>
              <a:buChar char="–"/>
              <a:defRPr sz="2000">
                <a:latin typeface="Verdana"/>
                <a:ea typeface="Verdana"/>
                <a:cs typeface="Verdana"/>
                <a:sym typeface="Verdana"/>
              </a:defRPr>
            </a:lvl2pPr>
            <a:lvl3pPr marL="1371600" lvl="2" indent="-355600" algn="l">
              <a:lnSpc>
                <a:spcPct val="100000"/>
              </a:lnSpc>
              <a:spcBef>
                <a:spcPts val="400"/>
              </a:spcBef>
              <a:spcAft>
                <a:spcPts val="0"/>
              </a:spcAft>
              <a:buClr>
                <a:schemeClr val="dk1"/>
              </a:buClr>
              <a:buSzPts val="2000"/>
              <a:buChar char="•"/>
              <a:defRPr sz="2000">
                <a:latin typeface="Verdana"/>
                <a:ea typeface="Verdana"/>
                <a:cs typeface="Verdana"/>
                <a:sym typeface="Verdana"/>
              </a:defRPr>
            </a:lvl3pPr>
            <a:lvl4pPr marL="1828800" lvl="3" indent="-355600" algn="l">
              <a:lnSpc>
                <a:spcPct val="100000"/>
              </a:lnSpc>
              <a:spcBef>
                <a:spcPts val="400"/>
              </a:spcBef>
              <a:spcAft>
                <a:spcPts val="0"/>
              </a:spcAft>
              <a:buClr>
                <a:schemeClr val="dk1"/>
              </a:buClr>
              <a:buSzPts val="2000"/>
              <a:buChar char="–"/>
              <a:defRPr sz="2000">
                <a:latin typeface="Verdana"/>
                <a:ea typeface="Verdana"/>
                <a:cs typeface="Verdana"/>
                <a:sym typeface="Verdana"/>
              </a:defRPr>
            </a:lvl4pPr>
            <a:lvl5pPr marL="2286000" lvl="4" indent="-355600" algn="l">
              <a:lnSpc>
                <a:spcPct val="100000"/>
              </a:lnSpc>
              <a:spcBef>
                <a:spcPts val="400"/>
              </a:spcBef>
              <a:spcAft>
                <a:spcPts val="0"/>
              </a:spcAft>
              <a:buClr>
                <a:schemeClr val="dk1"/>
              </a:buClr>
              <a:buSzPts val="2000"/>
              <a:buChar char="»"/>
              <a:defRPr sz="2000">
                <a:latin typeface="Verdana"/>
                <a:ea typeface="Verdana"/>
                <a:cs typeface="Verdana"/>
                <a:sym typeface="Verdana"/>
              </a:defRPr>
            </a:lvl5pPr>
            <a:lvl6pPr marL="2743200" lvl="5" indent="-336550" algn="l">
              <a:lnSpc>
                <a:spcPct val="100000"/>
              </a:lnSpc>
              <a:spcBef>
                <a:spcPts val="340"/>
              </a:spcBef>
              <a:spcAft>
                <a:spcPts val="0"/>
              </a:spcAft>
              <a:buClr>
                <a:schemeClr val="dk1"/>
              </a:buClr>
              <a:buSzPts val="1700"/>
              <a:buChar char="•"/>
              <a:defRPr sz="1700"/>
            </a:lvl6pPr>
            <a:lvl7pPr marL="3200400" lvl="6" indent="-336550" algn="l">
              <a:lnSpc>
                <a:spcPct val="100000"/>
              </a:lnSpc>
              <a:spcBef>
                <a:spcPts val="340"/>
              </a:spcBef>
              <a:spcAft>
                <a:spcPts val="0"/>
              </a:spcAft>
              <a:buClr>
                <a:schemeClr val="dk1"/>
              </a:buClr>
              <a:buSzPts val="1700"/>
              <a:buChar char="•"/>
              <a:defRPr sz="1700"/>
            </a:lvl7pPr>
            <a:lvl8pPr marL="3657600" lvl="7" indent="-336550" algn="l">
              <a:lnSpc>
                <a:spcPct val="100000"/>
              </a:lnSpc>
              <a:spcBef>
                <a:spcPts val="340"/>
              </a:spcBef>
              <a:spcAft>
                <a:spcPts val="0"/>
              </a:spcAft>
              <a:buClr>
                <a:schemeClr val="dk1"/>
              </a:buClr>
              <a:buSzPts val="1700"/>
              <a:buChar char="•"/>
              <a:defRPr sz="1700"/>
            </a:lvl8pPr>
            <a:lvl9pPr marL="4114800" lvl="8" indent="-336550" algn="l">
              <a:lnSpc>
                <a:spcPct val="100000"/>
              </a:lnSpc>
              <a:spcBef>
                <a:spcPts val="340"/>
              </a:spcBef>
              <a:spcAft>
                <a:spcPts val="0"/>
              </a:spcAft>
              <a:buClr>
                <a:schemeClr val="dk1"/>
              </a:buClr>
              <a:buSzPts val="1700"/>
              <a:buChar char="•"/>
              <a:defRPr sz="1700"/>
            </a:lvl9pPr>
          </a:lstStyle>
          <a:p>
            <a:endParaRPr/>
          </a:p>
        </p:txBody>
      </p:sp>
      <p:sp>
        <p:nvSpPr>
          <p:cNvPr id="44" name="Google Shape;44;p38"/>
          <p:cNvSpPr txBox="1">
            <a:spLocks noGrp="1"/>
          </p:cNvSpPr>
          <p:nvPr>
            <p:ph type="body" idx="3"/>
          </p:nvPr>
        </p:nvSpPr>
        <p:spPr>
          <a:xfrm>
            <a:off x="3454400" y="6324600"/>
            <a:ext cx="2641600" cy="304800"/>
          </a:xfrm>
          <a:prstGeom prst="rect">
            <a:avLst/>
          </a:prstGeom>
          <a:noFill/>
          <a:ln>
            <a:noFill/>
          </a:ln>
        </p:spPr>
        <p:txBody>
          <a:bodyPr spcFirstLastPara="1" wrap="square" lIns="93950" tIns="46975" rIns="93950" bIns="46975" anchor="t" anchorCtr="0">
            <a:normAutofit/>
          </a:bodyPr>
          <a:lstStyle>
            <a:lvl1pPr marL="457200" lvl="0" indent="-228600" algn="l">
              <a:lnSpc>
                <a:spcPct val="100000"/>
              </a:lnSpc>
              <a:spcBef>
                <a:spcPts val="200"/>
              </a:spcBef>
              <a:spcAft>
                <a:spcPts val="0"/>
              </a:spcAft>
              <a:buClr>
                <a:schemeClr val="dk1"/>
              </a:buClr>
              <a:buSzPts val="1000"/>
              <a:buNone/>
              <a:defRPr sz="1000">
                <a:latin typeface="Verdana"/>
                <a:ea typeface="Verdana"/>
                <a:cs typeface="Verdana"/>
                <a:sym typeface="Verdana"/>
              </a:defRPr>
            </a:lvl1pPr>
            <a:lvl2pPr marL="914400" lvl="1" indent="-342900" algn="l">
              <a:lnSpc>
                <a:spcPct val="100000"/>
              </a:lnSpc>
              <a:spcBef>
                <a:spcPts val="360"/>
              </a:spcBef>
              <a:spcAft>
                <a:spcPts val="0"/>
              </a:spcAft>
              <a:buClr>
                <a:schemeClr val="dk1"/>
              </a:buClr>
              <a:buSzPts val="1800"/>
              <a:buChar char="–"/>
              <a:defRPr/>
            </a:lvl2pPr>
            <a:lvl3pPr marL="1371600" lvl="2" indent="-342900" algn="l">
              <a:lnSpc>
                <a:spcPct val="100000"/>
              </a:lnSpc>
              <a:spcBef>
                <a:spcPts val="360"/>
              </a:spcBef>
              <a:spcAft>
                <a:spcPts val="0"/>
              </a:spcAft>
              <a:buClr>
                <a:schemeClr val="dk1"/>
              </a:buClr>
              <a:buSzPts val="1800"/>
              <a:buChar char="•"/>
              <a:defRPr/>
            </a:lvl3pPr>
            <a:lvl4pPr marL="1828800" lvl="3" indent="-342900" algn="l">
              <a:lnSpc>
                <a:spcPct val="100000"/>
              </a:lnSpc>
              <a:spcBef>
                <a:spcPts val="360"/>
              </a:spcBef>
              <a:spcAft>
                <a:spcPts val="0"/>
              </a:spcAft>
              <a:buClr>
                <a:schemeClr val="dk1"/>
              </a:buClr>
              <a:buSzPts val="1800"/>
              <a:buChar char="–"/>
              <a:defRPr/>
            </a:lvl4pPr>
            <a:lvl5pPr marL="2286000" lvl="4" indent="-342900" algn="l">
              <a:lnSpc>
                <a:spcPct val="100000"/>
              </a:lnSpc>
              <a:spcBef>
                <a:spcPts val="360"/>
              </a:spcBef>
              <a:spcAft>
                <a:spcPts val="0"/>
              </a:spcAft>
              <a:buClr>
                <a:schemeClr val="dk1"/>
              </a:buClr>
              <a:buSzPts val="1800"/>
              <a:buChar char="»"/>
              <a:defRPr/>
            </a:lvl5pPr>
            <a:lvl6pPr marL="2743200" lvl="5" indent="-342900" algn="l">
              <a:lnSpc>
                <a:spcPct val="100000"/>
              </a:lnSpc>
              <a:spcBef>
                <a:spcPts val="360"/>
              </a:spcBef>
              <a:spcAft>
                <a:spcPts val="0"/>
              </a:spcAft>
              <a:buClr>
                <a:schemeClr val="dk1"/>
              </a:buClr>
              <a:buSzPts val="1800"/>
              <a:buChar char="•"/>
              <a:defRPr/>
            </a:lvl6pPr>
            <a:lvl7pPr marL="3200400" lvl="6" indent="-342900" algn="l">
              <a:lnSpc>
                <a:spcPct val="100000"/>
              </a:lnSpc>
              <a:spcBef>
                <a:spcPts val="360"/>
              </a:spcBef>
              <a:spcAft>
                <a:spcPts val="0"/>
              </a:spcAft>
              <a:buClr>
                <a:schemeClr val="dk1"/>
              </a:buClr>
              <a:buSzPts val="1800"/>
              <a:buChar char="•"/>
              <a:defRPr/>
            </a:lvl7pPr>
            <a:lvl8pPr marL="3657600" lvl="7" indent="-342900" algn="l">
              <a:lnSpc>
                <a:spcPct val="100000"/>
              </a:lnSpc>
              <a:spcBef>
                <a:spcPts val="360"/>
              </a:spcBef>
              <a:spcAft>
                <a:spcPts val="0"/>
              </a:spcAft>
              <a:buClr>
                <a:schemeClr val="dk1"/>
              </a:buClr>
              <a:buSzPts val="1800"/>
              <a:buChar char="•"/>
              <a:defRPr/>
            </a:lvl8pPr>
            <a:lvl9pPr marL="4114800" lvl="8" indent="-342900" algn="l">
              <a:lnSpc>
                <a:spcPct val="100000"/>
              </a:lnSpc>
              <a:spcBef>
                <a:spcPts val="360"/>
              </a:spcBef>
              <a:spcAft>
                <a:spcPts val="0"/>
              </a:spcAft>
              <a:buClr>
                <a:schemeClr val="dk1"/>
              </a:buClr>
              <a:buSzPts val="1800"/>
              <a:buChar char="•"/>
              <a:defRPr/>
            </a:lvl9pPr>
          </a:lstStyle>
          <a:p>
            <a:endParaRPr/>
          </a:p>
        </p:txBody>
      </p:sp>
      <p:sp>
        <p:nvSpPr>
          <p:cNvPr id="45" name="Google Shape;45;p38"/>
          <p:cNvSpPr txBox="1">
            <a:spLocks noGrp="1"/>
          </p:cNvSpPr>
          <p:nvPr>
            <p:ph type="body" idx="4"/>
          </p:nvPr>
        </p:nvSpPr>
        <p:spPr>
          <a:xfrm>
            <a:off x="6502400" y="6324600"/>
            <a:ext cx="4709683" cy="304800"/>
          </a:xfrm>
          <a:prstGeom prst="rect">
            <a:avLst/>
          </a:prstGeom>
          <a:noFill/>
          <a:ln>
            <a:noFill/>
          </a:ln>
        </p:spPr>
        <p:txBody>
          <a:bodyPr spcFirstLastPara="1" wrap="square" lIns="93950" tIns="46975" rIns="93950" bIns="46975" anchor="t" anchorCtr="0">
            <a:normAutofit/>
          </a:bodyPr>
          <a:lstStyle>
            <a:lvl1pPr marL="457200" lvl="0" indent="-228600" algn="r">
              <a:lnSpc>
                <a:spcPct val="100000"/>
              </a:lnSpc>
              <a:spcBef>
                <a:spcPts val="200"/>
              </a:spcBef>
              <a:spcAft>
                <a:spcPts val="0"/>
              </a:spcAft>
              <a:buClr>
                <a:schemeClr val="dk1"/>
              </a:buClr>
              <a:buSzPts val="1000"/>
              <a:buNone/>
              <a:defRPr sz="1000">
                <a:latin typeface="Verdana"/>
                <a:ea typeface="Verdana"/>
                <a:cs typeface="Verdana"/>
                <a:sym typeface="Verdana"/>
              </a:defRPr>
            </a:lvl1pPr>
            <a:lvl2pPr marL="914400" lvl="1" indent="-342900" algn="l">
              <a:lnSpc>
                <a:spcPct val="100000"/>
              </a:lnSpc>
              <a:spcBef>
                <a:spcPts val="360"/>
              </a:spcBef>
              <a:spcAft>
                <a:spcPts val="0"/>
              </a:spcAft>
              <a:buClr>
                <a:schemeClr val="dk1"/>
              </a:buClr>
              <a:buSzPts val="1800"/>
              <a:buChar char="–"/>
              <a:defRPr/>
            </a:lvl2pPr>
            <a:lvl3pPr marL="1371600" lvl="2" indent="-342900" algn="l">
              <a:lnSpc>
                <a:spcPct val="100000"/>
              </a:lnSpc>
              <a:spcBef>
                <a:spcPts val="360"/>
              </a:spcBef>
              <a:spcAft>
                <a:spcPts val="0"/>
              </a:spcAft>
              <a:buClr>
                <a:schemeClr val="dk1"/>
              </a:buClr>
              <a:buSzPts val="1800"/>
              <a:buChar char="•"/>
              <a:defRPr/>
            </a:lvl3pPr>
            <a:lvl4pPr marL="1828800" lvl="3" indent="-342900" algn="l">
              <a:lnSpc>
                <a:spcPct val="100000"/>
              </a:lnSpc>
              <a:spcBef>
                <a:spcPts val="360"/>
              </a:spcBef>
              <a:spcAft>
                <a:spcPts val="0"/>
              </a:spcAft>
              <a:buClr>
                <a:schemeClr val="dk1"/>
              </a:buClr>
              <a:buSzPts val="1800"/>
              <a:buChar char="–"/>
              <a:defRPr/>
            </a:lvl4pPr>
            <a:lvl5pPr marL="2286000" lvl="4" indent="-342900" algn="l">
              <a:lnSpc>
                <a:spcPct val="100000"/>
              </a:lnSpc>
              <a:spcBef>
                <a:spcPts val="360"/>
              </a:spcBef>
              <a:spcAft>
                <a:spcPts val="0"/>
              </a:spcAft>
              <a:buClr>
                <a:schemeClr val="dk1"/>
              </a:buClr>
              <a:buSzPts val="1800"/>
              <a:buChar char="»"/>
              <a:defRPr/>
            </a:lvl5pPr>
            <a:lvl6pPr marL="2743200" lvl="5" indent="-342900" algn="l">
              <a:lnSpc>
                <a:spcPct val="100000"/>
              </a:lnSpc>
              <a:spcBef>
                <a:spcPts val="360"/>
              </a:spcBef>
              <a:spcAft>
                <a:spcPts val="0"/>
              </a:spcAft>
              <a:buClr>
                <a:schemeClr val="dk1"/>
              </a:buClr>
              <a:buSzPts val="1800"/>
              <a:buChar char="•"/>
              <a:defRPr/>
            </a:lvl6pPr>
            <a:lvl7pPr marL="3200400" lvl="6" indent="-342900" algn="l">
              <a:lnSpc>
                <a:spcPct val="100000"/>
              </a:lnSpc>
              <a:spcBef>
                <a:spcPts val="360"/>
              </a:spcBef>
              <a:spcAft>
                <a:spcPts val="0"/>
              </a:spcAft>
              <a:buClr>
                <a:schemeClr val="dk1"/>
              </a:buClr>
              <a:buSzPts val="1800"/>
              <a:buChar char="•"/>
              <a:defRPr/>
            </a:lvl7pPr>
            <a:lvl8pPr marL="3657600" lvl="7" indent="-342900" algn="l">
              <a:lnSpc>
                <a:spcPct val="100000"/>
              </a:lnSpc>
              <a:spcBef>
                <a:spcPts val="360"/>
              </a:spcBef>
              <a:spcAft>
                <a:spcPts val="0"/>
              </a:spcAft>
              <a:buClr>
                <a:schemeClr val="dk1"/>
              </a:buClr>
              <a:buSzPts val="1800"/>
              <a:buChar char="•"/>
              <a:defRPr/>
            </a:lvl8pPr>
            <a:lvl9pPr marL="4114800" lvl="8" indent="-342900" algn="l">
              <a:lnSpc>
                <a:spcPct val="100000"/>
              </a:lnSpc>
              <a:spcBef>
                <a:spcPts val="360"/>
              </a:spcBef>
              <a:spcAft>
                <a:spcPts val="0"/>
              </a:spcAft>
              <a:buClr>
                <a:schemeClr val="dk1"/>
              </a:buClr>
              <a:buSzPts val="1800"/>
              <a:buChar char="•"/>
              <a:defRPr/>
            </a:lvl9pPr>
          </a:lstStyle>
          <a:p>
            <a:endParaRPr/>
          </a:p>
        </p:txBody>
      </p:sp>
      <p:sp>
        <p:nvSpPr>
          <p:cNvPr id="46" name="Google Shape;46;p38"/>
          <p:cNvSpPr txBox="1">
            <a:spLocks noGrp="1"/>
          </p:cNvSpPr>
          <p:nvPr>
            <p:ph type="sldNum" idx="12"/>
          </p:nvPr>
        </p:nvSpPr>
        <p:spPr>
          <a:xfrm>
            <a:off x="11212512" y="6324600"/>
            <a:ext cx="573087" cy="304800"/>
          </a:xfrm>
          <a:prstGeom prst="rect">
            <a:avLst/>
          </a:prstGeom>
          <a:noFill/>
          <a:ln>
            <a:noFill/>
          </a:ln>
        </p:spPr>
        <p:txBody>
          <a:bodyPr spcFirstLastPara="1" wrap="square" lIns="93950" tIns="46975" rIns="93950" bIns="46975" anchor="ctr" anchorCtr="0">
            <a:noAutofit/>
          </a:bodyPr>
          <a:lstStyle>
            <a:lvl1pPr marL="0" marR="0" lvl="0" indent="0" algn="r">
              <a:lnSpc>
                <a:spcPct val="100000"/>
              </a:lnSpc>
              <a:spcBef>
                <a:spcPts val="0"/>
              </a:spcBef>
              <a:spcAft>
                <a:spcPts val="0"/>
              </a:spcAft>
              <a:buClr>
                <a:srgbClr val="898989"/>
              </a:buClr>
              <a:buSzPts val="1000"/>
              <a:buFont typeface="Verdana"/>
              <a:buNone/>
              <a:defRPr sz="1000" b="0" i="0" u="none" strike="noStrike" cap="none">
                <a:solidFill>
                  <a:srgbClr val="898989"/>
                </a:solidFill>
                <a:latin typeface="Verdana"/>
                <a:ea typeface="Verdana"/>
                <a:cs typeface="Verdana"/>
                <a:sym typeface="Verdana"/>
              </a:defRPr>
            </a:lvl1pPr>
            <a:lvl2pPr marL="0" marR="0" lvl="1" indent="0" algn="r">
              <a:lnSpc>
                <a:spcPct val="100000"/>
              </a:lnSpc>
              <a:spcBef>
                <a:spcPts val="0"/>
              </a:spcBef>
              <a:spcAft>
                <a:spcPts val="0"/>
              </a:spcAft>
              <a:buClr>
                <a:srgbClr val="898989"/>
              </a:buClr>
              <a:buSzPts val="1000"/>
              <a:buFont typeface="Verdana"/>
              <a:buNone/>
              <a:defRPr sz="1000" b="0" i="0" u="none" strike="noStrike" cap="none">
                <a:solidFill>
                  <a:srgbClr val="898989"/>
                </a:solidFill>
                <a:latin typeface="Verdana"/>
                <a:ea typeface="Verdana"/>
                <a:cs typeface="Verdana"/>
                <a:sym typeface="Verdana"/>
              </a:defRPr>
            </a:lvl2pPr>
            <a:lvl3pPr marL="0" marR="0" lvl="2" indent="0" algn="r">
              <a:lnSpc>
                <a:spcPct val="100000"/>
              </a:lnSpc>
              <a:spcBef>
                <a:spcPts val="0"/>
              </a:spcBef>
              <a:spcAft>
                <a:spcPts val="0"/>
              </a:spcAft>
              <a:buClr>
                <a:srgbClr val="898989"/>
              </a:buClr>
              <a:buSzPts val="1000"/>
              <a:buFont typeface="Verdana"/>
              <a:buNone/>
              <a:defRPr sz="1000" b="0" i="0" u="none" strike="noStrike" cap="none">
                <a:solidFill>
                  <a:srgbClr val="898989"/>
                </a:solidFill>
                <a:latin typeface="Verdana"/>
                <a:ea typeface="Verdana"/>
                <a:cs typeface="Verdana"/>
                <a:sym typeface="Verdana"/>
              </a:defRPr>
            </a:lvl3pPr>
            <a:lvl4pPr marL="0" marR="0" lvl="3" indent="0" algn="r">
              <a:lnSpc>
                <a:spcPct val="100000"/>
              </a:lnSpc>
              <a:spcBef>
                <a:spcPts val="0"/>
              </a:spcBef>
              <a:spcAft>
                <a:spcPts val="0"/>
              </a:spcAft>
              <a:buClr>
                <a:srgbClr val="898989"/>
              </a:buClr>
              <a:buSzPts val="1000"/>
              <a:buFont typeface="Verdana"/>
              <a:buNone/>
              <a:defRPr sz="1000" b="0" i="0" u="none" strike="noStrike" cap="none">
                <a:solidFill>
                  <a:srgbClr val="898989"/>
                </a:solidFill>
                <a:latin typeface="Verdana"/>
                <a:ea typeface="Verdana"/>
                <a:cs typeface="Verdana"/>
                <a:sym typeface="Verdana"/>
              </a:defRPr>
            </a:lvl4pPr>
            <a:lvl5pPr marL="0" marR="0" lvl="4" indent="0" algn="r">
              <a:lnSpc>
                <a:spcPct val="100000"/>
              </a:lnSpc>
              <a:spcBef>
                <a:spcPts val="0"/>
              </a:spcBef>
              <a:spcAft>
                <a:spcPts val="0"/>
              </a:spcAft>
              <a:buClr>
                <a:srgbClr val="898989"/>
              </a:buClr>
              <a:buSzPts val="1000"/>
              <a:buFont typeface="Verdana"/>
              <a:buNone/>
              <a:defRPr sz="1000" b="0" i="0" u="none" strike="noStrike" cap="none">
                <a:solidFill>
                  <a:srgbClr val="898989"/>
                </a:solidFill>
                <a:latin typeface="Verdana"/>
                <a:ea typeface="Verdana"/>
                <a:cs typeface="Verdana"/>
                <a:sym typeface="Verdana"/>
              </a:defRPr>
            </a:lvl5pPr>
            <a:lvl6pPr marL="0" marR="0" lvl="5" indent="0" algn="r">
              <a:lnSpc>
                <a:spcPct val="100000"/>
              </a:lnSpc>
              <a:spcBef>
                <a:spcPts val="0"/>
              </a:spcBef>
              <a:spcAft>
                <a:spcPts val="0"/>
              </a:spcAft>
              <a:buClr>
                <a:srgbClr val="898989"/>
              </a:buClr>
              <a:buSzPts val="1000"/>
              <a:buFont typeface="Verdana"/>
              <a:buNone/>
              <a:defRPr sz="1000" b="0" i="0" u="none" strike="noStrike" cap="none">
                <a:solidFill>
                  <a:srgbClr val="898989"/>
                </a:solidFill>
                <a:latin typeface="Verdana"/>
                <a:ea typeface="Verdana"/>
                <a:cs typeface="Verdana"/>
                <a:sym typeface="Verdana"/>
              </a:defRPr>
            </a:lvl6pPr>
            <a:lvl7pPr marL="0" marR="0" lvl="6" indent="0" algn="r">
              <a:lnSpc>
                <a:spcPct val="100000"/>
              </a:lnSpc>
              <a:spcBef>
                <a:spcPts val="0"/>
              </a:spcBef>
              <a:spcAft>
                <a:spcPts val="0"/>
              </a:spcAft>
              <a:buClr>
                <a:srgbClr val="898989"/>
              </a:buClr>
              <a:buSzPts val="1000"/>
              <a:buFont typeface="Verdana"/>
              <a:buNone/>
              <a:defRPr sz="1000" b="0" i="0" u="none" strike="noStrike" cap="none">
                <a:solidFill>
                  <a:srgbClr val="898989"/>
                </a:solidFill>
                <a:latin typeface="Verdana"/>
                <a:ea typeface="Verdana"/>
                <a:cs typeface="Verdana"/>
                <a:sym typeface="Verdana"/>
              </a:defRPr>
            </a:lvl7pPr>
            <a:lvl8pPr marL="0" marR="0" lvl="7" indent="0" algn="r">
              <a:lnSpc>
                <a:spcPct val="100000"/>
              </a:lnSpc>
              <a:spcBef>
                <a:spcPts val="0"/>
              </a:spcBef>
              <a:spcAft>
                <a:spcPts val="0"/>
              </a:spcAft>
              <a:buClr>
                <a:srgbClr val="898989"/>
              </a:buClr>
              <a:buSzPts val="1000"/>
              <a:buFont typeface="Verdana"/>
              <a:buNone/>
              <a:defRPr sz="1000" b="0" i="0" u="none" strike="noStrike" cap="none">
                <a:solidFill>
                  <a:srgbClr val="898989"/>
                </a:solidFill>
                <a:latin typeface="Verdana"/>
                <a:ea typeface="Verdana"/>
                <a:cs typeface="Verdana"/>
                <a:sym typeface="Verdana"/>
              </a:defRPr>
            </a:lvl8pPr>
            <a:lvl9pPr marL="0" marR="0" lvl="8" indent="0" algn="r">
              <a:lnSpc>
                <a:spcPct val="100000"/>
              </a:lnSpc>
              <a:spcBef>
                <a:spcPts val="0"/>
              </a:spcBef>
              <a:spcAft>
                <a:spcPts val="0"/>
              </a:spcAft>
              <a:buClr>
                <a:srgbClr val="898989"/>
              </a:buClr>
              <a:buSzPts val="1000"/>
              <a:buFont typeface="Verdana"/>
              <a:buNone/>
              <a:defRPr sz="1000" b="0" i="0" u="none" strike="noStrike" cap="none">
                <a:solidFill>
                  <a:srgbClr val="898989"/>
                </a:solidFill>
                <a:latin typeface="Verdana"/>
                <a:ea typeface="Verdana"/>
                <a:cs typeface="Verdana"/>
                <a:sym typeface="Verdana"/>
              </a:defRPr>
            </a:lvl9pPr>
          </a:lstStyle>
          <a:p>
            <a:pPr marL="0" lvl="0" indent="0" algn="r" rtl="0">
              <a:spcBef>
                <a:spcPts val="0"/>
              </a:spcBef>
              <a:spcAft>
                <a:spcPts val="0"/>
              </a:spcAft>
              <a:buNone/>
            </a:pPr>
            <a:fld id="{00000000-1234-1234-1234-123412341234}" type="slidenum">
              <a:rPr lang="lv"/>
              <a:t>‹#›</a:t>
            </a:fld>
            <a:endParaRPr/>
          </a:p>
        </p:txBody>
      </p:sp>
    </p:spTree>
    <p:extLst>
      <p:ext uri="{BB962C8B-B14F-4D97-AF65-F5344CB8AC3E}">
        <p14:creationId xmlns:p14="http://schemas.microsoft.com/office/powerpoint/2010/main" val="643218215"/>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matchingName="Title Only">
  <p:cSld name="Title Only">
    <p:spTree>
      <p:nvGrpSpPr>
        <p:cNvPr id="1" name="Shape 24"/>
        <p:cNvGrpSpPr/>
        <p:nvPr/>
      </p:nvGrpSpPr>
      <p:grpSpPr>
        <a:xfrm>
          <a:off x="0" y="0"/>
          <a:ext cx="0" cy="0"/>
          <a:chOff x="0" y="0"/>
          <a:chExt cx="0" cy="0"/>
        </a:xfrm>
      </p:grpSpPr>
      <p:sp>
        <p:nvSpPr>
          <p:cNvPr id="25" name="Google Shape;25;p36"/>
          <p:cNvSpPr txBox="1">
            <a:spLocks noGrp="1"/>
          </p:cNvSpPr>
          <p:nvPr>
            <p:ph type="title"/>
          </p:nvPr>
        </p:nvSpPr>
        <p:spPr>
          <a:xfrm>
            <a:off x="3454400" y="304802"/>
            <a:ext cx="8128000" cy="1066799"/>
          </a:xfrm>
          <a:prstGeom prst="rect">
            <a:avLst/>
          </a:prstGeom>
          <a:noFill/>
          <a:ln>
            <a:noFill/>
          </a:ln>
        </p:spPr>
        <p:txBody>
          <a:bodyPr spcFirstLastPara="1" wrap="square" lIns="93950" tIns="46975" rIns="93950" bIns="46975" anchor="t" anchorCtr="0">
            <a:normAutofit/>
          </a:bodyPr>
          <a:lstStyle>
            <a:lvl1pPr lvl="0" algn="l">
              <a:lnSpc>
                <a:spcPct val="100000"/>
              </a:lnSpc>
              <a:spcBef>
                <a:spcPts val="0"/>
              </a:spcBef>
              <a:spcAft>
                <a:spcPts val="0"/>
              </a:spcAft>
              <a:buSzPts val="1400"/>
              <a:buNone/>
              <a:defRPr sz="2400" b="1">
                <a:latin typeface="Verdana"/>
                <a:ea typeface="Verdana"/>
                <a:cs typeface="Verdana"/>
                <a:sym typeface="Verdana"/>
              </a:defRPr>
            </a:lvl1pPr>
            <a:lvl2pPr lvl="1" algn="ctr">
              <a:lnSpc>
                <a:spcPct val="100000"/>
              </a:lnSpc>
              <a:spcBef>
                <a:spcPts val="0"/>
              </a:spcBef>
              <a:spcAft>
                <a:spcPts val="0"/>
              </a:spcAft>
              <a:buSzPts val="1400"/>
              <a:buNone/>
              <a:defRPr/>
            </a:lvl2pPr>
            <a:lvl3pPr lvl="2" algn="ctr">
              <a:lnSpc>
                <a:spcPct val="100000"/>
              </a:lnSpc>
              <a:spcBef>
                <a:spcPts val="0"/>
              </a:spcBef>
              <a:spcAft>
                <a:spcPts val="0"/>
              </a:spcAft>
              <a:buSzPts val="1400"/>
              <a:buNone/>
              <a:defRPr/>
            </a:lvl3pPr>
            <a:lvl4pPr lvl="3" algn="ctr">
              <a:lnSpc>
                <a:spcPct val="100000"/>
              </a:lnSpc>
              <a:spcBef>
                <a:spcPts val="0"/>
              </a:spcBef>
              <a:spcAft>
                <a:spcPts val="0"/>
              </a:spcAft>
              <a:buSzPts val="1400"/>
              <a:buNone/>
              <a:defRPr/>
            </a:lvl4pPr>
            <a:lvl5pPr lvl="4" algn="ctr">
              <a:lnSpc>
                <a:spcPct val="100000"/>
              </a:lnSpc>
              <a:spcBef>
                <a:spcPts val="0"/>
              </a:spcBef>
              <a:spcAft>
                <a:spcPts val="0"/>
              </a:spcAft>
              <a:buSzPts val="1400"/>
              <a:buNone/>
              <a:defRPr/>
            </a:lvl5pPr>
            <a:lvl6pPr lvl="5" algn="ctr">
              <a:lnSpc>
                <a:spcPct val="100000"/>
              </a:lnSpc>
              <a:spcBef>
                <a:spcPts val="0"/>
              </a:spcBef>
              <a:spcAft>
                <a:spcPts val="0"/>
              </a:spcAft>
              <a:buSzPts val="1400"/>
              <a:buNone/>
              <a:defRPr/>
            </a:lvl6pPr>
            <a:lvl7pPr lvl="6" algn="ctr">
              <a:lnSpc>
                <a:spcPct val="100000"/>
              </a:lnSpc>
              <a:spcBef>
                <a:spcPts val="0"/>
              </a:spcBef>
              <a:spcAft>
                <a:spcPts val="0"/>
              </a:spcAft>
              <a:buSzPts val="1400"/>
              <a:buNone/>
              <a:defRPr/>
            </a:lvl7pPr>
            <a:lvl8pPr lvl="7" algn="ctr">
              <a:lnSpc>
                <a:spcPct val="100000"/>
              </a:lnSpc>
              <a:spcBef>
                <a:spcPts val="0"/>
              </a:spcBef>
              <a:spcAft>
                <a:spcPts val="0"/>
              </a:spcAft>
              <a:buSzPts val="1400"/>
              <a:buNone/>
              <a:defRPr/>
            </a:lvl8pPr>
            <a:lvl9pPr lvl="8" algn="ctr">
              <a:lnSpc>
                <a:spcPct val="100000"/>
              </a:lnSpc>
              <a:spcBef>
                <a:spcPts val="0"/>
              </a:spcBef>
              <a:spcAft>
                <a:spcPts val="0"/>
              </a:spcAft>
              <a:buSzPts val="1400"/>
              <a:buNone/>
              <a:defRPr/>
            </a:lvl9pPr>
          </a:lstStyle>
          <a:p>
            <a:endParaRPr/>
          </a:p>
        </p:txBody>
      </p:sp>
      <p:sp>
        <p:nvSpPr>
          <p:cNvPr id="26" name="Google Shape;26;p36"/>
          <p:cNvSpPr txBox="1">
            <a:spLocks noGrp="1"/>
          </p:cNvSpPr>
          <p:nvPr>
            <p:ph type="body" idx="1"/>
          </p:nvPr>
        </p:nvSpPr>
        <p:spPr>
          <a:xfrm>
            <a:off x="3454400" y="6324600"/>
            <a:ext cx="2641600" cy="304800"/>
          </a:xfrm>
          <a:prstGeom prst="rect">
            <a:avLst/>
          </a:prstGeom>
          <a:noFill/>
          <a:ln>
            <a:noFill/>
          </a:ln>
        </p:spPr>
        <p:txBody>
          <a:bodyPr spcFirstLastPara="1" wrap="square" lIns="93950" tIns="46975" rIns="93950" bIns="46975" anchor="t" anchorCtr="0">
            <a:normAutofit/>
          </a:bodyPr>
          <a:lstStyle>
            <a:lvl1pPr marL="457200" lvl="0" indent="-228600" algn="l">
              <a:lnSpc>
                <a:spcPct val="100000"/>
              </a:lnSpc>
              <a:spcBef>
                <a:spcPts val="200"/>
              </a:spcBef>
              <a:spcAft>
                <a:spcPts val="0"/>
              </a:spcAft>
              <a:buClr>
                <a:schemeClr val="dk1"/>
              </a:buClr>
              <a:buSzPts val="1000"/>
              <a:buNone/>
              <a:defRPr sz="1000">
                <a:latin typeface="Verdana"/>
                <a:ea typeface="Verdana"/>
                <a:cs typeface="Verdana"/>
                <a:sym typeface="Verdana"/>
              </a:defRPr>
            </a:lvl1pPr>
            <a:lvl2pPr marL="914400" lvl="1" indent="-342900" algn="l">
              <a:lnSpc>
                <a:spcPct val="100000"/>
              </a:lnSpc>
              <a:spcBef>
                <a:spcPts val="360"/>
              </a:spcBef>
              <a:spcAft>
                <a:spcPts val="0"/>
              </a:spcAft>
              <a:buClr>
                <a:schemeClr val="dk1"/>
              </a:buClr>
              <a:buSzPts val="1800"/>
              <a:buChar char="–"/>
              <a:defRPr/>
            </a:lvl2pPr>
            <a:lvl3pPr marL="1371600" lvl="2" indent="-342900" algn="l">
              <a:lnSpc>
                <a:spcPct val="100000"/>
              </a:lnSpc>
              <a:spcBef>
                <a:spcPts val="360"/>
              </a:spcBef>
              <a:spcAft>
                <a:spcPts val="0"/>
              </a:spcAft>
              <a:buClr>
                <a:schemeClr val="dk1"/>
              </a:buClr>
              <a:buSzPts val="1800"/>
              <a:buChar char="•"/>
              <a:defRPr/>
            </a:lvl3pPr>
            <a:lvl4pPr marL="1828800" lvl="3" indent="-342900" algn="l">
              <a:lnSpc>
                <a:spcPct val="100000"/>
              </a:lnSpc>
              <a:spcBef>
                <a:spcPts val="360"/>
              </a:spcBef>
              <a:spcAft>
                <a:spcPts val="0"/>
              </a:spcAft>
              <a:buClr>
                <a:schemeClr val="dk1"/>
              </a:buClr>
              <a:buSzPts val="1800"/>
              <a:buChar char="–"/>
              <a:defRPr/>
            </a:lvl4pPr>
            <a:lvl5pPr marL="2286000" lvl="4" indent="-342900" algn="l">
              <a:lnSpc>
                <a:spcPct val="100000"/>
              </a:lnSpc>
              <a:spcBef>
                <a:spcPts val="360"/>
              </a:spcBef>
              <a:spcAft>
                <a:spcPts val="0"/>
              </a:spcAft>
              <a:buClr>
                <a:schemeClr val="dk1"/>
              </a:buClr>
              <a:buSzPts val="1800"/>
              <a:buChar char="»"/>
              <a:defRPr/>
            </a:lvl5pPr>
            <a:lvl6pPr marL="2743200" lvl="5" indent="-342900" algn="l">
              <a:lnSpc>
                <a:spcPct val="100000"/>
              </a:lnSpc>
              <a:spcBef>
                <a:spcPts val="360"/>
              </a:spcBef>
              <a:spcAft>
                <a:spcPts val="0"/>
              </a:spcAft>
              <a:buClr>
                <a:schemeClr val="dk1"/>
              </a:buClr>
              <a:buSzPts val="1800"/>
              <a:buChar char="•"/>
              <a:defRPr/>
            </a:lvl6pPr>
            <a:lvl7pPr marL="3200400" lvl="6" indent="-342900" algn="l">
              <a:lnSpc>
                <a:spcPct val="100000"/>
              </a:lnSpc>
              <a:spcBef>
                <a:spcPts val="360"/>
              </a:spcBef>
              <a:spcAft>
                <a:spcPts val="0"/>
              </a:spcAft>
              <a:buClr>
                <a:schemeClr val="dk1"/>
              </a:buClr>
              <a:buSzPts val="1800"/>
              <a:buChar char="•"/>
              <a:defRPr/>
            </a:lvl7pPr>
            <a:lvl8pPr marL="3657600" lvl="7" indent="-342900" algn="l">
              <a:lnSpc>
                <a:spcPct val="100000"/>
              </a:lnSpc>
              <a:spcBef>
                <a:spcPts val="360"/>
              </a:spcBef>
              <a:spcAft>
                <a:spcPts val="0"/>
              </a:spcAft>
              <a:buClr>
                <a:schemeClr val="dk1"/>
              </a:buClr>
              <a:buSzPts val="1800"/>
              <a:buChar char="•"/>
              <a:defRPr/>
            </a:lvl8pPr>
            <a:lvl9pPr marL="4114800" lvl="8" indent="-342900" algn="l">
              <a:lnSpc>
                <a:spcPct val="100000"/>
              </a:lnSpc>
              <a:spcBef>
                <a:spcPts val="360"/>
              </a:spcBef>
              <a:spcAft>
                <a:spcPts val="0"/>
              </a:spcAft>
              <a:buClr>
                <a:schemeClr val="dk1"/>
              </a:buClr>
              <a:buSzPts val="1800"/>
              <a:buChar char="•"/>
              <a:defRPr/>
            </a:lvl9pPr>
          </a:lstStyle>
          <a:p>
            <a:endParaRPr/>
          </a:p>
        </p:txBody>
      </p:sp>
      <p:sp>
        <p:nvSpPr>
          <p:cNvPr id="27" name="Google Shape;27;p36"/>
          <p:cNvSpPr txBox="1">
            <a:spLocks noGrp="1"/>
          </p:cNvSpPr>
          <p:nvPr>
            <p:ph type="body" idx="2"/>
          </p:nvPr>
        </p:nvSpPr>
        <p:spPr>
          <a:xfrm>
            <a:off x="6502400" y="6324600"/>
            <a:ext cx="4876800" cy="304800"/>
          </a:xfrm>
          <a:prstGeom prst="rect">
            <a:avLst/>
          </a:prstGeom>
          <a:noFill/>
          <a:ln>
            <a:noFill/>
          </a:ln>
        </p:spPr>
        <p:txBody>
          <a:bodyPr spcFirstLastPara="1" wrap="square" lIns="93950" tIns="46975" rIns="93950" bIns="46975" anchor="t" anchorCtr="0">
            <a:normAutofit/>
          </a:bodyPr>
          <a:lstStyle>
            <a:lvl1pPr marL="457200" lvl="0" indent="-228600" algn="r">
              <a:lnSpc>
                <a:spcPct val="100000"/>
              </a:lnSpc>
              <a:spcBef>
                <a:spcPts val="200"/>
              </a:spcBef>
              <a:spcAft>
                <a:spcPts val="0"/>
              </a:spcAft>
              <a:buClr>
                <a:schemeClr val="dk1"/>
              </a:buClr>
              <a:buSzPts val="1000"/>
              <a:buNone/>
              <a:defRPr sz="1000">
                <a:latin typeface="Verdana"/>
                <a:ea typeface="Verdana"/>
                <a:cs typeface="Verdana"/>
                <a:sym typeface="Verdana"/>
              </a:defRPr>
            </a:lvl1pPr>
            <a:lvl2pPr marL="914400" lvl="1" indent="-342900" algn="l">
              <a:lnSpc>
                <a:spcPct val="100000"/>
              </a:lnSpc>
              <a:spcBef>
                <a:spcPts val="360"/>
              </a:spcBef>
              <a:spcAft>
                <a:spcPts val="0"/>
              </a:spcAft>
              <a:buClr>
                <a:schemeClr val="dk1"/>
              </a:buClr>
              <a:buSzPts val="1800"/>
              <a:buChar char="–"/>
              <a:defRPr/>
            </a:lvl2pPr>
            <a:lvl3pPr marL="1371600" lvl="2" indent="-342900" algn="l">
              <a:lnSpc>
                <a:spcPct val="100000"/>
              </a:lnSpc>
              <a:spcBef>
                <a:spcPts val="360"/>
              </a:spcBef>
              <a:spcAft>
                <a:spcPts val="0"/>
              </a:spcAft>
              <a:buClr>
                <a:schemeClr val="dk1"/>
              </a:buClr>
              <a:buSzPts val="1800"/>
              <a:buChar char="•"/>
              <a:defRPr/>
            </a:lvl3pPr>
            <a:lvl4pPr marL="1828800" lvl="3" indent="-342900" algn="l">
              <a:lnSpc>
                <a:spcPct val="100000"/>
              </a:lnSpc>
              <a:spcBef>
                <a:spcPts val="360"/>
              </a:spcBef>
              <a:spcAft>
                <a:spcPts val="0"/>
              </a:spcAft>
              <a:buClr>
                <a:schemeClr val="dk1"/>
              </a:buClr>
              <a:buSzPts val="1800"/>
              <a:buChar char="–"/>
              <a:defRPr/>
            </a:lvl4pPr>
            <a:lvl5pPr marL="2286000" lvl="4" indent="-342900" algn="l">
              <a:lnSpc>
                <a:spcPct val="100000"/>
              </a:lnSpc>
              <a:spcBef>
                <a:spcPts val="360"/>
              </a:spcBef>
              <a:spcAft>
                <a:spcPts val="0"/>
              </a:spcAft>
              <a:buClr>
                <a:schemeClr val="dk1"/>
              </a:buClr>
              <a:buSzPts val="1800"/>
              <a:buChar char="»"/>
              <a:defRPr/>
            </a:lvl5pPr>
            <a:lvl6pPr marL="2743200" lvl="5" indent="-342900" algn="l">
              <a:lnSpc>
                <a:spcPct val="100000"/>
              </a:lnSpc>
              <a:spcBef>
                <a:spcPts val="360"/>
              </a:spcBef>
              <a:spcAft>
                <a:spcPts val="0"/>
              </a:spcAft>
              <a:buClr>
                <a:schemeClr val="dk1"/>
              </a:buClr>
              <a:buSzPts val="1800"/>
              <a:buChar char="•"/>
              <a:defRPr/>
            </a:lvl6pPr>
            <a:lvl7pPr marL="3200400" lvl="6" indent="-342900" algn="l">
              <a:lnSpc>
                <a:spcPct val="100000"/>
              </a:lnSpc>
              <a:spcBef>
                <a:spcPts val="360"/>
              </a:spcBef>
              <a:spcAft>
                <a:spcPts val="0"/>
              </a:spcAft>
              <a:buClr>
                <a:schemeClr val="dk1"/>
              </a:buClr>
              <a:buSzPts val="1800"/>
              <a:buChar char="•"/>
              <a:defRPr/>
            </a:lvl7pPr>
            <a:lvl8pPr marL="3657600" lvl="7" indent="-342900" algn="l">
              <a:lnSpc>
                <a:spcPct val="100000"/>
              </a:lnSpc>
              <a:spcBef>
                <a:spcPts val="360"/>
              </a:spcBef>
              <a:spcAft>
                <a:spcPts val="0"/>
              </a:spcAft>
              <a:buClr>
                <a:schemeClr val="dk1"/>
              </a:buClr>
              <a:buSzPts val="1800"/>
              <a:buChar char="•"/>
              <a:defRPr/>
            </a:lvl8pPr>
            <a:lvl9pPr marL="4114800" lvl="8" indent="-342900" algn="l">
              <a:lnSpc>
                <a:spcPct val="100000"/>
              </a:lnSpc>
              <a:spcBef>
                <a:spcPts val="360"/>
              </a:spcBef>
              <a:spcAft>
                <a:spcPts val="0"/>
              </a:spcAft>
              <a:buClr>
                <a:schemeClr val="dk1"/>
              </a:buClr>
              <a:buSzPts val="1800"/>
              <a:buChar char="•"/>
              <a:defRPr/>
            </a:lvl9pPr>
          </a:lstStyle>
          <a:p>
            <a:endParaRPr/>
          </a:p>
        </p:txBody>
      </p:sp>
      <p:sp>
        <p:nvSpPr>
          <p:cNvPr id="28" name="Google Shape;28;p36"/>
          <p:cNvSpPr txBox="1">
            <a:spLocks noGrp="1"/>
          </p:cNvSpPr>
          <p:nvPr>
            <p:ph type="sldNum" idx="12"/>
          </p:nvPr>
        </p:nvSpPr>
        <p:spPr>
          <a:xfrm>
            <a:off x="11379200" y="6324600"/>
            <a:ext cx="406400" cy="304800"/>
          </a:xfrm>
          <a:prstGeom prst="rect">
            <a:avLst/>
          </a:prstGeom>
          <a:noFill/>
          <a:ln>
            <a:noFill/>
          </a:ln>
        </p:spPr>
        <p:txBody>
          <a:bodyPr spcFirstLastPara="1" wrap="square" lIns="93950" tIns="46975" rIns="93950" bIns="46975" anchor="ctr" anchorCtr="0">
            <a:noAutofit/>
          </a:bodyPr>
          <a:lstStyle>
            <a:lvl1pPr marL="0" marR="0" lvl="0" indent="0" algn="r">
              <a:lnSpc>
                <a:spcPct val="100000"/>
              </a:lnSpc>
              <a:spcBef>
                <a:spcPts val="0"/>
              </a:spcBef>
              <a:spcAft>
                <a:spcPts val="0"/>
              </a:spcAft>
              <a:buClr>
                <a:srgbClr val="898989"/>
              </a:buClr>
              <a:buSzPts val="1000"/>
              <a:buFont typeface="Verdana"/>
              <a:buNone/>
              <a:defRPr sz="1000" b="0" i="0" u="none" strike="noStrike" cap="none">
                <a:solidFill>
                  <a:srgbClr val="898989"/>
                </a:solidFill>
                <a:latin typeface="Verdana"/>
                <a:ea typeface="Verdana"/>
                <a:cs typeface="Verdana"/>
                <a:sym typeface="Verdana"/>
              </a:defRPr>
            </a:lvl1pPr>
            <a:lvl2pPr marL="0" marR="0" lvl="1" indent="0" algn="r">
              <a:lnSpc>
                <a:spcPct val="100000"/>
              </a:lnSpc>
              <a:spcBef>
                <a:spcPts val="0"/>
              </a:spcBef>
              <a:spcAft>
                <a:spcPts val="0"/>
              </a:spcAft>
              <a:buClr>
                <a:srgbClr val="898989"/>
              </a:buClr>
              <a:buSzPts val="1000"/>
              <a:buFont typeface="Verdana"/>
              <a:buNone/>
              <a:defRPr sz="1000" b="0" i="0" u="none" strike="noStrike" cap="none">
                <a:solidFill>
                  <a:srgbClr val="898989"/>
                </a:solidFill>
                <a:latin typeface="Verdana"/>
                <a:ea typeface="Verdana"/>
                <a:cs typeface="Verdana"/>
                <a:sym typeface="Verdana"/>
              </a:defRPr>
            </a:lvl2pPr>
            <a:lvl3pPr marL="0" marR="0" lvl="2" indent="0" algn="r">
              <a:lnSpc>
                <a:spcPct val="100000"/>
              </a:lnSpc>
              <a:spcBef>
                <a:spcPts val="0"/>
              </a:spcBef>
              <a:spcAft>
                <a:spcPts val="0"/>
              </a:spcAft>
              <a:buClr>
                <a:srgbClr val="898989"/>
              </a:buClr>
              <a:buSzPts val="1000"/>
              <a:buFont typeface="Verdana"/>
              <a:buNone/>
              <a:defRPr sz="1000" b="0" i="0" u="none" strike="noStrike" cap="none">
                <a:solidFill>
                  <a:srgbClr val="898989"/>
                </a:solidFill>
                <a:latin typeface="Verdana"/>
                <a:ea typeface="Verdana"/>
                <a:cs typeface="Verdana"/>
                <a:sym typeface="Verdana"/>
              </a:defRPr>
            </a:lvl3pPr>
            <a:lvl4pPr marL="0" marR="0" lvl="3" indent="0" algn="r">
              <a:lnSpc>
                <a:spcPct val="100000"/>
              </a:lnSpc>
              <a:spcBef>
                <a:spcPts val="0"/>
              </a:spcBef>
              <a:spcAft>
                <a:spcPts val="0"/>
              </a:spcAft>
              <a:buClr>
                <a:srgbClr val="898989"/>
              </a:buClr>
              <a:buSzPts val="1000"/>
              <a:buFont typeface="Verdana"/>
              <a:buNone/>
              <a:defRPr sz="1000" b="0" i="0" u="none" strike="noStrike" cap="none">
                <a:solidFill>
                  <a:srgbClr val="898989"/>
                </a:solidFill>
                <a:latin typeface="Verdana"/>
                <a:ea typeface="Verdana"/>
                <a:cs typeface="Verdana"/>
                <a:sym typeface="Verdana"/>
              </a:defRPr>
            </a:lvl4pPr>
            <a:lvl5pPr marL="0" marR="0" lvl="4" indent="0" algn="r">
              <a:lnSpc>
                <a:spcPct val="100000"/>
              </a:lnSpc>
              <a:spcBef>
                <a:spcPts val="0"/>
              </a:spcBef>
              <a:spcAft>
                <a:spcPts val="0"/>
              </a:spcAft>
              <a:buClr>
                <a:srgbClr val="898989"/>
              </a:buClr>
              <a:buSzPts val="1000"/>
              <a:buFont typeface="Verdana"/>
              <a:buNone/>
              <a:defRPr sz="1000" b="0" i="0" u="none" strike="noStrike" cap="none">
                <a:solidFill>
                  <a:srgbClr val="898989"/>
                </a:solidFill>
                <a:latin typeface="Verdana"/>
                <a:ea typeface="Verdana"/>
                <a:cs typeface="Verdana"/>
                <a:sym typeface="Verdana"/>
              </a:defRPr>
            </a:lvl5pPr>
            <a:lvl6pPr marL="0" marR="0" lvl="5" indent="0" algn="r">
              <a:lnSpc>
                <a:spcPct val="100000"/>
              </a:lnSpc>
              <a:spcBef>
                <a:spcPts val="0"/>
              </a:spcBef>
              <a:spcAft>
                <a:spcPts val="0"/>
              </a:spcAft>
              <a:buClr>
                <a:srgbClr val="898989"/>
              </a:buClr>
              <a:buSzPts val="1000"/>
              <a:buFont typeface="Verdana"/>
              <a:buNone/>
              <a:defRPr sz="1000" b="0" i="0" u="none" strike="noStrike" cap="none">
                <a:solidFill>
                  <a:srgbClr val="898989"/>
                </a:solidFill>
                <a:latin typeface="Verdana"/>
                <a:ea typeface="Verdana"/>
                <a:cs typeface="Verdana"/>
                <a:sym typeface="Verdana"/>
              </a:defRPr>
            </a:lvl6pPr>
            <a:lvl7pPr marL="0" marR="0" lvl="6" indent="0" algn="r">
              <a:lnSpc>
                <a:spcPct val="100000"/>
              </a:lnSpc>
              <a:spcBef>
                <a:spcPts val="0"/>
              </a:spcBef>
              <a:spcAft>
                <a:spcPts val="0"/>
              </a:spcAft>
              <a:buClr>
                <a:srgbClr val="898989"/>
              </a:buClr>
              <a:buSzPts val="1000"/>
              <a:buFont typeface="Verdana"/>
              <a:buNone/>
              <a:defRPr sz="1000" b="0" i="0" u="none" strike="noStrike" cap="none">
                <a:solidFill>
                  <a:srgbClr val="898989"/>
                </a:solidFill>
                <a:latin typeface="Verdana"/>
                <a:ea typeface="Verdana"/>
                <a:cs typeface="Verdana"/>
                <a:sym typeface="Verdana"/>
              </a:defRPr>
            </a:lvl7pPr>
            <a:lvl8pPr marL="0" marR="0" lvl="7" indent="0" algn="r">
              <a:lnSpc>
                <a:spcPct val="100000"/>
              </a:lnSpc>
              <a:spcBef>
                <a:spcPts val="0"/>
              </a:spcBef>
              <a:spcAft>
                <a:spcPts val="0"/>
              </a:spcAft>
              <a:buClr>
                <a:srgbClr val="898989"/>
              </a:buClr>
              <a:buSzPts val="1000"/>
              <a:buFont typeface="Verdana"/>
              <a:buNone/>
              <a:defRPr sz="1000" b="0" i="0" u="none" strike="noStrike" cap="none">
                <a:solidFill>
                  <a:srgbClr val="898989"/>
                </a:solidFill>
                <a:latin typeface="Verdana"/>
                <a:ea typeface="Verdana"/>
                <a:cs typeface="Verdana"/>
                <a:sym typeface="Verdana"/>
              </a:defRPr>
            </a:lvl8pPr>
            <a:lvl9pPr marL="0" marR="0" lvl="8" indent="0" algn="r">
              <a:lnSpc>
                <a:spcPct val="100000"/>
              </a:lnSpc>
              <a:spcBef>
                <a:spcPts val="0"/>
              </a:spcBef>
              <a:spcAft>
                <a:spcPts val="0"/>
              </a:spcAft>
              <a:buClr>
                <a:srgbClr val="898989"/>
              </a:buClr>
              <a:buSzPts val="1000"/>
              <a:buFont typeface="Verdana"/>
              <a:buNone/>
              <a:defRPr sz="1000" b="0" i="0" u="none" strike="noStrike" cap="none">
                <a:solidFill>
                  <a:srgbClr val="898989"/>
                </a:solidFill>
                <a:latin typeface="Verdana"/>
                <a:ea typeface="Verdana"/>
                <a:cs typeface="Verdana"/>
                <a:sym typeface="Verdana"/>
              </a:defRPr>
            </a:lvl9pPr>
          </a:lstStyle>
          <a:p>
            <a:pPr marL="0" lvl="0" indent="0" algn="r" rtl="0">
              <a:spcBef>
                <a:spcPts val="0"/>
              </a:spcBef>
              <a:spcAft>
                <a:spcPts val="0"/>
              </a:spcAft>
              <a:buNone/>
            </a:pPr>
            <a:fld id="{00000000-1234-1234-1234-123412341234}" type="slidenum">
              <a:rPr lang="lv"/>
              <a:t>‹#›</a:t>
            </a:fld>
            <a:endParaRPr/>
          </a:p>
        </p:txBody>
      </p:sp>
    </p:spTree>
    <p:extLst>
      <p:ext uri="{BB962C8B-B14F-4D97-AF65-F5344CB8AC3E}">
        <p14:creationId xmlns:p14="http://schemas.microsoft.com/office/powerpoint/2010/main" val="2195470638"/>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p:cSld name="Title Slide">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
        <p:nvSpPr>
          <p:cNvPr id="7" name="Title 1"/>
          <p:cNvSpPr txBox="1">
            <a:spLocks/>
          </p:cNvSpPr>
          <p:nvPr/>
        </p:nvSpPr>
        <p:spPr>
          <a:xfrm>
            <a:off x="914400" y="4724401"/>
            <a:ext cx="10363200" cy="1036639"/>
          </a:xfrm>
          <a:prstGeom prst="rect">
            <a:avLst/>
          </a:prstGeom>
        </p:spPr>
        <p:txBody>
          <a:bodyPr lIns="125276" tIns="62639" rIns="125276" bIns="62639">
            <a:normAutofit/>
          </a:bodyPr>
          <a:lstStyle>
            <a:lvl1pPr algn="l" defTabSz="939575" rtl="0" eaLnBrk="1" latinLnBrk="0" hangingPunct="1">
              <a:spcBef>
                <a:spcPct val="0"/>
              </a:spcBef>
              <a:buNone/>
              <a:defRPr sz="2400" kern="1200">
                <a:solidFill>
                  <a:schemeClr val="tx1"/>
                </a:solidFill>
                <a:latin typeface="Times New Roman" panose="02020603050405020304" pitchFamily="18" charset="0"/>
                <a:ea typeface="+mj-ea"/>
                <a:cs typeface="Times New Roman" panose="02020603050405020304" pitchFamily="18" charset="0"/>
              </a:defRPr>
            </a:lvl1pPr>
          </a:lstStyle>
          <a:p>
            <a:pPr algn="ctr" fontAlgn="auto">
              <a:spcAft>
                <a:spcPts val="0"/>
              </a:spcAft>
              <a:defRPr/>
            </a:pPr>
            <a:endParaRPr lang="lv-LV" sz="1867">
              <a:latin typeface="Verdana" panose="020B0604030504040204" pitchFamily="34" charset="0"/>
              <a:ea typeface="Verdana" panose="020B0604030504040204" pitchFamily="34" charset="0"/>
              <a:cs typeface="Verdana" panose="020B0604030504040204" pitchFamily="34" charset="0"/>
            </a:endParaRPr>
          </a:p>
        </p:txBody>
      </p:sp>
      <p:sp>
        <p:nvSpPr>
          <p:cNvPr id="9" name="Title 1"/>
          <p:cNvSpPr>
            <a:spLocks noGrp="1"/>
          </p:cNvSpPr>
          <p:nvPr>
            <p:ph type="title" hasCustomPrompt="1"/>
          </p:nvPr>
        </p:nvSpPr>
        <p:spPr>
          <a:xfrm>
            <a:off x="914400" y="3225800"/>
            <a:ext cx="10363200" cy="914400"/>
          </a:xfrm>
          <a:prstGeom prst="rect">
            <a:avLst/>
          </a:prstGeom>
        </p:spPr>
        <p:txBody>
          <a:bodyPr anchor="t">
            <a:normAutofit/>
          </a:bodyPr>
          <a:lstStyle>
            <a:lvl1pPr algn="ctr">
              <a:defRPr sz="4267" b="1" baseline="0">
                <a:latin typeface="Verdana" panose="020B0604030504040204" pitchFamily="34" charset="0"/>
                <a:ea typeface="Verdana" panose="020B0604030504040204" pitchFamily="34" charset="0"/>
                <a:cs typeface="Verdana" panose="020B0604030504040204" pitchFamily="34" charset="0"/>
              </a:defRPr>
            </a:lvl1pPr>
          </a:lstStyle>
          <a:p>
            <a:r>
              <a:rPr lang="lv-LV"/>
              <a:t>Prezentācijas nosaukums</a:t>
            </a:r>
            <a:endParaRPr lang="en-US"/>
          </a:p>
        </p:txBody>
      </p:sp>
      <p:sp>
        <p:nvSpPr>
          <p:cNvPr id="18" name="Text Placeholder 17"/>
          <p:cNvSpPr>
            <a:spLocks noGrp="1"/>
          </p:cNvSpPr>
          <p:nvPr>
            <p:ph type="body" sz="quarter" idx="10" hasCustomPrompt="1"/>
          </p:nvPr>
        </p:nvSpPr>
        <p:spPr>
          <a:xfrm>
            <a:off x="914400" y="4851400"/>
            <a:ext cx="10363200" cy="812800"/>
          </a:xfrm>
          <a:prstGeom prst="rect">
            <a:avLst/>
          </a:prstGeom>
        </p:spPr>
        <p:txBody>
          <a:bodyPr>
            <a:normAutofit/>
          </a:bodyPr>
          <a:lstStyle>
            <a:lvl1pPr marL="0" indent="0" algn="ctr">
              <a:buNone/>
              <a:defRPr sz="1867" baseline="0">
                <a:latin typeface="Verdana" panose="020B0604030504040204" pitchFamily="34" charset="0"/>
                <a:ea typeface="Verdana" panose="020B0604030504040204" pitchFamily="34" charset="0"/>
                <a:cs typeface="Verdana" panose="020B0604030504040204" pitchFamily="34" charset="0"/>
              </a:defRPr>
            </a:lvl1pPr>
          </a:lstStyle>
          <a:p>
            <a:pPr lvl="0"/>
            <a:r>
              <a:rPr lang="lv-LV"/>
              <a:t>Vārds, uzvārds, ieņemamais amats, kontaktinformācija</a:t>
            </a:r>
            <a:endParaRPr lang="en-US"/>
          </a:p>
        </p:txBody>
      </p:sp>
      <p:sp>
        <p:nvSpPr>
          <p:cNvPr id="20" name="Text Placeholder 19"/>
          <p:cNvSpPr>
            <a:spLocks noGrp="1"/>
          </p:cNvSpPr>
          <p:nvPr>
            <p:ph type="body" sz="quarter" idx="11" hasCustomPrompt="1"/>
          </p:nvPr>
        </p:nvSpPr>
        <p:spPr>
          <a:xfrm>
            <a:off x="914400" y="5867400"/>
            <a:ext cx="10363200" cy="533400"/>
          </a:xfrm>
          <a:prstGeom prst="rect">
            <a:avLst/>
          </a:prstGeom>
        </p:spPr>
        <p:txBody>
          <a:bodyPr>
            <a:normAutofit/>
          </a:bodyPr>
          <a:lstStyle>
            <a:lvl1pPr marL="0" indent="0" algn="ctr">
              <a:buNone/>
              <a:defRPr sz="1867">
                <a:latin typeface="Verdana" panose="020B0604030504040204" pitchFamily="34" charset="0"/>
                <a:ea typeface="Verdana" panose="020B0604030504040204" pitchFamily="34" charset="0"/>
                <a:cs typeface="Verdana" panose="020B0604030504040204" pitchFamily="34" charset="0"/>
              </a:defRPr>
            </a:lvl1pPr>
          </a:lstStyle>
          <a:p>
            <a:pPr lvl="0"/>
            <a:r>
              <a:rPr lang="lv-LV"/>
              <a:t>Datums, vieta</a:t>
            </a:r>
            <a:endParaRPr lang="en-US"/>
          </a:p>
        </p:txBody>
      </p:sp>
    </p:spTree>
    <p:extLst>
      <p:ext uri="{BB962C8B-B14F-4D97-AF65-F5344CB8AC3E}">
        <p14:creationId xmlns:p14="http://schemas.microsoft.com/office/powerpoint/2010/main" val="1899108552"/>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Title and Content">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2438400" y="381000"/>
            <a:ext cx="9144000" cy="1036643"/>
          </a:xfrm>
          <a:prstGeom prst="rect">
            <a:avLst/>
          </a:prstGeom>
        </p:spPr>
        <p:txBody>
          <a:bodyPr anchor="t">
            <a:normAutofit/>
          </a:bodyPr>
          <a:lstStyle>
            <a:lvl1pPr algn="l">
              <a:defRPr sz="3200" b="1">
                <a:latin typeface="Verdana" panose="020B0604030504040204" pitchFamily="34" charset="0"/>
                <a:ea typeface="Verdana" panose="020B0604030504040204" pitchFamily="34" charset="0"/>
                <a:cs typeface="Verdana" panose="020B0604030504040204" pitchFamily="34" charset="0"/>
              </a:defRPr>
            </a:lvl1pPr>
          </a:lstStyle>
          <a:p>
            <a:r>
              <a:rPr lang="lv-LV"/>
              <a:t>Virsraksts</a:t>
            </a:r>
            <a:endParaRPr lang="en-US"/>
          </a:p>
        </p:txBody>
      </p:sp>
      <p:sp>
        <p:nvSpPr>
          <p:cNvPr id="3" name="Content Placeholder 2"/>
          <p:cNvSpPr>
            <a:spLocks noGrp="1"/>
          </p:cNvSpPr>
          <p:nvPr>
            <p:ph idx="1" hasCustomPrompt="1"/>
          </p:nvPr>
        </p:nvSpPr>
        <p:spPr>
          <a:xfrm>
            <a:off x="2438400" y="1701800"/>
            <a:ext cx="9144000" cy="4470400"/>
          </a:xfrm>
          <a:prstGeom prst="rect">
            <a:avLst/>
          </a:prstGeom>
        </p:spPr>
        <p:txBody>
          <a:bodyPr>
            <a:normAutofit/>
          </a:bodyPr>
          <a:lstStyle>
            <a:lvl1pPr marL="0" indent="0">
              <a:buFont typeface="Arial" pitchFamily="34" charset="0"/>
              <a:buNone/>
              <a:defRPr sz="2667">
                <a:latin typeface="Verdana" panose="020B0604030504040204" pitchFamily="34" charset="0"/>
                <a:ea typeface="Verdana" panose="020B0604030504040204" pitchFamily="34" charset="0"/>
                <a:cs typeface="Verdana" panose="020B0604030504040204" pitchFamily="34" charset="0"/>
              </a:defRPr>
            </a:lvl1pPr>
            <a:lvl2pPr>
              <a:defRPr sz="2667">
                <a:latin typeface="Times New Roman" panose="02020603050405020304" pitchFamily="18" charset="0"/>
                <a:cs typeface="Times New Roman" panose="02020603050405020304" pitchFamily="18" charset="0"/>
              </a:defRPr>
            </a:lvl2pPr>
            <a:lvl3pPr>
              <a:defRPr sz="2667">
                <a:latin typeface="Times New Roman" panose="02020603050405020304" pitchFamily="18" charset="0"/>
                <a:cs typeface="Times New Roman" panose="02020603050405020304" pitchFamily="18" charset="0"/>
              </a:defRPr>
            </a:lvl3pPr>
            <a:lvl4pPr>
              <a:defRPr sz="2667">
                <a:latin typeface="Times New Roman" panose="02020603050405020304" pitchFamily="18" charset="0"/>
                <a:cs typeface="Times New Roman" panose="02020603050405020304" pitchFamily="18" charset="0"/>
              </a:defRPr>
            </a:lvl4pPr>
            <a:lvl5pPr>
              <a:defRPr sz="2667">
                <a:latin typeface="Times New Roman" panose="02020603050405020304" pitchFamily="18" charset="0"/>
                <a:cs typeface="Times New Roman" panose="02020603050405020304" pitchFamily="18" charset="0"/>
              </a:defRPr>
            </a:lvl5pPr>
          </a:lstStyle>
          <a:p>
            <a:pPr lvl="0"/>
            <a:r>
              <a:rPr lang="lv-LV"/>
              <a:t>Teksts/attēls</a:t>
            </a:r>
            <a:endParaRPr lang="en-US"/>
          </a:p>
        </p:txBody>
      </p:sp>
      <p:sp>
        <p:nvSpPr>
          <p:cNvPr id="7" name="Slide Number Placeholder 22"/>
          <p:cNvSpPr>
            <a:spLocks noGrp="1"/>
          </p:cNvSpPr>
          <p:nvPr>
            <p:ph type="sldNum" sz="quarter" idx="13"/>
          </p:nvPr>
        </p:nvSpPr>
        <p:spPr>
          <a:xfrm>
            <a:off x="11582400" y="6375400"/>
            <a:ext cx="406400" cy="304800"/>
          </a:xfrm>
          <a:prstGeom prst="rect">
            <a:avLst/>
          </a:prstGeom>
        </p:spPr>
        <p:txBody>
          <a:bodyPr/>
          <a:lstStyle>
            <a:lvl1pPr>
              <a:defRPr sz="1333">
                <a:latin typeface="Verdana" pitchFamily="34" charset="0"/>
              </a:defRPr>
            </a:lvl1pPr>
          </a:lstStyle>
          <a:p>
            <a:pPr>
              <a:defRPr/>
            </a:pPr>
            <a:fld id="{FB6BCA4D-2E23-422A-87E3-BF6857D92014}" type="slidenum">
              <a:rPr lang="en-US"/>
              <a:pPr>
                <a:defRPr/>
              </a:pPr>
              <a:t>‹#›</a:t>
            </a:fld>
            <a:endParaRPr lang="en-US"/>
          </a:p>
        </p:txBody>
      </p:sp>
    </p:spTree>
    <p:extLst>
      <p:ext uri="{BB962C8B-B14F-4D97-AF65-F5344CB8AC3E}">
        <p14:creationId xmlns:p14="http://schemas.microsoft.com/office/powerpoint/2010/main" val="2357782183"/>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2_Title and Content">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2438400" y="381000"/>
            <a:ext cx="9144000" cy="1036643"/>
          </a:xfrm>
          <a:prstGeom prst="rect">
            <a:avLst/>
          </a:prstGeom>
        </p:spPr>
        <p:txBody>
          <a:bodyPr anchor="t">
            <a:normAutofit/>
          </a:bodyPr>
          <a:lstStyle>
            <a:lvl1pPr algn="l">
              <a:defRPr sz="3200" b="1">
                <a:latin typeface="Verdana" panose="020B0604030504040204" pitchFamily="34" charset="0"/>
                <a:ea typeface="Verdana" panose="020B0604030504040204" pitchFamily="34" charset="0"/>
                <a:cs typeface="Verdana" panose="020B0604030504040204" pitchFamily="34" charset="0"/>
              </a:defRPr>
            </a:lvl1pPr>
          </a:lstStyle>
          <a:p>
            <a:r>
              <a:rPr lang="lv-LV"/>
              <a:t>Virsraksts</a:t>
            </a:r>
            <a:endParaRPr lang="en-US"/>
          </a:p>
        </p:txBody>
      </p:sp>
      <p:sp>
        <p:nvSpPr>
          <p:cNvPr id="3" name="Content Placeholder 2"/>
          <p:cNvSpPr>
            <a:spLocks noGrp="1"/>
          </p:cNvSpPr>
          <p:nvPr>
            <p:ph idx="1" hasCustomPrompt="1"/>
          </p:nvPr>
        </p:nvSpPr>
        <p:spPr>
          <a:xfrm>
            <a:off x="2438400" y="1701800"/>
            <a:ext cx="4368800" cy="4470400"/>
          </a:xfrm>
          <a:prstGeom prst="rect">
            <a:avLst/>
          </a:prstGeom>
        </p:spPr>
        <p:txBody>
          <a:bodyPr>
            <a:normAutofit/>
          </a:bodyPr>
          <a:lstStyle>
            <a:lvl1pPr marL="0" indent="0">
              <a:buFont typeface="Arial" pitchFamily="34" charset="0"/>
              <a:buNone/>
              <a:defRPr sz="2667">
                <a:latin typeface="Verdana" panose="020B0604030504040204" pitchFamily="34" charset="0"/>
                <a:ea typeface="Verdana" panose="020B0604030504040204" pitchFamily="34" charset="0"/>
                <a:cs typeface="Verdana" panose="020B0604030504040204" pitchFamily="34" charset="0"/>
              </a:defRPr>
            </a:lvl1pPr>
            <a:lvl2pPr>
              <a:defRPr sz="2667">
                <a:latin typeface="Times New Roman" panose="02020603050405020304" pitchFamily="18" charset="0"/>
                <a:cs typeface="Times New Roman" panose="02020603050405020304" pitchFamily="18" charset="0"/>
              </a:defRPr>
            </a:lvl2pPr>
            <a:lvl3pPr>
              <a:defRPr sz="2667">
                <a:latin typeface="Times New Roman" panose="02020603050405020304" pitchFamily="18" charset="0"/>
                <a:cs typeface="Times New Roman" panose="02020603050405020304" pitchFamily="18" charset="0"/>
              </a:defRPr>
            </a:lvl3pPr>
            <a:lvl4pPr>
              <a:defRPr sz="2667">
                <a:latin typeface="Times New Roman" panose="02020603050405020304" pitchFamily="18" charset="0"/>
                <a:cs typeface="Times New Roman" panose="02020603050405020304" pitchFamily="18" charset="0"/>
              </a:defRPr>
            </a:lvl4pPr>
            <a:lvl5pPr>
              <a:defRPr sz="2667">
                <a:latin typeface="Times New Roman" panose="02020603050405020304" pitchFamily="18" charset="0"/>
                <a:cs typeface="Times New Roman" panose="02020603050405020304" pitchFamily="18" charset="0"/>
              </a:defRPr>
            </a:lvl5pPr>
          </a:lstStyle>
          <a:p>
            <a:pPr lvl="0"/>
            <a:r>
              <a:rPr lang="lv-LV"/>
              <a:t>Teksts/attēls</a:t>
            </a:r>
            <a:endParaRPr lang="en-US"/>
          </a:p>
        </p:txBody>
      </p:sp>
      <p:sp>
        <p:nvSpPr>
          <p:cNvPr id="9" name="Content Placeholder 2"/>
          <p:cNvSpPr>
            <a:spLocks noGrp="1"/>
          </p:cNvSpPr>
          <p:nvPr>
            <p:ph idx="15" hasCustomPrompt="1"/>
          </p:nvPr>
        </p:nvSpPr>
        <p:spPr>
          <a:xfrm>
            <a:off x="7213600" y="1701800"/>
            <a:ext cx="4368000" cy="4470400"/>
          </a:xfrm>
          <a:prstGeom prst="rect">
            <a:avLst/>
          </a:prstGeom>
        </p:spPr>
        <p:txBody>
          <a:bodyPr>
            <a:normAutofit/>
          </a:bodyPr>
          <a:lstStyle>
            <a:lvl1pPr marL="0" indent="0">
              <a:buFont typeface="Arial" pitchFamily="34" charset="0"/>
              <a:buNone/>
              <a:defRPr sz="2667">
                <a:latin typeface="Verdana" panose="020B0604030504040204" pitchFamily="34" charset="0"/>
                <a:ea typeface="Verdana" panose="020B0604030504040204" pitchFamily="34" charset="0"/>
                <a:cs typeface="Verdana" panose="020B0604030504040204" pitchFamily="34" charset="0"/>
              </a:defRPr>
            </a:lvl1pPr>
            <a:lvl2pPr>
              <a:defRPr sz="2667">
                <a:latin typeface="Times New Roman" panose="02020603050405020304" pitchFamily="18" charset="0"/>
                <a:cs typeface="Times New Roman" panose="02020603050405020304" pitchFamily="18" charset="0"/>
              </a:defRPr>
            </a:lvl2pPr>
            <a:lvl3pPr>
              <a:defRPr sz="2667">
                <a:latin typeface="Times New Roman" panose="02020603050405020304" pitchFamily="18" charset="0"/>
                <a:cs typeface="Times New Roman" panose="02020603050405020304" pitchFamily="18" charset="0"/>
              </a:defRPr>
            </a:lvl3pPr>
            <a:lvl4pPr>
              <a:defRPr sz="2667">
                <a:latin typeface="Times New Roman" panose="02020603050405020304" pitchFamily="18" charset="0"/>
                <a:cs typeface="Times New Roman" panose="02020603050405020304" pitchFamily="18" charset="0"/>
              </a:defRPr>
            </a:lvl4pPr>
            <a:lvl5pPr>
              <a:defRPr sz="2667">
                <a:latin typeface="Times New Roman" panose="02020603050405020304" pitchFamily="18" charset="0"/>
                <a:cs typeface="Times New Roman" panose="02020603050405020304" pitchFamily="18" charset="0"/>
              </a:defRPr>
            </a:lvl5pPr>
          </a:lstStyle>
          <a:p>
            <a:pPr lvl="0"/>
            <a:r>
              <a:rPr lang="lv-LV"/>
              <a:t>Teksts/attēls</a:t>
            </a:r>
            <a:endParaRPr lang="en-US"/>
          </a:p>
        </p:txBody>
      </p:sp>
      <p:sp>
        <p:nvSpPr>
          <p:cNvPr id="12" name="Slide Number Placeholder 22"/>
          <p:cNvSpPr>
            <a:spLocks noGrp="1"/>
          </p:cNvSpPr>
          <p:nvPr>
            <p:ph type="sldNum" sz="quarter" idx="13"/>
          </p:nvPr>
        </p:nvSpPr>
        <p:spPr>
          <a:xfrm>
            <a:off x="11582400" y="6375400"/>
            <a:ext cx="406400" cy="304800"/>
          </a:xfrm>
          <a:prstGeom prst="rect">
            <a:avLst/>
          </a:prstGeom>
        </p:spPr>
        <p:txBody>
          <a:bodyPr/>
          <a:lstStyle>
            <a:lvl1pPr>
              <a:defRPr sz="1333">
                <a:latin typeface="Verdana" pitchFamily="34" charset="0"/>
              </a:defRPr>
            </a:lvl1pPr>
          </a:lstStyle>
          <a:p>
            <a:pPr>
              <a:defRPr/>
            </a:pPr>
            <a:fld id="{FB6BCA4D-2E23-422A-87E3-BF6857D92014}" type="slidenum">
              <a:rPr lang="en-US"/>
              <a:pPr>
                <a:defRPr/>
              </a:pPr>
              <a:t>‹#›</a:t>
            </a:fld>
            <a:endParaRPr lang="en-US"/>
          </a:p>
        </p:txBody>
      </p:sp>
    </p:spTree>
    <p:extLst>
      <p:ext uri="{BB962C8B-B14F-4D97-AF65-F5344CB8AC3E}">
        <p14:creationId xmlns:p14="http://schemas.microsoft.com/office/powerpoint/2010/main" val="3095178071"/>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Two Content">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
        <p:nvSpPr>
          <p:cNvPr id="4" name="Slide Number Placeholder 22"/>
          <p:cNvSpPr>
            <a:spLocks noGrp="1"/>
          </p:cNvSpPr>
          <p:nvPr>
            <p:ph type="sldNum" sz="quarter" idx="13"/>
          </p:nvPr>
        </p:nvSpPr>
        <p:spPr>
          <a:xfrm>
            <a:off x="11582400" y="6375400"/>
            <a:ext cx="406400" cy="304800"/>
          </a:xfrm>
          <a:prstGeom prst="rect">
            <a:avLst/>
          </a:prstGeom>
        </p:spPr>
        <p:txBody>
          <a:bodyPr/>
          <a:lstStyle>
            <a:lvl1pPr>
              <a:defRPr sz="1333">
                <a:latin typeface="Verdana" pitchFamily="34" charset="0"/>
              </a:defRPr>
            </a:lvl1pPr>
          </a:lstStyle>
          <a:p>
            <a:pPr>
              <a:defRPr/>
            </a:pPr>
            <a:fld id="{FB6BCA4D-2E23-422A-87E3-BF6857D92014}" type="slidenum">
              <a:rPr lang="en-US"/>
              <a:pPr>
                <a:defRPr/>
              </a:pPr>
              <a:t>‹#›</a:t>
            </a:fld>
            <a:endParaRPr lang="en-US"/>
          </a:p>
        </p:txBody>
      </p:sp>
    </p:spTree>
    <p:extLst>
      <p:ext uri="{BB962C8B-B14F-4D97-AF65-F5344CB8AC3E}">
        <p14:creationId xmlns:p14="http://schemas.microsoft.com/office/powerpoint/2010/main" val="1478539826"/>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p:cSld name="1_Title Slide">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
        <p:nvSpPr>
          <p:cNvPr id="7" name="Title 1"/>
          <p:cNvSpPr txBox="1">
            <a:spLocks/>
          </p:cNvSpPr>
          <p:nvPr/>
        </p:nvSpPr>
        <p:spPr>
          <a:xfrm>
            <a:off x="914400" y="4724401"/>
            <a:ext cx="10363200" cy="1036639"/>
          </a:xfrm>
          <a:prstGeom prst="rect">
            <a:avLst/>
          </a:prstGeom>
        </p:spPr>
        <p:txBody>
          <a:bodyPr lIns="125276" tIns="62639" rIns="125276" bIns="62639">
            <a:normAutofit/>
          </a:bodyPr>
          <a:lstStyle>
            <a:lvl1pPr algn="l" defTabSz="939575" rtl="0" eaLnBrk="1" latinLnBrk="0" hangingPunct="1">
              <a:spcBef>
                <a:spcPct val="0"/>
              </a:spcBef>
              <a:buNone/>
              <a:defRPr sz="2400" kern="1200">
                <a:solidFill>
                  <a:schemeClr val="tx1"/>
                </a:solidFill>
                <a:latin typeface="Times New Roman" panose="02020603050405020304" pitchFamily="18" charset="0"/>
                <a:ea typeface="+mj-ea"/>
                <a:cs typeface="Times New Roman" panose="02020603050405020304" pitchFamily="18" charset="0"/>
              </a:defRPr>
            </a:lvl1pPr>
          </a:lstStyle>
          <a:p>
            <a:pPr algn="ctr" fontAlgn="auto">
              <a:spcAft>
                <a:spcPts val="0"/>
              </a:spcAft>
              <a:defRPr/>
            </a:pPr>
            <a:endParaRPr lang="lv-LV" sz="1867">
              <a:latin typeface="Verdana" panose="020B0604030504040204" pitchFamily="34" charset="0"/>
              <a:ea typeface="Verdana" panose="020B0604030504040204" pitchFamily="34" charset="0"/>
              <a:cs typeface="Verdana" panose="020B0604030504040204" pitchFamily="34" charset="0"/>
            </a:endParaRPr>
          </a:p>
        </p:txBody>
      </p:sp>
      <p:sp>
        <p:nvSpPr>
          <p:cNvPr id="9" name="Title 1"/>
          <p:cNvSpPr>
            <a:spLocks noGrp="1"/>
          </p:cNvSpPr>
          <p:nvPr>
            <p:ph type="title" hasCustomPrompt="1"/>
          </p:nvPr>
        </p:nvSpPr>
        <p:spPr>
          <a:xfrm>
            <a:off x="914400" y="3225800"/>
            <a:ext cx="10363200" cy="914400"/>
          </a:xfrm>
          <a:prstGeom prst="rect">
            <a:avLst/>
          </a:prstGeom>
        </p:spPr>
        <p:txBody>
          <a:bodyPr anchor="t">
            <a:normAutofit/>
          </a:bodyPr>
          <a:lstStyle>
            <a:lvl1pPr algn="ctr">
              <a:defRPr sz="3733" b="1" baseline="0">
                <a:latin typeface="Verdana" panose="020B0604030504040204" pitchFamily="34" charset="0"/>
                <a:ea typeface="Verdana" panose="020B0604030504040204" pitchFamily="34" charset="0"/>
                <a:cs typeface="Verdana" panose="020B0604030504040204" pitchFamily="34" charset="0"/>
              </a:defRPr>
            </a:lvl1pPr>
          </a:lstStyle>
          <a:p>
            <a:r>
              <a:rPr lang="lv-LV"/>
              <a:t>Paldies!</a:t>
            </a:r>
            <a:endParaRPr lang="en-US"/>
          </a:p>
        </p:txBody>
      </p:sp>
      <p:sp>
        <p:nvSpPr>
          <p:cNvPr id="18" name="Text Placeholder 17"/>
          <p:cNvSpPr>
            <a:spLocks noGrp="1"/>
          </p:cNvSpPr>
          <p:nvPr>
            <p:ph type="body" sz="quarter" idx="10" hasCustomPrompt="1"/>
          </p:nvPr>
        </p:nvSpPr>
        <p:spPr>
          <a:xfrm>
            <a:off x="914400" y="4851400"/>
            <a:ext cx="10363200" cy="812800"/>
          </a:xfrm>
          <a:prstGeom prst="rect">
            <a:avLst/>
          </a:prstGeom>
        </p:spPr>
        <p:txBody>
          <a:bodyPr>
            <a:normAutofit/>
          </a:bodyPr>
          <a:lstStyle>
            <a:lvl1pPr marL="0" indent="0" algn="ctr">
              <a:buNone/>
              <a:defRPr sz="1867" baseline="0">
                <a:latin typeface="Verdana" panose="020B0604030504040204" pitchFamily="34" charset="0"/>
                <a:ea typeface="Verdana" panose="020B0604030504040204" pitchFamily="34" charset="0"/>
                <a:cs typeface="Verdana" panose="020B0604030504040204" pitchFamily="34" charset="0"/>
              </a:defRPr>
            </a:lvl1pPr>
          </a:lstStyle>
          <a:p>
            <a:pPr lvl="0"/>
            <a:r>
              <a:rPr lang="lv-LV"/>
              <a:t>Vārds, uzvārds, ieņemamais amats, kontaktinformācija</a:t>
            </a:r>
            <a:endParaRPr lang="en-US"/>
          </a:p>
        </p:txBody>
      </p:sp>
      <p:sp>
        <p:nvSpPr>
          <p:cNvPr id="20" name="Text Placeholder 19"/>
          <p:cNvSpPr>
            <a:spLocks noGrp="1"/>
          </p:cNvSpPr>
          <p:nvPr>
            <p:ph type="body" sz="quarter" idx="11" hasCustomPrompt="1"/>
          </p:nvPr>
        </p:nvSpPr>
        <p:spPr>
          <a:xfrm>
            <a:off x="914400" y="5867400"/>
            <a:ext cx="10363200" cy="533400"/>
          </a:xfrm>
          <a:prstGeom prst="rect">
            <a:avLst/>
          </a:prstGeom>
        </p:spPr>
        <p:txBody>
          <a:bodyPr>
            <a:normAutofit/>
          </a:bodyPr>
          <a:lstStyle>
            <a:lvl1pPr marL="0" indent="0" algn="ctr">
              <a:buNone/>
              <a:defRPr sz="1867">
                <a:latin typeface="Verdana" panose="020B0604030504040204" pitchFamily="34" charset="0"/>
                <a:ea typeface="Verdana" panose="020B0604030504040204" pitchFamily="34" charset="0"/>
                <a:cs typeface="Verdana" panose="020B0604030504040204" pitchFamily="34" charset="0"/>
              </a:defRPr>
            </a:lvl1pPr>
          </a:lstStyle>
          <a:p>
            <a:pPr lvl="0"/>
            <a:r>
              <a:rPr lang="lv-LV"/>
              <a:t>Datums, vieta</a:t>
            </a:r>
            <a:endParaRPr lang="en-US"/>
          </a:p>
        </p:txBody>
      </p:sp>
    </p:spTree>
    <p:extLst>
      <p:ext uri="{BB962C8B-B14F-4D97-AF65-F5344CB8AC3E}">
        <p14:creationId xmlns:p14="http://schemas.microsoft.com/office/powerpoint/2010/main" val="2079123939"/>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itle">
  <p:cSld name="Virsraksta slaids">
    <p:spTree>
      <p:nvGrpSpPr>
        <p:cNvPr id="1" name=""/>
        <p:cNvGrpSpPr/>
        <p:nvPr/>
      </p:nvGrpSpPr>
      <p:grpSpPr>
        <a:xfrm>
          <a:off x="0" y="0"/>
          <a:ext cx="0" cy="0"/>
          <a:chOff x="0" y="0"/>
          <a:chExt cx="0" cy="0"/>
        </a:xfrm>
      </p:grpSpPr>
      <p:sp>
        <p:nvSpPr>
          <p:cNvPr id="2" name="Virsraksts 1"/>
          <p:cNvSpPr>
            <a:spLocks noGrp="1"/>
          </p:cNvSpPr>
          <p:nvPr>
            <p:ph type="ctrTitle"/>
          </p:nvPr>
        </p:nvSpPr>
        <p:spPr>
          <a:xfrm>
            <a:off x="914400" y="2130426"/>
            <a:ext cx="10363200" cy="1470025"/>
          </a:xfrm>
        </p:spPr>
        <p:txBody>
          <a:bodyPr/>
          <a:lstStyle/>
          <a:p>
            <a:r>
              <a:rPr lang="lv-LV"/>
              <a:t>Rediģēt šablona virsraksta stilu</a:t>
            </a:r>
          </a:p>
        </p:txBody>
      </p:sp>
      <p:sp>
        <p:nvSpPr>
          <p:cNvPr id="3" name="Apakšvirsraksts 2"/>
          <p:cNvSpPr>
            <a:spLocks noGrp="1"/>
          </p:cNvSpPr>
          <p:nvPr>
            <p:ph type="subTitle" idx="1"/>
          </p:nvPr>
        </p:nvSpPr>
        <p:spPr>
          <a:xfrm>
            <a:off x="1828800" y="3886200"/>
            <a:ext cx="8534400" cy="1752600"/>
          </a:xfrm>
        </p:spPr>
        <p:txBody>
          <a:bodyPr/>
          <a:lstStyle>
            <a:lvl1pPr marL="0" indent="0" algn="ctr">
              <a:buNone/>
              <a:defRPr>
                <a:solidFill>
                  <a:schemeClr val="tx1">
                    <a:tint val="75000"/>
                  </a:schemeClr>
                </a:solidFill>
              </a:defRPr>
            </a:lvl1pPr>
            <a:lvl2pPr marL="457189" indent="0" algn="ctr">
              <a:buNone/>
              <a:defRPr>
                <a:solidFill>
                  <a:schemeClr val="tx1">
                    <a:tint val="75000"/>
                  </a:schemeClr>
                </a:solidFill>
              </a:defRPr>
            </a:lvl2pPr>
            <a:lvl3pPr marL="914377" indent="0" algn="ctr">
              <a:buNone/>
              <a:defRPr>
                <a:solidFill>
                  <a:schemeClr val="tx1">
                    <a:tint val="75000"/>
                  </a:schemeClr>
                </a:solidFill>
              </a:defRPr>
            </a:lvl3pPr>
            <a:lvl4pPr marL="1371566" indent="0" algn="ctr">
              <a:buNone/>
              <a:defRPr>
                <a:solidFill>
                  <a:schemeClr val="tx1">
                    <a:tint val="75000"/>
                  </a:schemeClr>
                </a:solidFill>
              </a:defRPr>
            </a:lvl4pPr>
            <a:lvl5pPr marL="1828754" indent="0" algn="ctr">
              <a:buNone/>
              <a:defRPr>
                <a:solidFill>
                  <a:schemeClr val="tx1">
                    <a:tint val="75000"/>
                  </a:schemeClr>
                </a:solidFill>
              </a:defRPr>
            </a:lvl5pPr>
            <a:lvl6pPr marL="2285943" indent="0" algn="ctr">
              <a:buNone/>
              <a:defRPr>
                <a:solidFill>
                  <a:schemeClr val="tx1">
                    <a:tint val="75000"/>
                  </a:schemeClr>
                </a:solidFill>
              </a:defRPr>
            </a:lvl6pPr>
            <a:lvl7pPr marL="2743131" indent="0" algn="ctr">
              <a:buNone/>
              <a:defRPr>
                <a:solidFill>
                  <a:schemeClr val="tx1">
                    <a:tint val="75000"/>
                  </a:schemeClr>
                </a:solidFill>
              </a:defRPr>
            </a:lvl7pPr>
            <a:lvl8pPr marL="3200320" indent="0" algn="ctr">
              <a:buNone/>
              <a:defRPr>
                <a:solidFill>
                  <a:schemeClr val="tx1">
                    <a:tint val="75000"/>
                  </a:schemeClr>
                </a:solidFill>
              </a:defRPr>
            </a:lvl8pPr>
            <a:lvl9pPr marL="3657509" indent="0" algn="ctr">
              <a:buNone/>
              <a:defRPr>
                <a:solidFill>
                  <a:schemeClr val="tx1">
                    <a:tint val="75000"/>
                  </a:schemeClr>
                </a:solidFill>
              </a:defRPr>
            </a:lvl9pPr>
          </a:lstStyle>
          <a:p>
            <a:r>
              <a:rPr lang="lv-LV"/>
              <a:t>Noklikšķiniet, lai rediģētu šablona apakšvirsraksta stilu</a:t>
            </a:r>
          </a:p>
        </p:txBody>
      </p:sp>
      <p:sp>
        <p:nvSpPr>
          <p:cNvPr id="4" name="Datuma vietturis 3">
            <a:extLst>
              <a:ext uri="{FF2B5EF4-FFF2-40B4-BE49-F238E27FC236}">
                <a16:creationId xmlns:a16="http://schemas.microsoft.com/office/drawing/2014/main" id="{E7946D1F-74E0-430B-B4B6-968EF1928443}"/>
              </a:ext>
            </a:extLst>
          </p:cNvPr>
          <p:cNvSpPr>
            <a:spLocks noGrp="1"/>
          </p:cNvSpPr>
          <p:nvPr>
            <p:ph type="dt" sz="half" idx="10"/>
          </p:nvPr>
        </p:nvSpPr>
        <p:spPr/>
        <p:txBody>
          <a:bodyPr/>
          <a:lstStyle>
            <a:lvl1pPr>
              <a:defRPr/>
            </a:lvl1pPr>
          </a:lstStyle>
          <a:p>
            <a:pPr>
              <a:defRPr/>
            </a:pPr>
            <a:fld id="{F3D07274-9906-4364-BEE3-287E4AE65536}" type="datetimeFigureOut">
              <a:rPr lang="lv-LV"/>
              <a:pPr>
                <a:defRPr/>
              </a:pPr>
              <a:t>13.05.2024</a:t>
            </a:fld>
            <a:endParaRPr lang="lv-LV"/>
          </a:p>
        </p:txBody>
      </p:sp>
      <p:sp>
        <p:nvSpPr>
          <p:cNvPr id="5" name="Kājenes vietturis 4">
            <a:extLst>
              <a:ext uri="{FF2B5EF4-FFF2-40B4-BE49-F238E27FC236}">
                <a16:creationId xmlns:a16="http://schemas.microsoft.com/office/drawing/2014/main" id="{7DBF3F8E-BD7A-44C1-9D1F-DFE03B631FB8}"/>
              </a:ext>
            </a:extLst>
          </p:cNvPr>
          <p:cNvSpPr>
            <a:spLocks noGrp="1"/>
          </p:cNvSpPr>
          <p:nvPr>
            <p:ph type="ftr" sz="quarter" idx="11"/>
          </p:nvPr>
        </p:nvSpPr>
        <p:spPr/>
        <p:txBody>
          <a:bodyPr/>
          <a:lstStyle>
            <a:lvl1pPr>
              <a:defRPr/>
            </a:lvl1pPr>
          </a:lstStyle>
          <a:p>
            <a:pPr>
              <a:defRPr/>
            </a:pPr>
            <a:endParaRPr lang="lv-LV"/>
          </a:p>
        </p:txBody>
      </p:sp>
      <p:sp>
        <p:nvSpPr>
          <p:cNvPr id="6" name="Slaida numura vietturis 5">
            <a:extLst>
              <a:ext uri="{FF2B5EF4-FFF2-40B4-BE49-F238E27FC236}">
                <a16:creationId xmlns:a16="http://schemas.microsoft.com/office/drawing/2014/main" id="{6FD86211-6551-45A9-A1A6-735F86CB6882}"/>
              </a:ext>
            </a:extLst>
          </p:cNvPr>
          <p:cNvSpPr>
            <a:spLocks noGrp="1"/>
          </p:cNvSpPr>
          <p:nvPr>
            <p:ph type="sldNum" sz="quarter" idx="12"/>
          </p:nvPr>
        </p:nvSpPr>
        <p:spPr/>
        <p:txBody>
          <a:bodyPr/>
          <a:lstStyle>
            <a:lvl1pPr>
              <a:defRPr/>
            </a:lvl1pPr>
          </a:lstStyle>
          <a:p>
            <a:fld id="{0BFCF997-5C36-4346-BFFD-33E82F9627AF}" type="slidenum">
              <a:rPr lang="lv-LV" altLang="lv-LV"/>
              <a:pPr/>
              <a:t>‹#›</a:t>
            </a:fld>
            <a:endParaRPr lang="lv-LV" altLang="lv-LV"/>
          </a:p>
        </p:txBody>
      </p:sp>
    </p:spTree>
    <p:extLst>
      <p:ext uri="{BB962C8B-B14F-4D97-AF65-F5344CB8AC3E}">
        <p14:creationId xmlns:p14="http://schemas.microsoft.com/office/powerpoint/2010/main" val="2573207582"/>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3" name="Subtitle 2"/>
          <p:cNvSpPr>
            <a:spLocks noGrp="1"/>
          </p:cNvSpPr>
          <p:nvPr>
            <p:ph type="subTitle" idx="1"/>
          </p:nvPr>
        </p:nvSpPr>
        <p:spPr>
          <a:xfrm>
            <a:off x="944380" y="4352544"/>
            <a:ext cx="8207652" cy="1239894"/>
          </a:xfrm>
          <a:noFill/>
        </p:spPr>
        <p:txBody>
          <a:bodyPr>
            <a:normAutofit/>
          </a:bodyPr>
          <a:lstStyle>
            <a:lvl1pPr marL="0" indent="0" algn="l">
              <a:buNone/>
              <a:defRPr sz="2000">
                <a:solidFill>
                  <a:schemeClr val="tx1">
                    <a:lumMod val="75000"/>
                    <a:lumOff val="25000"/>
                  </a:schemeClr>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US"/>
          </a:p>
        </p:txBody>
      </p:sp>
      <p:sp>
        <p:nvSpPr>
          <p:cNvPr id="10" name="Date Placeholder 7">
            <a:extLst>
              <a:ext uri="{FF2B5EF4-FFF2-40B4-BE49-F238E27FC236}">
                <a16:creationId xmlns:a16="http://schemas.microsoft.com/office/drawing/2014/main" id="{A6CD2FBA-7F6A-7C45-9AE1-34EDBAD98BFE}"/>
              </a:ext>
            </a:extLst>
          </p:cNvPr>
          <p:cNvSpPr>
            <a:spLocks noGrp="1"/>
          </p:cNvSpPr>
          <p:nvPr>
            <p:ph type="dt" sz="half" idx="10"/>
          </p:nvPr>
        </p:nvSpPr>
        <p:spPr>
          <a:xfrm>
            <a:off x="7893286" y="6253150"/>
            <a:ext cx="2753746" cy="323968"/>
          </a:xfrm>
        </p:spPr>
        <p:txBody>
          <a:bodyPr/>
          <a:lstStyle>
            <a:lvl1pPr>
              <a:defRPr>
                <a:solidFill>
                  <a:srgbClr val="7C9396"/>
                </a:solidFill>
              </a:defRPr>
            </a:lvl1pPr>
          </a:lstStyle>
          <a:p>
            <a:r>
              <a:rPr lang="en-US"/>
              <a:t>19/05/2021</a:t>
            </a:r>
            <a:endParaRPr lang="en-LV"/>
          </a:p>
        </p:txBody>
      </p:sp>
      <p:sp>
        <p:nvSpPr>
          <p:cNvPr id="11" name="Footer Placeholder 8">
            <a:extLst>
              <a:ext uri="{FF2B5EF4-FFF2-40B4-BE49-F238E27FC236}">
                <a16:creationId xmlns:a16="http://schemas.microsoft.com/office/drawing/2014/main" id="{177E20F1-29C6-AB46-B9B5-C50CF791241B}"/>
              </a:ext>
            </a:extLst>
          </p:cNvPr>
          <p:cNvSpPr>
            <a:spLocks noGrp="1"/>
          </p:cNvSpPr>
          <p:nvPr>
            <p:ph type="ftr" sz="quarter" idx="11"/>
          </p:nvPr>
        </p:nvSpPr>
        <p:spPr>
          <a:xfrm>
            <a:off x="995461" y="6236208"/>
            <a:ext cx="5901189" cy="320040"/>
          </a:xfrm>
        </p:spPr>
        <p:txBody>
          <a:bodyPr/>
          <a:lstStyle>
            <a:lvl1pPr>
              <a:defRPr>
                <a:solidFill>
                  <a:schemeClr val="tx1">
                    <a:alpha val="70000"/>
                  </a:schemeClr>
                </a:solidFill>
              </a:defRPr>
            </a:lvl1pPr>
          </a:lstStyle>
          <a:p>
            <a:r>
              <a:rPr lang="en-GB"/>
              <a:t>Sabiedrības integrācijas fonds</a:t>
            </a:r>
            <a:endParaRPr lang="en-LV"/>
          </a:p>
        </p:txBody>
      </p:sp>
      <p:sp>
        <p:nvSpPr>
          <p:cNvPr id="12" name="Slide Number Placeholder 9">
            <a:extLst>
              <a:ext uri="{FF2B5EF4-FFF2-40B4-BE49-F238E27FC236}">
                <a16:creationId xmlns:a16="http://schemas.microsoft.com/office/drawing/2014/main" id="{A55730A0-E0D8-6743-9CD6-B19F08E10814}"/>
              </a:ext>
            </a:extLst>
          </p:cNvPr>
          <p:cNvSpPr>
            <a:spLocks noGrp="1"/>
          </p:cNvSpPr>
          <p:nvPr>
            <p:ph type="sldNum" sz="quarter" idx="12"/>
          </p:nvPr>
        </p:nvSpPr>
        <p:spPr>
          <a:xfrm>
            <a:off x="10830779" y="6232254"/>
            <a:ext cx="365760" cy="365760"/>
          </a:xfrm>
          <a:solidFill>
            <a:srgbClr val="7C9396">
              <a:alpha val="70000"/>
            </a:srgbClr>
          </a:solidFill>
        </p:spPr>
        <p:txBody>
          <a:bodyPr/>
          <a:lstStyle/>
          <a:p>
            <a:fld id="{C19BB808-219E-9441-9CD5-6E582F9AE2E3}" type="slidenum">
              <a:rPr lang="en-LV" smtClean="0"/>
              <a:t>‹#›</a:t>
            </a:fld>
            <a:endParaRPr lang="en-LV"/>
          </a:p>
        </p:txBody>
      </p:sp>
      <p:sp>
        <p:nvSpPr>
          <p:cNvPr id="4" name="Title 3">
            <a:extLst>
              <a:ext uri="{FF2B5EF4-FFF2-40B4-BE49-F238E27FC236}">
                <a16:creationId xmlns:a16="http://schemas.microsoft.com/office/drawing/2014/main" id="{5B05563C-7AB9-8843-81FD-1D53D7F42A1E}"/>
              </a:ext>
            </a:extLst>
          </p:cNvPr>
          <p:cNvSpPr>
            <a:spLocks noGrp="1"/>
          </p:cNvSpPr>
          <p:nvPr>
            <p:ph type="title" hasCustomPrompt="1"/>
          </p:nvPr>
        </p:nvSpPr>
        <p:spPr>
          <a:xfrm>
            <a:off x="944380" y="2503112"/>
            <a:ext cx="8375432" cy="1188720"/>
          </a:xfrm>
          <a:noFill/>
          <a:ln>
            <a:noFill/>
          </a:ln>
        </p:spPr>
        <p:txBody>
          <a:bodyPr>
            <a:noAutofit/>
          </a:bodyPr>
          <a:lstStyle>
            <a:lvl1pPr algn="l">
              <a:defRPr sz="5000" cap="none">
                <a:solidFill>
                  <a:schemeClr val="tx1"/>
                </a:solidFill>
              </a:defRPr>
            </a:lvl1pPr>
          </a:lstStyle>
          <a:p>
            <a:r>
              <a:rPr lang="en-GB"/>
              <a:t>Click to edit master title style</a:t>
            </a:r>
            <a:endParaRPr lang="en-LV"/>
          </a:p>
        </p:txBody>
      </p:sp>
    </p:spTree>
    <p:extLst>
      <p:ext uri="{BB962C8B-B14F-4D97-AF65-F5344CB8AC3E}">
        <p14:creationId xmlns:p14="http://schemas.microsoft.com/office/powerpoint/2010/main" val="3958927534"/>
      </p:ext>
    </p:extLst>
  </p:cSld>
  <p:clrMapOvr>
    <a:overrideClrMapping bg1="dk1" tx1="lt1" bg2="dk2" tx2="lt2" accent1="accent1" accent2="accent2" accent3="accent3" accent4="accent4" accent5="accent5" accent6="accent6" hlink="hlink" folHlink="folHlink"/>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obj" preserve="1">
  <p:cSld name="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830835" y="435399"/>
            <a:ext cx="6184562" cy="1365148"/>
          </a:xfrm>
          <a:noFill/>
          <a:ln>
            <a:noFill/>
          </a:ln>
        </p:spPr>
        <p:txBody>
          <a:bodyPr>
            <a:normAutofit/>
          </a:bodyPr>
          <a:lstStyle>
            <a:lvl1pPr algn="l">
              <a:defRPr sz="4000" cap="none" spc="0">
                <a:solidFill>
                  <a:schemeClr val="bg1"/>
                </a:solidFill>
              </a:defRPr>
            </a:lvl1pPr>
          </a:lstStyle>
          <a:p>
            <a:r>
              <a:rPr lang="en-GB"/>
              <a:t>Click to edit master title style</a:t>
            </a:r>
            <a:endParaRPr lang="en-US"/>
          </a:p>
        </p:txBody>
      </p:sp>
      <p:sp>
        <p:nvSpPr>
          <p:cNvPr id="3" name="Content Placeholder 2"/>
          <p:cNvSpPr>
            <a:spLocks noGrp="1"/>
          </p:cNvSpPr>
          <p:nvPr>
            <p:ph idx="1"/>
          </p:nvPr>
        </p:nvSpPr>
        <p:spPr>
          <a:xfrm>
            <a:off x="995461" y="1800547"/>
            <a:ext cx="10201078" cy="4431707"/>
          </a:xfrm>
        </p:spPr>
        <p:txBody>
          <a:bodyPr anchor="ct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10" name="Date Placeholder 7">
            <a:extLst>
              <a:ext uri="{FF2B5EF4-FFF2-40B4-BE49-F238E27FC236}">
                <a16:creationId xmlns:a16="http://schemas.microsoft.com/office/drawing/2014/main" id="{887AF835-2D3A-BD4A-B351-0A47398D83E7}"/>
              </a:ext>
            </a:extLst>
          </p:cNvPr>
          <p:cNvSpPr>
            <a:spLocks noGrp="1"/>
          </p:cNvSpPr>
          <p:nvPr>
            <p:ph type="dt" sz="half" idx="10"/>
          </p:nvPr>
        </p:nvSpPr>
        <p:spPr>
          <a:xfrm>
            <a:off x="7893286" y="6253150"/>
            <a:ext cx="2753746" cy="323968"/>
          </a:xfrm>
        </p:spPr>
        <p:txBody>
          <a:bodyPr/>
          <a:lstStyle>
            <a:lvl1pPr>
              <a:defRPr>
                <a:solidFill>
                  <a:srgbClr val="7C9396"/>
                </a:solidFill>
              </a:defRPr>
            </a:lvl1pPr>
          </a:lstStyle>
          <a:p>
            <a:r>
              <a:rPr lang="en-US"/>
              <a:t>19/05/2021</a:t>
            </a:r>
            <a:endParaRPr lang="en-LV"/>
          </a:p>
        </p:txBody>
      </p:sp>
      <p:sp>
        <p:nvSpPr>
          <p:cNvPr id="11" name="Footer Placeholder 8">
            <a:extLst>
              <a:ext uri="{FF2B5EF4-FFF2-40B4-BE49-F238E27FC236}">
                <a16:creationId xmlns:a16="http://schemas.microsoft.com/office/drawing/2014/main" id="{66711CB4-7503-E644-8A4C-882DC9AFCA6E}"/>
              </a:ext>
            </a:extLst>
          </p:cNvPr>
          <p:cNvSpPr>
            <a:spLocks noGrp="1"/>
          </p:cNvSpPr>
          <p:nvPr>
            <p:ph type="ftr" sz="quarter" idx="11"/>
          </p:nvPr>
        </p:nvSpPr>
        <p:spPr>
          <a:xfrm>
            <a:off x="995461" y="6236208"/>
            <a:ext cx="5901189" cy="320040"/>
          </a:xfrm>
        </p:spPr>
        <p:txBody>
          <a:bodyPr/>
          <a:lstStyle>
            <a:lvl1pPr>
              <a:defRPr>
                <a:solidFill>
                  <a:srgbClr val="7C9396">
                    <a:alpha val="70000"/>
                  </a:srgbClr>
                </a:solidFill>
              </a:defRPr>
            </a:lvl1pPr>
          </a:lstStyle>
          <a:p>
            <a:r>
              <a:rPr lang="en-GB"/>
              <a:t>Sabiedrības integrācijas fonds</a:t>
            </a:r>
            <a:endParaRPr lang="en-LV"/>
          </a:p>
        </p:txBody>
      </p:sp>
      <p:sp>
        <p:nvSpPr>
          <p:cNvPr id="12" name="Slide Number Placeholder 9">
            <a:extLst>
              <a:ext uri="{FF2B5EF4-FFF2-40B4-BE49-F238E27FC236}">
                <a16:creationId xmlns:a16="http://schemas.microsoft.com/office/drawing/2014/main" id="{E73824C8-6894-7145-B438-77C49CB46E4F}"/>
              </a:ext>
            </a:extLst>
          </p:cNvPr>
          <p:cNvSpPr>
            <a:spLocks noGrp="1"/>
          </p:cNvSpPr>
          <p:nvPr>
            <p:ph type="sldNum" sz="quarter" idx="12"/>
          </p:nvPr>
        </p:nvSpPr>
        <p:spPr>
          <a:xfrm>
            <a:off x="10830779" y="6232254"/>
            <a:ext cx="365760" cy="365760"/>
          </a:xfrm>
          <a:solidFill>
            <a:srgbClr val="7C9396">
              <a:alpha val="70000"/>
            </a:srgbClr>
          </a:solidFill>
        </p:spPr>
        <p:txBody>
          <a:bodyPr/>
          <a:lstStyle/>
          <a:p>
            <a:fld id="{C19BB808-219E-9441-9CD5-6E582F9AE2E3}" type="slidenum">
              <a:rPr lang="en-LV" smtClean="0"/>
              <a:t>‹#›</a:t>
            </a:fld>
            <a:endParaRPr lang="en-LV"/>
          </a:p>
        </p:txBody>
      </p:sp>
    </p:spTree>
    <p:extLst>
      <p:ext uri="{BB962C8B-B14F-4D97-AF65-F5344CB8AC3E}">
        <p14:creationId xmlns:p14="http://schemas.microsoft.com/office/powerpoint/2010/main" val="4288159735"/>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userDrawn="1">
  <p:cSld name="Section Header">
    <p:bg>
      <p:bgPr>
        <a:solidFill>
          <a:schemeClr val="tx1"/>
        </a:solidFill>
        <a:effectLst/>
      </p:bgPr>
    </p:bg>
    <p:spTree>
      <p:nvGrpSpPr>
        <p:cNvPr id="1" name=""/>
        <p:cNvGrpSpPr/>
        <p:nvPr/>
      </p:nvGrpSpPr>
      <p:grpSpPr>
        <a:xfrm>
          <a:off x="0" y="0"/>
          <a:ext cx="0" cy="0"/>
          <a:chOff x="0" y="0"/>
          <a:chExt cx="0" cy="0"/>
        </a:xfrm>
      </p:grpSpPr>
      <p:sp>
        <p:nvSpPr>
          <p:cNvPr id="5" name="Picture Placeholder 4">
            <a:extLst>
              <a:ext uri="{FF2B5EF4-FFF2-40B4-BE49-F238E27FC236}">
                <a16:creationId xmlns:a16="http://schemas.microsoft.com/office/drawing/2014/main" id="{E9F0B8CE-65F9-A94E-AC7E-073B48D30B11}"/>
              </a:ext>
            </a:extLst>
          </p:cNvPr>
          <p:cNvSpPr>
            <a:spLocks noGrp="1"/>
          </p:cNvSpPr>
          <p:nvPr>
            <p:ph type="pic" sz="quarter" idx="13"/>
          </p:nvPr>
        </p:nvSpPr>
        <p:spPr>
          <a:xfrm>
            <a:off x="0" y="0"/>
            <a:ext cx="12192000" cy="6858000"/>
          </a:xfrm>
          <a:pattFill prst="lgCheck">
            <a:fgClr>
              <a:srgbClr val="DAE1E1"/>
            </a:fgClr>
            <a:bgClr>
              <a:srgbClr val="F2F4F4"/>
            </a:bgClr>
          </a:pattFill>
        </p:spPr>
        <p:txBody>
          <a:bodyPr/>
          <a:lstStyle/>
          <a:p>
            <a:r>
              <a:rPr lang="en-GB"/>
              <a:t>Click icon to add picture</a:t>
            </a:r>
            <a:endParaRPr lang="en-LV"/>
          </a:p>
        </p:txBody>
      </p:sp>
      <p:sp>
        <p:nvSpPr>
          <p:cNvPr id="2" name="Title 1"/>
          <p:cNvSpPr>
            <a:spLocks noGrp="1"/>
          </p:cNvSpPr>
          <p:nvPr>
            <p:ph type="title" hasCustomPrompt="1"/>
          </p:nvPr>
        </p:nvSpPr>
        <p:spPr bwMode="blackWhite">
          <a:xfrm>
            <a:off x="1600200" y="2386744"/>
            <a:ext cx="8991600" cy="1645920"/>
          </a:xfrm>
          <a:noFill/>
          <a:ln w="38100">
            <a:noFill/>
          </a:ln>
        </p:spPr>
        <p:txBody>
          <a:bodyPr lIns="274320" rIns="274320" anchor="ctr" anchorCtr="1">
            <a:noAutofit/>
          </a:bodyPr>
          <a:lstStyle>
            <a:lvl1pPr>
              <a:defRPr sz="5000" cap="none" spc="0">
                <a:solidFill>
                  <a:schemeClr val="tx1"/>
                </a:solidFill>
              </a:defRPr>
            </a:lvl1pPr>
          </a:lstStyle>
          <a:p>
            <a:r>
              <a:rPr lang="en-GB"/>
              <a:t>Click to edit master title style</a:t>
            </a:r>
            <a:endParaRPr lang="en-US"/>
          </a:p>
        </p:txBody>
      </p:sp>
      <p:sp>
        <p:nvSpPr>
          <p:cNvPr id="3" name="Text Placeholder 2"/>
          <p:cNvSpPr>
            <a:spLocks noGrp="1"/>
          </p:cNvSpPr>
          <p:nvPr>
            <p:ph type="body" idx="1"/>
          </p:nvPr>
        </p:nvSpPr>
        <p:spPr>
          <a:xfrm>
            <a:off x="2695194" y="4352465"/>
            <a:ext cx="6801612" cy="1265082"/>
          </a:xfrm>
        </p:spPr>
        <p:txBody>
          <a:bodyPr anchor="t" anchorCtr="1">
            <a:normAutofit/>
          </a:bodyPr>
          <a:lstStyle>
            <a:lvl1pPr marL="0" indent="0">
              <a:buNone/>
              <a:defRPr sz="20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10" name="Date Placeholder 7">
            <a:extLst>
              <a:ext uri="{FF2B5EF4-FFF2-40B4-BE49-F238E27FC236}">
                <a16:creationId xmlns:a16="http://schemas.microsoft.com/office/drawing/2014/main" id="{66BDA2F8-68CA-884C-ABFA-701B220381E1}"/>
              </a:ext>
            </a:extLst>
          </p:cNvPr>
          <p:cNvSpPr>
            <a:spLocks noGrp="1"/>
          </p:cNvSpPr>
          <p:nvPr>
            <p:ph type="dt" sz="half" idx="10"/>
          </p:nvPr>
        </p:nvSpPr>
        <p:spPr>
          <a:xfrm>
            <a:off x="8442793" y="6253150"/>
            <a:ext cx="2753746" cy="323968"/>
          </a:xfrm>
        </p:spPr>
        <p:txBody>
          <a:bodyPr/>
          <a:lstStyle>
            <a:lvl1pPr>
              <a:defRPr>
                <a:solidFill>
                  <a:schemeClr val="tx1"/>
                </a:solidFill>
              </a:defRPr>
            </a:lvl1pPr>
          </a:lstStyle>
          <a:p>
            <a:r>
              <a:rPr lang="en-US"/>
              <a:t>19/05/2021</a:t>
            </a:r>
            <a:endParaRPr lang="en-LV"/>
          </a:p>
        </p:txBody>
      </p:sp>
      <p:sp>
        <p:nvSpPr>
          <p:cNvPr id="11" name="Footer Placeholder 8">
            <a:extLst>
              <a:ext uri="{FF2B5EF4-FFF2-40B4-BE49-F238E27FC236}">
                <a16:creationId xmlns:a16="http://schemas.microsoft.com/office/drawing/2014/main" id="{87AF38B6-BEDD-6D41-BB12-8A98E128AEBC}"/>
              </a:ext>
            </a:extLst>
          </p:cNvPr>
          <p:cNvSpPr>
            <a:spLocks noGrp="1"/>
          </p:cNvSpPr>
          <p:nvPr>
            <p:ph type="ftr" sz="quarter" idx="11"/>
          </p:nvPr>
        </p:nvSpPr>
        <p:spPr>
          <a:xfrm>
            <a:off x="995461" y="6236208"/>
            <a:ext cx="5901189" cy="320040"/>
          </a:xfrm>
        </p:spPr>
        <p:txBody>
          <a:bodyPr/>
          <a:lstStyle>
            <a:lvl1pPr>
              <a:defRPr>
                <a:solidFill>
                  <a:schemeClr val="tx1">
                    <a:alpha val="70000"/>
                  </a:schemeClr>
                </a:solidFill>
              </a:defRPr>
            </a:lvl1pPr>
          </a:lstStyle>
          <a:p>
            <a:r>
              <a:rPr lang="en-GB"/>
              <a:t>Sabiedrības integrācijas fonds</a:t>
            </a:r>
            <a:endParaRPr lang="en-LV"/>
          </a:p>
        </p:txBody>
      </p:sp>
    </p:spTree>
    <p:extLst>
      <p:ext uri="{BB962C8B-B14F-4D97-AF65-F5344CB8AC3E}">
        <p14:creationId xmlns:p14="http://schemas.microsoft.com/office/powerpoint/2010/main" val="2099940116"/>
      </p:ext>
    </p:extLst>
  </p:cSld>
  <p:clrMapOvr>
    <a:overrideClrMapping bg1="dk1" tx1="lt1" bg2="dk2" tx2="lt2" accent1="accent1" accent2="accent2" accent3="accent3" accent4="accent4" accent5="accent5" accent6="accent6" hlink="hlink" folHlink="folHlink"/>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userDrawn="1">
  <p:cSld name="1_Section Header">
    <p:bg>
      <p:bgPr>
        <a:solidFill>
          <a:srgbClr val="800024"/>
        </a:solidFill>
        <a:effectLst/>
      </p:bgPr>
    </p:bg>
    <p:spTree>
      <p:nvGrpSpPr>
        <p:cNvPr id="1" name=""/>
        <p:cNvGrpSpPr/>
        <p:nvPr/>
      </p:nvGrpSpPr>
      <p:grpSpPr>
        <a:xfrm>
          <a:off x="0" y="0"/>
          <a:ext cx="0" cy="0"/>
          <a:chOff x="0" y="0"/>
          <a:chExt cx="0" cy="0"/>
        </a:xfrm>
      </p:grpSpPr>
      <p:sp>
        <p:nvSpPr>
          <p:cNvPr id="24" name="Picture Placeholder 23">
            <a:extLst>
              <a:ext uri="{FF2B5EF4-FFF2-40B4-BE49-F238E27FC236}">
                <a16:creationId xmlns:a16="http://schemas.microsoft.com/office/drawing/2014/main" id="{774A0244-6E26-4D41-AFC1-011CA034E8C7}"/>
              </a:ext>
            </a:extLst>
          </p:cNvPr>
          <p:cNvSpPr>
            <a:spLocks noGrp="1"/>
          </p:cNvSpPr>
          <p:nvPr>
            <p:ph type="pic" sz="quarter" idx="12"/>
          </p:nvPr>
        </p:nvSpPr>
        <p:spPr>
          <a:xfrm>
            <a:off x="0" y="0"/>
            <a:ext cx="12192000" cy="6858001"/>
          </a:xfrm>
          <a:custGeom>
            <a:avLst/>
            <a:gdLst>
              <a:gd name="connsiteX0" fmla="*/ 9234622 w 12192000"/>
              <a:gd name="connsiteY0" fmla="*/ 0 h 6858001"/>
              <a:gd name="connsiteX1" fmla="*/ 12192000 w 12192000"/>
              <a:gd name="connsiteY1" fmla="*/ 0 h 6858001"/>
              <a:gd name="connsiteX2" fmla="*/ 12192000 w 12192000"/>
              <a:gd name="connsiteY2" fmla="*/ 6743573 h 6858001"/>
              <a:gd name="connsiteX3" fmla="*/ 11964519 w 12192000"/>
              <a:gd name="connsiteY3" fmla="*/ 6688861 h 6858001"/>
              <a:gd name="connsiteX4" fmla="*/ 7726680 w 12192000"/>
              <a:gd name="connsiteY4" fmla="*/ 6236208 h 6858001"/>
              <a:gd name="connsiteX5" fmla="*/ 3067365 w 12192000"/>
              <a:gd name="connsiteY5" fmla="*/ 6790232 h 6858001"/>
              <a:gd name="connsiteX6" fmla="*/ 2816381 w 12192000"/>
              <a:gd name="connsiteY6" fmla="*/ 6858001 h 6858001"/>
              <a:gd name="connsiteX7" fmla="*/ 0 w 12192000"/>
              <a:gd name="connsiteY7" fmla="*/ 6858001 h 6858001"/>
              <a:gd name="connsiteX8" fmla="*/ 0 w 12192000"/>
              <a:gd name="connsiteY8" fmla="*/ 17397 h 6858001"/>
              <a:gd name="connsiteX9" fmla="*/ 343305 w 12192000"/>
              <a:gd name="connsiteY9" fmla="*/ 99967 h 6858001"/>
              <a:gd name="connsiteX10" fmla="*/ 4581144 w 12192000"/>
              <a:gd name="connsiteY10" fmla="*/ 552619 h 6858001"/>
              <a:gd name="connsiteX11" fmla="*/ 8818983 w 12192000"/>
              <a:gd name="connsiteY11" fmla="*/ 99967 h 68580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2192000" h="6858001">
                <a:moveTo>
                  <a:pt x="9234622" y="0"/>
                </a:moveTo>
                <a:lnTo>
                  <a:pt x="12192000" y="0"/>
                </a:lnTo>
                <a:lnTo>
                  <a:pt x="12192000" y="6743573"/>
                </a:lnTo>
                <a:lnTo>
                  <a:pt x="11964519" y="6688861"/>
                </a:lnTo>
                <a:cubicBezTo>
                  <a:pt x="10682509" y="6398773"/>
                  <a:pt x="9245022" y="6236208"/>
                  <a:pt x="7726680" y="6236208"/>
                </a:cubicBezTo>
                <a:cubicBezTo>
                  <a:pt x="6039634" y="6236208"/>
                  <a:pt x="4452408" y="6436906"/>
                  <a:pt x="3067365" y="6790232"/>
                </a:cubicBezTo>
                <a:lnTo>
                  <a:pt x="2816381" y="6858001"/>
                </a:lnTo>
                <a:lnTo>
                  <a:pt x="0" y="6858001"/>
                </a:lnTo>
                <a:lnTo>
                  <a:pt x="0" y="17397"/>
                </a:lnTo>
                <a:lnTo>
                  <a:pt x="343305" y="99967"/>
                </a:lnTo>
                <a:cubicBezTo>
                  <a:pt x="1625315" y="390054"/>
                  <a:pt x="3062803" y="552619"/>
                  <a:pt x="4581144" y="552619"/>
                </a:cubicBezTo>
                <a:cubicBezTo>
                  <a:pt x="6099486" y="552619"/>
                  <a:pt x="7536973" y="390054"/>
                  <a:pt x="8818983" y="99967"/>
                </a:cubicBezTo>
                <a:close/>
              </a:path>
            </a:pathLst>
          </a:custGeom>
          <a:pattFill prst="lgCheck">
            <a:fgClr>
              <a:srgbClr val="F2F4F4"/>
            </a:fgClr>
            <a:bgClr>
              <a:srgbClr val="DAE1E1"/>
            </a:bgClr>
          </a:pattFill>
        </p:spPr>
        <p:txBody>
          <a:bodyPr wrap="square">
            <a:noAutofit/>
          </a:bodyPr>
          <a:lstStyle/>
          <a:p>
            <a:r>
              <a:rPr lang="en-GB"/>
              <a:t>Click icon to add picture</a:t>
            </a:r>
            <a:endParaRPr lang="en-LV"/>
          </a:p>
        </p:txBody>
      </p:sp>
      <p:sp>
        <p:nvSpPr>
          <p:cNvPr id="2" name="Title 1"/>
          <p:cNvSpPr>
            <a:spLocks noGrp="1"/>
          </p:cNvSpPr>
          <p:nvPr>
            <p:ph type="title" hasCustomPrompt="1"/>
          </p:nvPr>
        </p:nvSpPr>
        <p:spPr bwMode="blackWhite">
          <a:xfrm>
            <a:off x="1600200" y="2386744"/>
            <a:ext cx="8991600" cy="1645920"/>
          </a:xfrm>
          <a:noFill/>
          <a:ln w="38100">
            <a:noFill/>
          </a:ln>
        </p:spPr>
        <p:txBody>
          <a:bodyPr lIns="274320" rIns="274320" anchor="ctr" anchorCtr="1">
            <a:noAutofit/>
          </a:bodyPr>
          <a:lstStyle>
            <a:lvl1pPr>
              <a:defRPr sz="5000" cap="none" spc="0">
                <a:solidFill>
                  <a:schemeClr val="tx1"/>
                </a:solidFill>
              </a:defRPr>
            </a:lvl1pPr>
          </a:lstStyle>
          <a:p>
            <a:r>
              <a:rPr lang="en-GB"/>
              <a:t>Click to edit master title style</a:t>
            </a:r>
            <a:endParaRPr lang="en-US"/>
          </a:p>
        </p:txBody>
      </p:sp>
      <p:sp>
        <p:nvSpPr>
          <p:cNvPr id="3" name="Text Placeholder 2"/>
          <p:cNvSpPr>
            <a:spLocks noGrp="1"/>
          </p:cNvSpPr>
          <p:nvPr>
            <p:ph type="body" idx="1"/>
          </p:nvPr>
        </p:nvSpPr>
        <p:spPr>
          <a:xfrm>
            <a:off x="2695194" y="4352465"/>
            <a:ext cx="6801612" cy="1265082"/>
          </a:xfrm>
        </p:spPr>
        <p:txBody>
          <a:bodyPr anchor="t" anchorCtr="1">
            <a:normAutofit/>
          </a:bodyPr>
          <a:lstStyle>
            <a:lvl1pPr marL="0" indent="0">
              <a:buNone/>
              <a:defRPr sz="20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10" name="Date Placeholder 7">
            <a:extLst>
              <a:ext uri="{FF2B5EF4-FFF2-40B4-BE49-F238E27FC236}">
                <a16:creationId xmlns:a16="http://schemas.microsoft.com/office/drawing/2014/main" id="{66BDA2F8-68CA-884C-ABFA-701B220381E1}"/>
              </a:ext>
            </a:extLst>
          </p:cNvPr>
          <p:cNvSpPr>
            <a:spLocks noGrp="1"/>
          </p:cNvSpPr>
          <p:nvPr>
            <p:ph type="dt" sz="half" idx="10"/>
          </p:nvPr>
        </p:nvSpPr>
        <p:spPr>
          <a:xfrm>
            <a:off x="8442793" y="6253150"/>
            <a:ext cx="2753746" cy="323968"/>
          </a:xfrm>
        </p:spPr>
        <p:txBody>
          <a:bodyPr/>
          <a:lstStyle>
            <a:lvl1pPr>
              <a:defRPr>
                <a:solidFill>
                  <a:schemeClr val="tx1"/>
                </a:solidFill>
              </a:defRPr>
            </a:lvl1pPr>
          </a:lstStyle>
          <a:p>
            <a:r>
              <a:rPr lang="en-US"/>
              <a:t>19/05/2021</a:t>
            </a:r>
            <a:endParaRPr lang="en-LV"/>
          </a:p>
        </p:txBody>
      </p:sp>
      <p:sp>
        <p:nvSpPr>
          <p:cNvPr id="11" name="Footer Placeholder 8">
            <a:extLst>
              <a:ext uri="{FF2B5EF4-FFF2-40B4-BE49-F238E27FC236}">
                <a16:creationId xmlns:a16="http://schemas.microsoft.com/office/drawing/2014/main" id="{87AF38B6-BEDD-6D41-BB12-8A98E128AEBC}"/>
              </a:ext>
            </a:extLst>
          </p:cNvPr>
          <p:cNvSpPr>
            <a:spLocks noGrp="1"/>
          </p:cNvSpPr>
          <p:nvPr>
            <p:ph type="ftr" sz="quarter" idx="11"/>
          </p:nvPr>
        </p:nvSpPr>
        <p:spPr>
          <a:xfrm>
            <a:off x="995461" y="6236208"/>
            <a:ext cx="5901189" cy="320040"/>
          </a:xfrm>
        </p:spPr>
        <p:txBody>
          <a:bodyPr/>
          <a:lstStyle>
            <a:lvl1pPr>
              <a:defRPr>
                <a:solidFill>
                  <a:schemeClr val="tx1">
                    <a:alpha val="70000"/>
                  </a:schemeClr>
                </a:solidFill>
              </a:defRPr>
            </a:lvl1pPr>
          </a:lstStyle>
          <a:p>
            <a:r>
              <a:rPr lang="en-GB"/>
              <a:t>Sabiedrības integrācijas fonds</a:t>
            </a:r>
            <a:endParaRPr lang="en-LV"/>
          </a:p>
        </p:txBody>
      </p:sp>
    </p:spTree>
    <p:extLst>
      <p:ext uri="{BB962C8B-B14F-4D97-AF65-F5344CB8AC3E}">
        <p14:creationId xmlns:p14="http://schemas.microsoft.com/office/powerpoint/2010/main" val="401413288"/>
      </p:ext>
    </p:extLst>
  </p:cSld>
  <p:clrMapOvr>
    <a:overrideClrMapping bg1="dk1" tx1="lt1" bg2="dk2" tx2="lt2" accent1="accent1" accent2="accent2" accent3="accent3" accent4="accent4" accent5="accent5" accent6="accent6" hlink="hlink" folHlink="folHlink"/>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twoObj" preserve="1">
  <p:cSld name="Two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995461" y="1741489"/>
            <a:ext cx="4589793" cy="1508337"/>
          </a:xfrm>
          <a:noFill/>
          <a:ln>
            <a:noFill/>
          </a:ln>
        </p:spPr>
        <p:txBody>
          <a:bodyPr>
            <a:normAutofit/>
          </a:bodyPr>
          <a:lstStyle>
            <a:lvl1pPr algn="l">
              <a:defRPr lang="en-US" sz="4000" b="0" cap="none" spc="0" dirty="0">
                <a:solidFill>
                  <a:schemeClr val="bg1"/>
                </a:solidFill>
              </a:defRPr>
            </a:lvl1pPr>
          </a:lstStyle>
          <a:p>
            <a:r>
              <a:rPr lang="en-GB"/>
              <a:t>Click to edit master title style</a:t>
            </a:r>
            <a:endParaRPr lang="en-US"/>
          </a:p>
        </p:txBody>
      </p:sp>
      <p:sp>
        <p:nvSpPr>
          <p:cNvPr id="3" name="Content Placeholder 2"/>
          <p:cNvSpPr>
            <a:spLocks noGrp="1"/>
          </p:cNvSpPr>
          <p:nvPr>
            <p:ph sz="half" idx="1"/>
          </p:nvPr>
        </p:nvSpPr>
        <p:spPr>
          <a:xfrm>
            <a:off x="995461" y="3429000"/>
            <a:ext cx="4589793" cy="2311026"/>
          </a:xfr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p:cNvSpPr>
            <a:spLocks noGrp="1"/>
          </p:cNvSpPr>
          <p:nvPr>
            <p:ph sz="half" idx="2"/>
          </p:nvPr>
        </p:nvSpPr>
        <p:spPr>
          <a:xfrm>
            <a:off x="6932634" y="1741489"/>
            <a:ext cx="4270247" cy="3998537"/>
          </a:xfrm>
        </p:spPr>
        <p:txBody>
          <a:bodyPr anchor="ct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8" name="Date Placeholder 7"/>
          <p:cNvSpPr>
            <a:spLocks noGrp="1"/>
          </p:cNvSpPr>
          <p:nvPr>
            <p:ph type="dt" sz="half" idx="10"/>
          </p:nvPr>
        </p:nvSpPr>
        <p:spPr>
          <a:xfrm>
            <a:off x="7893286" y="6253150"/>
            <a:ext cx="2753746" cy="323968"/>
          </a:xfrm>
        </p:spPr>
        <p:txBody>
          <a:bodyPr/>
          <a:lstStyle>
            <a:lvl1pPr>
              <a:defRPr>
                <a:solidFill>
                  <a:srgbClr val="7C9396"/>
                </a:solidFill>
              </a:defRPr>
            </a:lvl1pPr>
          </a:lstStyle>
          <a:p>
            <a:r>
              <a:rPr lang="en-US"/>
              <a:t>19/05/2021</a:t>
            </a:r>
            <a:endParaRPr lang="en-LV"/>
          </a:p>
        </p:txBody>
      </p:sp>
      <p:sp>
        <p:nvSpPr>
          <p:cNvPr id="9" name="Footer Placeholder 8"/>
          <p:cNvSpPr>
            <a:spLocks noGrp="1"/>
          </p:cNvSpPr>
          <p:nvPr>
            <p:ph type="ftr" sz="quarter" idx="11"/>
          </p:nvPr>
        </p:nvSpPr>
        <p:spPr>
          <a:xfrm>
            <a:off x="995461" y="6236208"/>
            <a:ext cx="5901189" cy="320040"/>
          </a:xfrm>
        </p:spPr>
        <p:txBody>
          <a:bodyPr/>
          <a:lstStyle>
            <a:lvl1pPr>
              <a:defRPr>
                <a:solidFill>
                  <a:schemeClr val="bg1">
                    <a:alpha val="70000"/>
                  </a:schemeClr>
                </a:solidFill>
              </a:defRPr>
            </a:lvl1pPr>
          </a:lstStyle>
          <a:p>
            <a:r>
              <a:rPr lang="en-GB"/>
              <a:t>Sabiedrības integrācijas fonds</a:t>
            </a:r>
            <a:endParaRPr lang="en-LV"/>
          </a:p>
        </p:txBody>
      </p:sp>
      <p:sp>
        <p:nvSpPr>
          <p:cNvPr id="10" name="Slide Number Placeholder 9"/>
          <p:cNvSpPr>
            <a:spLocks noGrp="1"/>
          </p:cNvSpPr>
          <p:nvPr>
            <p:ph type="sldNum" sz="quarter" idx="12"/>
          </p:nvPr>
        </p:nvSpPr>
        <p:spPr>
          <a:xfrm>
            <a:off x="10830779" y="6232254"/>
            <a:ext cx="365760" cy="365760"/>
          </a:xfrm>
          <a:solidFill>
            <a:srgbClr val="7C9396">
              <a:alpha val="70000"/>
            </a:srgbClr>
          </a:solidFill>
        </p:spPr>
        <p:txBody>
          <a:bodyPr/>
          <a:lstStyle/>
          <a:p>
            <a:fld id="{C19BB808-219E-9441-9CD5-6E582F9AE2E3}" type="slidenum">
              <a:rPr lang="en-LV" smtClean="0"/>
              <a:t>‹#›</a:t>
            </a:fld>
            <a:endParaRPr lang="en-LV"/>
          </a:p>
        </p:txBody>
      </p:sp>
    </p:spTree>
    <p:extLst>
      <p:ext uri="{BB962C8B-B14F-4D97-AF65-F5344CB8AC3E}">
        <p14:creationId xmlns:p14="http://schemas.microsoft.com/office/powerpoint/2010/main" val="2066546880"/>
      </p:ext>
    </p:extLst>
  </p:cSld>
  <p:clrMapOvr>
    <a:masterClrMapping/>
  </p:clrMapOvr>
  <p:extLst>
    <p:ext uri="{DCECCB84-F9BA-43D5-87BE-67443E8EF086}">
      <p15:sldGuideLst xmlns:p15="http://schemas.microsoft.com/office/powerpoint/2012/main"/>
    </p:ext>
  </p:extLst>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userDrawn="1">
  <p:cSld name="Comparison">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995461" y="1837945"/>
            <a:ext cx="4858223" cy="704087"/>
          </a:xfrm>
        </p:spPr>
        <p:txBody>
          <a:bodyPr anchor="b" anchorCtr="1">
            <a:normAutofit/>
          </a:bodyPr>
          <a:lstStyle>
            <a:lvl1pPr marL="0" indent="0" algn="ctr">
              <a:buNone/>
              <a:defRPr sz="1900" b="0" cap="all" spc="100" baseline="0">
                <a:solidFill>
                  <a:schemeClr val="accent2">
                    <a:lumMod val="75000"/>
                  </a:schemeClr>
                </a:solidFill>
              </a:defRPr>
            </a:lvl1pPr>
            <a:lvl2pPr marL="457200" indent="0">
              <a:buNone/>
              <a:defRPr sz="19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p:cNvSpPr>
            <a:spLocks noGrp="1"/>
          </p:cNvSpPr>
          <p:nvPr>
            <p:ph sz="half" idx="2"/>
          </p:nvPr>
        </p:nvSpPr>
        <p:spPr>
          <a:xfrm>
            <a:off x="995461" y="2667762"/>
            <a:ext cx="4858223" cy="3564492"/>
          </a:xfrm>
        </p:spPr>
        <p:txBody>
          <a:bodyPr anchor="ct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6" name="Content Placeholder 5"/>
          <p:cNvSpPr>
            <a:spLocks noGrp="1"/>
          </p:cNvSpPr>
          <p:nvPr>
            <p:ph sz="quarter" idx="4"/>
          </p:nvPr>
        </p:nvSpPr>
        <p:spPr>
          <a:xfrm>
            <a:off x="6338316" y="2667762"/>
            <a:ext cx="4858222" cy="3564492"/>
          </a:xfrm>
        </p:spPr>
        <p:txBody>
          <a:bodyPr anchor="ctr"/>
          <a:lstStyle>
            <a:lvl5pPr>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11" name="Text Placeholder 4"/>
          <p:cNvSpPr>
            <a:spLocks noGrp="1"/>
          </p:cNvSpPr>
          <p:nvPr>
            <p:ph type="body" sz="quarter" idx="13"/>
          </p:nvPr>
        </p:nvSpPr>
        <p:spPr>
          <a:xfrm>
            <a:off x="6338315" y="1837945"/>
            <a:ext cx="4877369" cy="704087"/>
          </a:xfrm>
        </p:spPr>
        <p:txBody>
          <a:bodyPr anchor="b" anchorCtr="1">
            <a:normAutofit/>
          </a:bodyPr>
          <a:lstStyle>
            <a:lvl1pPr marL="0" indent="0" algn="ctr">
              <a:buNone/>
              <a:defRPr sz="1900" b="0" cap="all" spc="100" baseline="0">
                <a:solidFill>
                  <a:schemeClr val="accent2">
                    <a:lumMod val="75000"/>
                  </a:schemeClr>
                </a:solidFill>
              </a:defRPr>
            </a:lvl1pPr>
            <a:lvl2pPr marL="457200" indent="0">
              <a:buNone/>
              <a:defRPr sz="19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12" name="Date Placeholder 7">
            <a:extLst>
              <a:ext uri="{FF2B5EF4-FFF2-40B4-BE49-F238E27FC236}">
                <a16:creationId xmlns:a16="http://schemas.microsoft.com/office/drawing/2014/main" id="{ACD9B235-5029-2E41-A4EE-C3C380E25A07}"/>
              </a:ext>
            </a:extLst>
          </p:cNvPr>
          <p:cNvSpPr>
            <a:spLocks noGrp="1"/>
          </p:cNvSpPr>
          <p:nvPr>
            <p:ph type="dt" sz="half" idx="10"/>
          </p:nvPr>
        </p:nvSpPr>
        <p:spPr>
          <a:xfrm>
            <a:off x="7893286" y="6253150"/>
            <a:ext cx="2753746" cy="323968"/>
          </a:xfrm>
        </p:spPr>
        <p:txBody>
          <a:bodyPr/>
          <a:lstStyle>
            <a:lvl1pPr>
              <a:defRPr>
                <a:solidFill>
                  <a:schemeClr val="bg1"/>
                </a:solidFill>
              </a:defRPr>
            </a:lvl1pPr>
          </a:lstStyle>
          <a:p>
            <a:r>
              <a:rPr lang="en-US"/>
              <a:t>19/05/2021</a:t>
            </a:r>
            <a:endParaRPr lang="en-LV"/>
          </a:p>
        </p:txBody>
      </p:sp>
      <p:sp>
        <p:nvSpPr>
          <p:cNvPr id="13" name="Footer Placeholder 8">
            <a:extLst>
              <a:ext uri="{FF2B5EF4-FFF2-40B4-BE49-F238E27FC236}">
                <a16:creationId xmlns:a16="http://schemas.microsoft.com/office/drawing/2014/main" id="{3C888BBC-97FE-DD45-B5ED-7D101B121582}"/>
              </a:ext>
            </a:extLst>
          </p:cNvPr>
          <p:cNvSpPr>
            <a:spLocks noGrp="1"/>
          </p:cNvSpPr>
          <p:nvPr>
            <p:ph type="ftr" sz="quarter" idx="11"/>
          </p:nvPr>
        </p:nvSpPr>
        <p:spPr>
          <a:xfrm>
            <a:off x="995461" y="6236208"/>
            <a:ext cx="5901189" cy="320040"/>
          </a:xfrm>
        </p:spPr>
        <p:txBody>
          <a:bodyPr/>
          <a:lstStyle>
            <a:lvl1pPr>
              <a:defRPr>
                <a:solidFill>
                  <a:srgbClr val="7C9396">
                    <a:alpha val="70000"/>
                  </a:srgbClr>
                </a:solidFill>
              </a:defRPr>
            </a:lvl1pPr>
          </a:lstStyle>
          <a:p>
            <a:r>
              <a:rPr lang="en-GB"/>
              <a:t>Sabiedrības integrācijas fonds</a:t>
            </a:r>
            <a:endParaRPr lang="en-LV"/>
          </a:p>
        </p:txBody>
      </p:sp>
      <p:sp>
        <p:nvSpPr>
          <p:cNvPr id="14" name="Slide Number Placeholder 9">
            <a:extLst>
              <a:ext uri="{FF2B5EF4-FFF2-40B4-BE49-F238E27FC236}">
                <a16:creationId xmlns:a16="http://schemas.microsoft.com/office/drawing/2014/main" id="{62D8F44E-A7A8-CF42-9027-39FF59A84500}"/>
              </a:ext>
            </a:extLst>
          </p:cNvPr>
          <p:cNvSpPr>
            <a:spLocks noGrp="1"/>
          </p:cNvSpPr>
          <p:nvPr>
            <p:ph type="sldNum" sz="quarter" idx="12"/>
          </p:nvPr>
        </p:nvSpPr>
        <p:spPr>
          <a:xfrm>
            <a:off x="10830779" y="6232254"/>
            <a:ext cx="365760" cy="365760"/>
          </a:xfrm>
          <a:solidFill>
            <a:srgbClr val="7C9396">
              <a:alpha val="70000"/>
            </a:srgbClr>
          </a:solidFill>
        </p:spPr>
        <p:txBody>
          <a:bodyPr/>
          <a:lstStyle/>
          <a:p>
            <a:fld id="{C19BB808-219E-9441-9CD5-6E582F9AE2E3}" type="slidenum">
              <a:rPr lang="en-LV" smtClean="0"/>
              <a:t>‹#›</a:t>
            </a:fld>
            <a:endParaRPr lang="en-LV"/>
          </a:p>
        </p:txBody>
      </p:sp>
      <p:sp>
        <p:nvSpPr>
          <p:cNvPr id="15" name="Title 1">
            <a:extLst>
              <a:ext uri="{FF2B5EF4-FFF2-40B4-BE49-F238E27FC236}">
                <a16:creationId xmlns:a16="http://schemas.microsoft.com/office/drawing/2014/main" id="{EC64A75B-0A34-AD44-8B0B-C9E27D14E208}"/>
              </a:ext>
            </a:extLst>
          </p:cNvPr>
          <p:cNvSpPr>
            <a:spLocks noGrp="1"/>
          </p:cNvSpPr>
          <p:nvPr>
            <p:ph type="title" hasCustomPrompt="1"/>
          </p:nvPr>
        </p:nvSpPr>
        <p:spPr>
          <a:xfrm>
            <a:off x="830834" y="435399"/>
            <a:ext cx="7983381" cy="1123578"/>
          </a:xfrm>
          <a:noFill/>
          <a:ln>
            <a:noFill/>
          </a:ln>
        </p:spPr>
        <p:txBody>
          <a:bodyPr>
            <a:normAutofit/>
          </a:bodyPr>
          <a:lstStyle>
            <a:lvl1pPr algn="l">
              <a:defRPr sz="4000" cap="none" spc="0">
                <a:solidFill>
                  <a:srgbClr val="7C9396"/>
                </a:solidFill>
              </a:defRPr>
            </a:lvl1pPr>
          </a:lstStyle>
          <a:p>
            <a:r>
              <a:rPr lang="en-GB"/>
              <a:t>Click to edit master title style</a:t>
            </a:r>
            <a:endParaRPr lang="en-US"/>
          </a:p>
        </p:txBody>
      </p:sp>
    </p:spTree>
    <p:extLst>
      <p:ext uri="{BB962C8B-B14F-4D97-AF65-F5344CB8AC3E}">
        <p14:creationId xmlns:p14="http://schemas.microsoft.com/office/powerpoint/2010/main" val="1932319459"/>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preserve="1" userDrawn="1">
  <p:cSld name="Title Only">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6" name="Title 1">
            <a:extLst>
              <a:ext uri="{FF2B5EF4-FFF2-40B4-BE49-F238E27FC236}">
                <a16:creationId xmlns:a16="http://schemas.microsoft.com/office/drawing/2014/main" id="{E9E5E4EA-1CBE-A44A-A9BE-F31295529495}"/>
              </a:ext>
            </a:extLst>
          </p:cNvPr>
          <p:cNvSpPr>
            <a:spLocks noGrp="1"/>
          </p:cNvSpPr>
          <p:nvPr>
            <p:ph type="title" hasCustomPrompt="1"/>
          </p:nvPr>
        </p:nvSpPr>
        <p:spPr>
          <a:xfrm>
            <a:off x="830834" y="435399"/>
            <a:ext cx="7983381" cy="1123578"/>
          </a:xfrm>
          <a:noFill/>
          <a:ln>
            <a:noFill/>
          </a:ln>
        </p:spPr>
        <p:txBody>
          <a:bodyPr>
            <a:normAutofit/>
          </a:bodyPr>
          <a:lstStyle>
            <a:lvl1pPr algn="l">
              <a:defRPr sz="4000" cap="none" spc="0">
                <a:solidFill>
                  <a:srgbClr val="7C9396"/>
                </a:solidFill>
              </a:defRPr>
            </a:lvl1pPr>
          </a:lstStyle>
          <a:p>
            <a:r>
              <a:rPr lang="en-GB"/>
              <a:t>Click to edit master title style</a:t>
            </a:r>
            <a:endParaRPr lang="en-US"/>
          </a:p>
        </p:txBody>
      </p:sp>
      <p:sp>
        <p:nvSpPr>
          <p:cNvPr id="7" name="Date Placeholder 7">
            <a:extLst>
              <a:ext uri="{FF2B5EF4-FFF2-40B4-BE49-F238E27FC236}">
                <a16:creationId xmlns:a16="http://schemas.microsoft.com/office/drawing/2014/main" id="{DF69425A-FD29-1A44-B2D4-C19E701BBCF4}"/>
              </a:ext>
            </a:extLst>
          </p:cNvPr>
          <p:cNvSpPr>
            <a:spLocks noGrp="1"/>
          </p:cNvSpPr>
          <p:nvPr>
            <p:ph type="dt" sz="half" idx="10"/>
          </p:nvPr>
        </p:nvSpPr>
        <p:spPr>
          <a:xfrm>
            <a:off x="7893286" y="6253150"/>
            <a:ext cx="2753746" cy="323968"/>
          </a:xfrm>
        </p:spPr>
        <p:txBody>
          <a:bodyPr/>
          <a:lstStyle>
            <a:lvl1pPr>
              <a:defRPr>
                <a:solidFill>
                  <a:srgbClr val="7C9396"/>
                </a:solidFill>
              </a:defRPr>
            </a:lvl1pPr>
          </a:lstStyle>
          <a:p>
            <a:r>
              <a:rPr lang="en-US"/>
              <a:t>19/05/2021</a:t>
            </a:r>
            <a:endParaRPr lang="en-LV"/>
          </a:p>
        </p:txBody>
      </p:sp>
      <p:sp>
        <p:nvSpPr>
          <p:cNvPr id="8" name="Footer Placeholder 8">
            <a:extLst>
              <a:ext uri="{FF2B5EF4-FFF2-40B4-BE49-F238E27FC236}">
                <a16:creationId xmlns:a16="http://schemas.microsoft.com/office/drawing/2014/main" id="{7E9D0869-44B0-094B-B441-BFF387AEBD05}"/>
              </a:ext>
            </a:extLst>
          </p:cNvPr>
          <p:cNvSpPr>
            <a:spLocks noGrp="1"/>
          </p:cNvSpPr>
          <p:nvPr>
            <p:ph type="ftr" sz="quarter" idx="11"/>
          </p:nvPr>
        </p:nvSpPr>
        <p:spPr>
          <a:xfrm>
            <a:off x="995461" y="6236208"/>
            <a:ext cx="5901189" cy="320040"/>
          </a:xfrm>
        </p:spPr>
        <p:txBody>
          <a:bodyPr/>
          <a:lstStyle>
            <a:lvl1pPr>
              <a:defRPr>
                <a:solidFill>
                  <a:srgbClr val="7C9396">
                    <a:alpha val="70000"/>
                  </a:srgbClr>
                </a:solidFill>
              </a:defRPr>
            </a:lvl1pPr>
          </a:lstStyle>
          <a:p>
            <a:r>
              <a:rPr lang="en-GB"/>
              <a:t>Sabiedrības integrācijas fonds</a:t>
            </a:r>
            <a:endParaRPr lang="en-LV"/>
          </a:p>
        </p:txBody>
      </p:sp>
      <p:sp>
        <p:nvSpPr>
          <p:cNvPr id="9" name="Slide Number Placeholder 9">
            <a:extLst>
              <a:ext uri="{FF2B5EF4-FFF2-40B4-BE49-F238E27FC236}">
                <a16:creationId xmlns:a16="http://schemas.microsoft.com/office/drawing/2014/main" id="{1DDCF5D3-D3C5-3244-8610-6DE60B5133F0}"/>
              </a:ext>
            </a:extLst>
          </p:cNvPr>
          <p:cNvSpPr>
            <a:spLocks noGrp="1"/>
          </p:cNvSpPr>
          <p:nvPr>
            <p:ph type="sldNum" sz="quarter" idx="12"/>
          </p:nvPr>
        </p:nvSpPr>
        <p:spPr>
          <a:xfrm>
            <a:off x="10830779" y="6232254"/>
            <a:ext cx="365760" cy="365760"/>
          </a:xfrm>
          <a:solidFill>
            <a:srgbClr val="7C9396">
              <a:alpha val="70000"/>
            </a:srgbClr>
          </a:solidFill>
        </p:spPr>
        <p:txBody>
          <a:bodyPr/>
          <a:lstStyle/>
          <a:p>
            <a:fld id="{C19BB808-219E-9441-9CD5-6E582F9AE2E3}" type="slidenum">
              <a:rPr lang="en-LV" smtClean="0"/>
              <a:t>‹#›</a:t>
            </a:fld>
            <a:endParaRPr lang="en-LV"/>
          </a:p>
        </p:txBody>
      </p:sp>
      <p:sp>
        <p:nvSpPr>
          <p:cNvPr id="10" name="Content Placeholder 2">
            <a:extLst>
              <a:ext uri="{FF2B5EF4-FFF2-40B4-BE49-F238E27FC236}">
                <a16:creationId xmlns:a16="http://schemas.microsoft.com/office/drawing/2014/main" id="{CBF62E3C-3705-A34B-B385-9D525B60D487}"/>
              </a:ext>
            </a:extLst>
          </p:cNvPr>
          <p:cNvSpPr>
            <a:spLocks noGrp="1"/>
          </p:cNvSpPr>
          <p:nvPr>
            <p:ph idx="1"/>
          </p:nvPr>
        </p:nvSpPr>
        <p:spPr>
          <a:xfrm>
            <a:off x="995461" y="1558977"/>
            <a:ext cx="10201078" cy="4673277"/>
          </a:xfrm>
        </p:spPr>
        <p:txBody>
          <a:bodyPr anchor="ct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562902807"/>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userDrawn="1">
  <p:cSld name="1_Title Only">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6" name="Title 1">
            <a:extLst>
              <a:ext uri="{FF2B5EF4-FFF2-40B4-BE49-F238E27FC236}">
                <a16:creationId xmlns:a16="http://schemas.microsoft.com/office/drawing/2014/main" id="{E9E5E4EA-1CBE-A44A-A9BE-F31295529495}"/>
              </a:ext>
            </a:extLst>
          </p:cNvPr>
          <p:cNvSpPr>
            <a:spLocks noGrp="1"/>
          </p:cNvSpPr>
          <p:nvPr>
            <p:ph type="title" hasCustomPrompt="1"/>
          </p:nvPr>
        </p:nvSpPr>
        <p:spPr>
          <a:xfrm>
            <a:off x="830834" y="435399"/>
            <a:ext cx="7983381" cy="1123578"/>
          </a:xfrm>
          <a:noFill/>
          <a:ln>
            <a:noFill/>
          </a:ln>
        </p:spPr>
        <p:txBody>
          <a:bodyPr>
            <a:normAutofit/>
          </a:bodyPr>
          <a:lstStyle>
            <a:lvl1pPr algn="l">
              <a:defRPr sz="4000" cap="none" spc="0">
                <a:solidFill>
                  <a:srgbClr val="7C9396"/>
                </a:solidFill>
              </a:defRPr>
            </a:lvl1pPr>
          </a:lstStyle>
          <a:p>
            <a:r>
              <a:rPr lang="en-GB"/>
              <a:t>Click to edit master title style</a:t>
            </a:r>
            <a:endParaRPr lang="en-US"/>
          </a:p>
        </p:txBody>
      </p:sp>
      <p:sp>
        <p:nvSpPr>
          <p:cNvPr id="7" name="Date Placeholder 7">
            <a:extLst>
              <a:ext uri="{FF2B5EF4-FFF2-40B4-BE49-F238E27FC236}">
                <a16:creationId xmlns:a16="http://schemas.microsoft.com/office/drawing/2014/main" id="{DF69425A-FD29-1A44-B2D4-C19E701BBCF4}"/>
              </a:ext>
            </a:extLst>
          </p:cNvPr>
          <p:cNvSpPr>
            <a:spLocks noGrp="1"/>
          </p:cNvSpPr>
          <p:nvPr>
            <p:ph type="dt" sz="half" idx="10"/>
          </p:nvPr>
        </p:nvSpPr>
        <p:spPr>
          <a:xfrm>
            <a:off x="7893286" y="6253150"/>
            <a:ext cx="2753746" cy="323968"/>
          </a:xfrm>
        </p:spPr>
        <p:txBody>
          <a:bodyPr/>
          <a:lstStyle>
            <a:lvl1pPr>
              <a:defRPr>
                <a:solidFill>
                  <a:srgbClr val="7C9396"/>
                </a:solidFill>
              </a:defRPr>
            </a:lvl1pPr>
          </a:lstStyle>
          <a:p>
            <a:r>
              <a:rPr lang="en-US"/>
              <a:t>19/05/2021</a:t>
            </a:r>
            <a:endParaRPr lang="en-LV"/>
          </a:p>
        </p:txBody>
      </p:sp>
      <p:sp>
        <p:nvSpPr>
          <p:cNvPr id="8" name="Footer Placeholder 8">
            <a:extLst>
              <a:ext uri="{FF2B5EF4-FFF2-40B4-BE49-F238E27FC236}">
                <a16:creationId xmlns:a16="http://schemas.microsoft.com/office/drawing/2014/main" id="{7E9D0869-44B0-094B-B441-BFF387AEBD05}"/>
              </a:ext>
            </a:extLst>
          </p:cNvPr>
          <p:cNvSpPr>
            <a:spLocks noGrp="1"/>
          </p:cNvSpPr>
          <p:nvPr>
            <p:ph type="ftr" sz="quarter" idx="11"/>
          </p:nvPr>
        </p:nvSpPr>
        <p:spPr>
          <a:xfrm>
            <a:off x="995461" y="6236208"/>
            <a:ext cx="5901189" cy="320040"/>
          </a:xfrm>
        </p:spPr>
        <p:txBody>
          <a:bodyPr/>
          <a:lstStyle>
            <a:lvl1pPr>
              <a:defRPr>
                <a:solidFill>
                  <a:srgbClr val="7C9396">
                    <a:alpha val="70000"/>
                  </a:srgbClr>
                </a:solidFill>
              </a:defRPr>
            </a:lvl1pPr>
          </a:lstStyle>
          <a:p>
            <a:r>
              <a:rPr lang="en-GB"/>
              <a:t>Sabiedrības integrācijas fonds</a:t>
            </a:r>
            <a:endParaRPr lang="en-LV"/>
          </a:p>
        </p:txBody>
      </p:sp>
      <p:sp>
        <p:nvSpPr>
          <p:cNvPr id="9" name="Slide Number Placeholder 9">
            <a:extLst>
              <a:ext uri="{FF2B5EF4-FFF2-40B4-BE49-F238E27FC236}">
                <a16:creationId xmlns:a16="http://schemas.microsoft.com/office/drawing/2014/main" id="{1DDCF5D3-D3C5-3244-8610-6DE60B5133F0}"/>
              </a:ext>
            </a:extLst>
          </p:cNvPr>
          <p:cNvSpPr>
            <a:spLocks noGrp="1"/>
          </p:cNvSpPr>
          <p:nvPr>
            <p:ph type="sldNum" sz="quarter" idx="12"/>
          </p:nvPr>
        </p:nvSpPr>
        <p:spPr>
          <a:xfrm>
            <a:off x="10830779" y="6232254"/>
            <a:ext cx="365760" cy="365760"/>
          </a:xfrm>
          <a:solidFill>
            <a:srgbClr val="7C9396">
              <a:alpha val="70000"/>
            </a:srgbClr>
          </a:solidFill>
        </p:spPr>
        <p:txBody>
          <a:bodyPr/>
          <a:lstStyle/>
          <a:p>
            <a:fld id="{C19BB808-219E-9441-9CD5-6E582F9AE2E3}" type="slidenum">
              <a:rPr lang="en-LV" smtClean="0"/>
              <a:t>‹#›</a:t>
            </a:fld>
            <a:endParaRPr lang="en-LV"/>
          </a:p>
        </p:txBody>
      </p:sp>
      <p:sp>
        <p:nvSpPr>
          <p:cNvPr id="11" name="Content Placeholder 2">
            <a:extLst>
              <a:ext uri="{FF2B5EF4-FFF2-40B4-BE49-F238E27FC236}">
                <a16:creationId xmlns:a16="http://schemas.microsoft.com/office/drawing/2014/main" id="{887015FF-869F-4600-8F52-832E1390C2BD}"/>
              </a:ext>
            </a:extLst>
          </p:cNvPr>
          <p:cNvSpPr>
            <a:spLocks noGrp="1"/>
          </p:cNvSpPr>
          <p:nvPr>
            <p:ph sz="half" idx="16"/>
          </p:nvPr>
        </p:nvSpPr>
        <p:spPr>
          <a:xfrm>
            <a:off x="830833" y="3892044"/>
            <a:ext cx="2968809" cy="2213979"/>
          </a:xfrm>
        </p:spPr>
        <p:txBody>
          <a:bodyPr anchor="ctr"/>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12" name="Picture Placeholder 2">
            <a:extLst>
              <a:ext uri="{FF2B5EF4-FFF2-40B4-BE49-F238E27FC236}">
                <a16:creationId xmlns:a16="http://schemas.microsoft.com/office/drawing/2014/main" id="{DD81DD49-27B1-4A63-9CB6-D56BCBD3106A}"/>
              </a:ext>
            </a:extLst>
          </p:cNvPr>
          <p:cNvSpPr>
            <a:spLocks noGrp="1"/>
          </p:cNvSpPr>
          <p:nvPr>
            <p:ph type="pic" sz="quarter" idx="14"/>
          </p:nvPr>
        </p:nvSpPr>
        <p:spPr>
          <a:xfrm>
            <a:off x="830834" y="1737796"/>
            <a:ext cx="2968809" cy="2024063"/>
          </a:xfrm>
        </p:spPr>
        <p:txBody>
          <a:bodyPr/>
          <a:lstStyle/>
          <a:p>
            <a:endParaRPr lang="lv-LV"/>
          </a:p>
        </p:txBody>
      </p:sp>
      <p:sp>
        <p:nvSpPr>
          <p:cNvPr id="13" name="Picture Placeholder 2">
            <a:extLst>
              <a:ext uri="{FF2B5EF4-FFF2-40B4-BE49-F238E27FC236}">
                <a16:creationId xmlns:a16="http://schemas.microsoft.com/office/drawing/2014/main" id="{433C8A15-231C-4FED-B9EE-82932FCFDC2C}"/>
              </a:ext>
            </a:extLst>
          </p:cNvPr>
          <p:cNvSpPr>
            <a:spLocks noGrp="1"/>
          </p:cNvSpPr>
          <p:nvPr>
            <p:ph type="pic" sz="quarter" idx="17"/>
          </p:nvPr>
        </p:nvSpPr>
        <p:spPr>
          <a:xfrm>
            <a:off x="3946055" y="1737796"/>
            <a:ext cx="2968809" cy="2024063"/>
          </a:xfrm>
        </p:spPr>
        <p:txBody>
          <a:bodyPr/>
          <a:lstStyle/>
          <a:p>
            <a:endParaRPr lang="lv-LV"/>
          </a:p>
        </p:txBody>
      </p:sp>
      <p:sp>
        <p:nvSpPr>
          <p:cNvPr id="14" name="Content Placeholder 2">
            <a:extLst>
              <a:ext uri="{FF2B5EF4-FFF2-40B4-BE49-F238E27FC236}">
                <a16:creationId xmlns:a16="http://schemas.microsoft.com/office/drawing/2014/main" id="{CBD402ED-CEB8-496A-AF82-89566D414185}"/>
              </a:ext>
            </a:extLst>
          </p:cNvPr>
          <p:cNvSpPr>
            <a:spLocks noGrp="1"/>
          </p:cNvSpPr>
          <p:nvPr>
            <p:ph sz="half" idx="18"/>
          </p:nvPr>
        </p:nvSpPr>
        <p:spPr>
          <a:xfrm>
            <a:off x="3952042" y="3892043"/>
            <a:ext cx="2968809" cy="2213979"/>
          </a:xfrm>
        </p:spPr>
        <p:txBody>
          <a:bodyPr anchor="ctr"/>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15" name="Picture Placeholder 2">
            <a:extLst>
              <a:ext uri="{FF2B5EF4-FFF2-40B4-BE49-F238E27FC236}">
                <a16:creationId xmlns:a16="http://schemas.microsoft.com/office/drawing/2014/main" id="{4129729C-CE30-4BC7-A196-FE415BDB7CFD}"/>
              </a:ext>
            </a:extLst>
          </p:cNvPr>
          <p:cNvSpPr>
            <a:spLocks noGrp="1"/>
          </p:cNvSpPr>
          <p:nvPr>
            <p:ph type="pic" sz="quarter" idx="19"/>
          </p:nvPr>
        </p:nvSpPr>
        <p:spPr>
          <a:xfrm>
            <a:off x="7067264" y="1737796"/>
            <a:ext cx="2968809" cy="2024063"/>
          </a:xfrm>
        </p:spPr>
        <p:txBody>
          <a:bodyPr/>
          <a:lstStyle/>
          <a:p>
            <a:endParaRPr lang="lv-LV"/>
          </a:p>
        </p:txBody>
      </p:sp>
      <p:sp>
        <p:nvSpPr>
          <p:cNvPr id="16" name="Content Placeholder 2">
            <a:extLst>
              <a:ext uri="{FF2B5EF4-FFF2-40B4-BE49-F238E27FC236}">
                <a16:creationId xmlns:a16="http://schemas.microsoft.com/office/drawing/2014/main" id="{41A99AED-89DE-49AF-90A6-FF0F71124F6B}"/>
              </a:ext>
            </a:extLst>
          </p:cNvPr>
          <p:cNvSpPr>
            <a:spLocks noGrp="1"/>
          </p:cNvSpPr>
          <p:nvPr>
            <p:ph sz="half" idx="20"/>
          </p:nvPr>
        </p:nvSpPr>
        <p:spPr>
          <a:xfrm>
            <a:off x="7073251" y="3892042"/>
            <a:ext cx="2968809" cy="2213979"/>
          </a:xfrm>
        </p:spPr>
        <p:txBody>
          <a:bodyPr anchor="ctr"/>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2073218620"/>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preserve="1" userDrawn="1">
  <p:cSld name="2_Title Only">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6" name="Title 1">
            <a:extLst>
              <a:ext uri="{FF2B5EF4-FFF2-40B4-BE49-F238E27FC236}">
                <a16:creationId xmlns:a16="http://schemas.microsoft.com/office/drawing/2014/main" id="{E9E5E4EA-1CBE-A44A-A9BE-F31295529495}"/>
              </a:ext>
            </a:extLst>
          </p:cNvPr>
          <p:cNvSpPr>
            <a:spLocks noGrp="1"/>
          </p:cNvSpPr>
          <p:nvPr>
            <p:ph type="title" hasCustomPrompt="1"/>
          </p:nvPr>
        </p:nvSpPr>
        <p:spPr>
          <a:xfrm>
            <a:off x="830834" y="435399"/>
            <a:ext cx="7983381" cy="1123578"/>
          </a:xfrm>
          <a:noFill/>
          <a:ln>
            <a:noFill/>
          </a:ln>
        </p:spPr>
        <p:txBody>
          <a:bodyPr>
            <a:normAutofit/>
          </a:bodyPr>
          <a:lstStyle>
            <a:lvl1pPr algn="l">
              <a:defRPr sz="4000" cap="none" spc="0">
                <a:solidFill>
                  <a:srgbClr val="7C9396"/>
                </a:solidFill>
              </a:defRPr>
            </a:lvl1pPr>
          </a:lstStyle>
          <a:p>
            <a:r>
              <a:rPr lang="en-GB"/>
              <a:t>Click to edit master title style</a:t>
            </a:r>
            <a:endParaRPr lang="en-US"/>
          </a:p>
        </p:txBody>
      </p:sp>
      <p:sp>
        <p:nvSpPr>
          <p:cNvPr id="7" name="Date Placeholder 7">
            <a:extLst>
              <a:ext uri="{FF2B5EF4-FFF2-40B4-BE49-F238E27FC236}">
                <a16:creationId xmlns:a16="http://schemas.microsoft.com/office/drawing/2014/main" id="{DF69425A-FD29-1A44-B2D4-C19E701BBCF4}"/>
              </a:ext>
            </a:extLst>
          </p:cNvPr>
          <p:cNvSpPr>
            <a:spLocks noGrp="1"/>
          </p:cNvSpPr>
          <p:nvPr>
            <p:ph type="dt" sz="half" idx="10"/>
          </p:nvPr>
        </p:nvSpPr>
        <p:spPr>
          <a:xfrm>
            <a:off x="7893286" y="6253150"/>
            <a:ext cx="2753746" cy="323968"/>
          </a:xfrm>
        </p:spPr>
        <p:txBody>
          <a:bodyPr/>
          <a:lstStyle>
            <a:lvl1pPr>
              <a:defRPr>
                <a:solidFill>
                  <a:srgbClr val="7C9396"/>
                </a:solidFill>
              </a:defRPr>
            </a:lvl1pPr>
          </a:lstStyle>
          <a:p>
            <a:r>
              <a:rPr lang="en-US"/>
              <a:t>19/05/2021</a:t>
            </a:r>
            <a:endParaRPr lang="en-LV"/>
          </a:p>
        </p:txBody>
      </p:sp>
      <p:sp>
        <p:nvSpPr>
          <p:cNvPr id="8" name="Footer Placeholder 8">
            <a:extLst>
              <a:ext uri="{FF2B5EF4-FFF2-40B4-BE49-F238E27FC236}">
                <a16:creationId xmlns:a16="http://schemas.microsoft.com/office/drawing/2014/main" id="{7E9D0869-44B0-094B-B441-BFF387AEBD05}"/>
              </a:ext>
            </a:extLst>
          </p:cNvPr>
          <p:cNvSpPr>
            <a:spLocks noGrp="1"/>
          </p:cNvSpPr>
          <p:nvPr>
            <p:ph type="ftr" sz="quarter" idx="11"/>
          </p:nvPr>
        </p:nvSpPr>
        <p:spPr>
          <a:xfrm>
            <a:off x="995461" y="6236208"/>
            <a:ext cx="5901189" cy="320040"/>
          </a:xfrm>
        </p:spPr>
        <p:txBody>
          <a:bodyPr/>
          <a:lstStyle>
            <a:lvl1pPr>
              <a:defRPr>
                <a:solidFill>
                  <a:srgbClr val="7C9396">
                    <a:alpha val="70000"/>
                  </a:srgbClr>
                </a:solidFill>
              </a:defRPr>
            </a:lvl1pPr>
          </a:lstStyle>
          <a:p>
            <a:r>
              <a:rPr lang="en-GB"/>
              <a:t>Sabiedrības integrācijas fonds</a:t>
            </a:r>
            <a:endParaRPr lang="en-LV"/>
          </a:p>
        </p:txBody>
      </p:sp>
      <p:sp>
        <p:nvSpPr>
          <p:cNvPr id="9" name="Slide Number Placeholder 9">
            <a:extLst>
              <a:ext uri="{FF2B5EF4-FFF2-40B4-BE49-F238E27FC236}">
                <a16:creationId xmlns:a16="http://schemas.microsoft.com/office/drawing/2014/main" id="{1DDCF5D3-D3C5-3244-8610-6DE60B5133F0}"/>
              </a:ext>
            </a:extLst>
          </p:cNvPr>
          <p:cNvSpPr>
            <a:spLocks noGrp="1"/>
          </p:cNvSpPr>
          <p:nvPr>
            <p:ph type="sldNum" sz="quarter" idx="12"/>
          </p:nvPr>
        </p:nvSpPr>
        <p:spPr>
          <a:xfrm>
            <a:off x="10830779" y="6232254"/>
            <a:ext cx="365760" cy="365760"/>
          </a:xfrm>
          <a:solidFill>
            <a:srgbClr val="7C9396">
              <a:alpha val="70000"/>
            </a:srgbClr>
          </a:solidFill>
        </p:spPr>
        <p:txBody>
          <a:bodyPr/>
          <a:lstStyle/>
          <a:p>
            <a:fld id="{C19BB808-219E-9441-9CD5-6E582F9AE2E3}" type="slidenum">
              <a:rPr lang="en-LV" smtClean="0"/>
              <a:t>‹#›</a:t>
            </a:fld>
            <a:endParaRPr lang="en-LV"/>
          </a:p>
        </p:txBody>
      </p:sp>
      <p:sp>
        <p:nvSpPr>
          <p:cNvPr id="11" name="Content Placeholder 2">
            <a:extLst>
              <a:ext uri="{FF2B5EF4-FFF2-40B4-BE49-F238E27FC236}">
                <a16:creationId xmlns:a16="http://schemas.microsoft.com/office/drawing/2014/main" id="{887015FF-869F-4600-8F52-832E1390C2BD}"/>
              </a:ext>
            </a:extLst>
          </p:cNvPr>
          <p:cNvSpPr>
            <a:spLocks noGrp="1"/>
          </p:cNvSpPr>
          <p:nvPr>
            <p:ph sz="half" idx="16"/>
          </p:nvPr>
        </p:nvSpPr>
        <p:spPr>
          <a:xfrm>
            <a:off x="830834" y="3892044"/>
            <a:ext cx="2480537" cy="2213979"/>
          </a:xfrm>
        </p:spPr>
        <p:txBody>
          <a:bodyPr anchor="ctr"/>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12" name="Picture Placeholder 2">
            <a:extLst>
              <a:ext uri="{FF2B5EF4-FFF2-40B4-BE49-F238E27FC236}">
                <a16:creationId xmlns:a16="http://schemas.microsoft.com/office/drawing/2014/main" id="{DD81DD49-27B1-4A63-9CB6-D56BCBD3106A}"/>
              </a:ext>
            </a:extLst>
          </p:cNvPr>
          <p:cNvSpPr>
            <a:spLocks noGrp="1"/>
          </p:cNvSpPr>
          <p:nvPr>
            <p:ph type="pic" sz="quarter" idx="14"/>
          </p:nvPr>
        </p:nvSpPr>
        <p:spPr>
          <a:xfrm>
            <a:off x="830834" y="1737796"/>
            <a:ext cx="2480537" cy="2024063"/>
          </a:xfrm>
        </p:spPr>
        <p:txBody>
          <a:bodyPr/>
          <a:lstStyle/>
          <a:p>
            <a:endParaRPr lang="lv-LV"/>
          </a:p>
        </p:txBody>
      </p:sp>
      <p:sp>
        <p:nvSpPr>
          <p:cNvPr id="22" name="Content Placeholder 2">
            <a:extLst>
              <a:ext uri="{FF2B5EF4-FFF2-40B4-BE49-F238E27FC236}">
                <a16:creationId xmlns:a16="http://schemas.microsoft.com/office/drawing/2014/main" id="{EE83AB42-E572-4C69-A400-1F03808C4898}"/>
              </a:ext>
            </a:extLst>
          </p:cNvPr>
          <p:cNvSpPr>
            <a:spLocks noGrp="1"/>
          </p:cNvSpPr>
          <p:nvPr>
            <p:ph sz="half" idx="17"/>
          </p:nvPr>
        </p:nvSpPr>
        <p:spPr>
          <a:xfrm>
            <a:off x="3456373" y="3892044"/>
            <a:ext cx="2480537" cy="2213979"/>
          </a:xfrm>
        </p:spPr>
        <p:txBody>
          <a:bodyPr anchor="ctr"/>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23" name="Picture Placeholder 2">
            <a:extLst>
              <a:ext uri="{FF2B5EF4-FFF2-40B4-BE49-F238E27FC236}">
                <a16:creationId xmlns:a16="http://schemas.microsoft.com/office/drawing/2014/main" id="{8AF1556D-7A4D-40BF-A604-2259BF22169C}"/>
              </a:ext>
            </a:extLst>
          </p:cNvPr>
          <p:cNvSpPr>
            <a:spLocks noGrp="1"/>
          </p:cNvSpPr>
          <p:nvPr>
            <p:ph type="pic" sz="quarter" idx="18"/>
          </p:nvPr>
        </p:nvSpPr>
        <p:spPr>
          <a:xfrm>
            <a:off x="3456373" y="1737796"/>
            <a:ext cx="2480537" cy="2024063"/>
          </a:xfrm>
        </p:spPr>
        <p:txBody>
          <a:bodyPr/>
          <a:lstStyle/>
          <a:p>
            <a:endParaRPr lang="lv-LV"/>
          </a:p>
        </p:txBody>
      </p:sp>
      <p:sp>
        <p:nvSpPr>
          <p:cNvPr id="24" name="Content Placeholder 2">
            <a:extLst>
              <a:ext uri="{FF2B5EF4-FFF2-40B4-BE49-F238E27FC236}">
                <a16:creationId xmlns:a16="http://schemas.microsoft.com/office/drawing/2014/main" id="{22F6E2A9-48A6-41DD-BD08-2F718411438E}"/>
              </a:ext>
            </a:extLst>
          </p:cNvPr>
          <p:cNvSpPr>
            <a:spLocks noGrp="1"/>
          </p:cNvSpPr>
          <p:nvPr>
            <p:ph sz="half" idx="19"/>
          </p:nvPr>
        </p:nvSpPr>
        <p:spPr>
          <a:xfrm>
            <a:off x="6096000" y="3892044"/>
            <a:ext cx="2480537" cy="2213979"/>
          </a:xfrm>
        </p:spPr>
        <p:txBody>
          <a:bodyPr anchor="ctr"/>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25" name="Picture Placeholder 2">
            <a:extLst>
              <a:ext uri="{FF2B5EF4-FFF2-40B4-BE49-F238E27FC236}">
                <a16:creationId xmlns:a16="http://schemas.microsoft.com/office/drawing/2014/main" id="{DD79050A-8E0E-4DC3-BE0E-BEC23B2369C1}"/>
              </a:ext>
            </a:extLst>
          </p:cNvPr>
          <p:cNvSpPr>
            <a:spLocks noGrp="1"/>
          </p:cNvSpPr>
          <p:nvPr>
            <p:ph type="pic" sz="quarter" idx="20"/>
          </p:nvPr>
        </p:nvSpPr>
        <p:spPr>
          <a:xfrm>
            <a:off x="6096000" y="1737796"/>
            <a:ext cx="2480537" cy="2024063"/>
          </a:xfrm>
        </p:spPr>
        <p:txBody>
          <a:bodyPr/>
          <a:lstStyle/>
          <a:p>
            <a:endParaRPr lang="lv-LV"/>
          </a:p>
        </p:txBody>
      </p:sp>
      <p:sp>
        <p:nvSpPr>
          <p:cNvPr id="26" name="Content Placeholder 2">
            <a:extLst>
              <a:ext uri="{FF2B5EF4-FFF2-40B4-BE49-F238E27FC236}">
                <a16:creationId xmlns:a16="http://schemas.microsoft.com/office/drawing/2014/main" id="{04109C6B-0CFC-4742-8915-3D2661C4A84B}"/>
              </a:ext>
            </a:extLst>
          </p:cNvPr>
          <p:cNvSpPr>
            <a:spLocks noGrp="1"/>
          </p:cNvSpPr>
          <p:nvPr>
            <p:ph sz="half" idx="21"/>
          </p:nvPr>
        </p:nvSpPr>
        <p:spPr>
          <a:xfrm>
            <a:off x="8735627" y="3891251"/>
            <a:ext cx="2480537" cy="2213979"/>
          </a:xfrm>
        </p:spPr>
        <p:txBody>
          <a:bodyPr anchor="ctr"/>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27" name="Picture Placeholder 2">
            <a:extLst>
              <a:ext uri="{FF2B5EF4-FFF2-40B4-BE49-F238E27FC236}">
                <a16:creationId xmlns:a16="http://schemas.microsoft.com/office/drawing/2014/main" id="{38C9D323-C772-4444-97AD-0522C3B28634}"/>
              </a:ext>
            </a:extLst>
          </p:cNvPr>
          <p:cNvSpPr>
            <a:spLocks noGrp="1"/>
          </p:cNvSpPr>
          <p:nvPr>
            <p:ph type="pic" sz="quarter" idx="22"/>
          </p:nvPr>
        </p:nvSpPr>
        <p:spPr>
          <a:xfrm>
            <a:off x="8735627" y="1737003"/>
            <a:ext cx="2480537" cy="2024063"/>
          </a:xfrm>
        </p:spPr>
        <p:txBody>
          <a:bodyPr/>
          <a:lstStyle/>
          <a:p>
            <a:endParaRPr lang="lv-LV"/>
          </a:p>
        </p:txBody>
      </p:sp>
    </p:spTree>
    <p:extLst>
      <p:ext uri="{BB962C8B-B14F-4D97-AF65-F5344CB8AC3E}">
        <p14:creationId xmlns:p14="http://schemas.microsoft.com/office/powerpoint/2010/main" val="3884617828"/>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preserve="1" userDrawn="1">
  <p:cSld name="4_Title Only">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6" name="Title 1">
            <a:extLst>
              <a:ext uri="{FF2B5EF4-FFF2-40B4-BE49-F238E27FC236}">
                <a16:creationId xmlns:a16="http://schemas.microsoft.com/office/drawing/2014/main" id="{E9E5E4EA-1CBE-A44A-A9BE-F31295529495}"/>
              </a:ext>
            </a:extLst>
          </p:cNvPr>
          <p:cNvSpPr>
            <a:spLocks noGrp="1"/>
          </p:cNvSpPr>
          <p:nvPr>
            <p:ph type="title"/>
          </p:nvPr>
        </p:nvSpPr>
        <p:spPr>
          <a:xfrm>
            <a:off x="830834" y="435399"/>
            <a:ext cx="7983381" cy="1123578"/>
          </a:xfrm>
          <a:noFill/>
          <a:ln>
            <a:noFill/>
          </a:ln>
        </p:spPr>
        <p:txBody>
          <a:bodyPr>
            <a:normAutofit/>
          </a:bodyPr>
          <a:lstStyle>
            <a:lvl1pPr algn="l">
              <a:defRPr sz="4000" cap="none" spc="0">
                <a:solidFill>
                  <a:srgbClr val="7C9396"/>
                </a:solidFill>
              </a:defRPr>
            </a:lvl1pPr>
          </a:lstStyle>
          <a:p>
            <a:endParaRPr lang="en-US"/>
          </a:p>
        </p:txBody>
      </p:sp>
      <p:sp>
        <p:nvSpPr>
          <p:cNvPr id="7" name="Date Placeholder 7">
            <a:extLst>
              <a:ext uri="{FF2B5EF4-FFF2-40B4-BE49-F238E27FC236}">
                <a16:creationId xmlns:a16="http://schemas.microsoft.com/office/drawing/2014/main" id="{DF69425A-FD29-1A44-B2D4-C19E701BBCF4}"/>
              </a:ext>
            </a:extLst>
          </p:cNvPr>
          <p:cNvSpPr>
            <a:spLocks noGrp="1"/>
          </p:cNvSpPr>
          <p:nvPr>
            <p:ph type="dt" sz="half" idx="10"/>
          </p:nvPr>
        </p:nvSpPr>
        <p:spPr>
          <a:xfrm>
            <a:off x="7893286" y="6253150"/>
            <a:ext cx="2753746" cy="323968"/>
          </a:xfrm>
        </p:spPr>
        <p:txBody>
          <a:bodyPr/>
          <a:lstStyle>
            <a:lvl1pPr>
              <a:defRPr>
                <a:solidFill>
                  <a:srgbClr val="7C9396"/>
                </a:solidFill>
              </a:defRPr>
            </a:lvl1pPr>
          </a:lstStyle>
          <a:p>
            <a:r>
              <a:rPr lang="en-US"/>
              <a:t>19/05/2021</a:t>
            </a:r>
            <a:endParaRPr lang="en-LV"/>
          </a:p>
        </p:txBody>
      </p:sp>
      <p:sp>
        <p:nvSpPr>
          <p:cNvPr id="8" name="Footer Placeholder 8">
            <a:extLst>
              <a:ext uri="{FF2B5EF4-FFF2-40B4-BE49-F238E27FC236}">
                <a16:creationId xmlns:a16="http://schemas.microsoft.com/office/drawing/2014/main" id="{7E9D0869-44B0-094B-B441-BFF387AEBD05}"/>
              </a:ext>
            </a:extLst>
          </p:cNvPr>
          <p:cNvSpPr>
            <a:spLocks noGrp="1"/>
          </p:cNvSpPr>
          <p:nvPr>
            <p:ph type="ftr" sz="quarter" idx="11"/>
          </p:nvPr>
        </p:nvSpPr>
        <p:spPr>
          <a:xfrm>
            <a:off x="995461" y="6236208"/>
            <a:ext cx="5901189" cy="320040"/>
          </a:xfrm>
        </p:spPr>
        <p:txBody>
          <a:bodyPr/>
          <a:lstStyle>
            <a:lvl1pPr>
              <a:defRPr>
                <a:solidFill>
                  <a:srgbClr val="7C9396">
                    <a:alpha val="70000"/>
                  </a:srgbClr>
                </a:solidFill>
              </a:defRPr>
            </a:lvl1pPr>
          </a:lstStyle>
          <a:p>
            <a:r>
              <a:rPr lang="en-GB"/>
              <a:t>Sabiedrības integrācijas fonds</a:t>
            </a:r>
            <a:endParaRPr lang="en-LV"/>
          </a:p>
        </p:txBody>
      </p:sp>
      <p:sp>
        <p:nvSpPr>
          <p:cNvPr id="9" name="Slide Number Placeholder 9">
            <a:extLst>
              <a:ext uri="{FF2B5EF4-FFF2-40B4-BE49-F238E27FC236}">
                <a16:creationId xmlns:a16="http://schemas.microsoft.com/office/drawing/2014/main" id="{1DDCF5D3-D3C5-3244-8610-6DE60B5133F0}"/>
              </a:ext>
            </a:extLst>
          </p:cNvPr>
          <p:cNvSpPr>
            <a:spLocks noGrp="1"/>
          </p:cNvSpPr>
          <p:nvPr>
            <p:ph type="sldNum" sz="quarter" idx="12"/>
          </p:nvPr>
        </p:nvSpPr>
        <p:spPr>
          <a:xfrm>
            <a:off x="10830779" y="6232254"/>
            <a:ext cx="365760" cy="365760"/>
          </a:xfrm>
          <a:solidFill>
            <a:srgbClr val="7C9396">
              <a:alpha val="70000"/>
            </a:srgbClr>
          </a:solidFill>
        </p:spPr>
        <p:txBody>
          <a:bodyPr/>
          <a:lstStyle/>
          <a:p>
            <a:fld id="{C19BB808-219E-9441-9CD5-6E582F9AE2E3}" type="slidenum">
              <a:rPr lang="en-LV" smtClean="0"/>
              <a:t>‹#›</a:t>
            </a:fld>
            <a:endParaRPr lang="en-LV"/>
          </a:p>
        </p:txBody>
      </p:sp>
      <p:graphicFrame>
        <p:nvGraphicFramePr>
          <p:cNvPr id="14" name="Diagram 13">
            <a:extLst>
              <a:ext uri="{FF2B5EF4-FFF2-40B4-BE49-F238E27FC236}">
                <a16:creationId xmlns:a16="http://schemas.microsoft.com/office/drawing/2014/main" id="{C90EC000-7A60-4972-A495-03A72AC83974}"/>
              </a:ext>
            </a:extLst>
          </p:cNvPr>
          <p:cNvGraphicFramePr/>
          <p:nvPr userDrawn="1">
            <p:extLst/>
          </p:nvPr>
        </p:nvGraphicFramePr>
        <p:xfrm>
          <a:off x="830834" y="1766656"/>
          <a:ext cx="8428854" cy="437167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824226940"/>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preserve="1" userDrawn="1">
  <p:cSld name="5_Title Only">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6" name="Title 1">
            <a:extLst>
              <a:ext uri="{FF2B5EF4-FFF2-40B4-BE49-F238E27FC236}">
                <a16:creationId xmlns:a16="http://schemas.microsoft.com/office/drawing/2014/main" id="{E9E5E4EA-1CBE-A44A-A9BE-F31295529495}"/>
              </a:ext>
            </a:extLst>
          </p:cNvPr>
          <p:cNvSpPr>
            <a:spLocks noGrp="1"/>
          </p:cNvSpPr>
          <p:nvPr>
            <p:ph type="title" hasCustomPrompt="1"/>
          </p:nvPr>
        </p:nvSpPr>
        <p:spPr>
          <a:xfrm>
            <a:off x="830834" y="435399"/>
            <a:ext cx="7983381" cy="1123578"/>
          </a:xfrm>
          <a:noFill/>
          <a:ln>
            <a:noFill/>
          </a:ln>
        </p:spPr>
        <p:txBody>
          <a:bodyPr>
            <a:normAutofit/>
          </a:bodyPr>
          <a:lstStyle>
            <a:lvl1pPr algn="l">
              <a:defRPr sz="4000" cap="none" spc="0">
                <a:solidFill>
                  <a:srgbClr val="7C9396"/>
                </a:solidFill>
              </a:defRPr>
            </a:lvl1pPr>
          </a:lstStyle>
          <a:p>
            <a:r>
              <a:rPr lang="en-GB"/>
              <a:t>Click to edit master title style</a:t>
            </a:r>
            <a:endParaRPr lang="en-US"/>
          </a:p>
        </p:txBody>
      </p:sp>
      <p:sp>
        <p:nvSpPr>
          <p:cNvPr id="7" name="Date Placeholder 7">
            <a:extLst>
              <a:ext uri="{FF2B5EF4-FFF2-40B4-BE49-F238E27FC236}">
                <a16:creationId xmlns:a16="http://schemas.microsoft.com/office/drawing/2014/main" id="{DF69425A-FD29-1A44-B2D4-C19E701BBCF4}"/>
              </a:ext>
            </a:extLst>
          </p:cNvPr>
          <p:cNvSpPr>
            <a:spLocks noGrp="1"/>
          </p:cNvSpPr>
          <p:nvPr>
            <p:ph type="dt" sz="half" idx="10"/>
          </p:nvPr>
        </p:nvSpPr>
        <p:spPr>
          <a:xfrm>
            <a:off x="7893286" y="6253150"/>
            <a:ext cx="2753746" cy="323968"/>
          </a:xfrm>
        </p:spPr>
        <p:txBody>
          <a:bodyPr/>
          <a:lstStyle>
            <a:lvl1pPr>
              <a:defRPr>
                <a:solidFill>
                  <a:srgbClr val="7C9396"/>
                </a:solidFill>
                <a:latin typeface="Verdana" panose="020B0604030504040204" pitchFamily="34" charset="0"/>
                <a:ea typeface="Verdana" panose="020B0604030504040204" pitchFamily="34" charset="0"/>
              </a:defRPr>
            </a:lvl1pPr>
          </a:lstStyle>
          <a:p>
            <a:r>
              <a:rPr lang="en-US"/>
              <a:t>19/05/2021</a:t>
            </a:r>
            <a:endParaRPr lang="en-LV"/>
          </a:p>
        </p:txBody>
      </p:sp>
      <p:sp>
        <p:nvSpPr>
          <p:cNvPr id="8" name="Footer Placeholder 8">
            <a:extLst>
              <a:ext uri="{FF2B5EF4-FFF2-40B4-BE49-F238E27FC236}">
                <a16:creationId xmlns:a16="http://schemas.microsoft.com/office/drawing/2014/main" id="{7E9D0869-44B0-094B-B441-BFF387AEBD05}"/>
              </a:ext>
            </a:extLst>
          </p:cNvPr>
          <p:cNvSpPr>
            <a:spLocks noGrp="1"/>
          </p:cNvSpPr>
          <p:nvPr>
            <p:ph type="ftr" sz="quarter" idx="11"/>
          </p:nvPr>
        </p:nvSpPr>
        <p:spPr>
          <a:xfrm>
            <a:off x="995461" y="6236208"/>
            <a:ext cx="5901189" cy="320040"/>
          </a:xfrm>
        </p:spPr>
        <p:txBody>
          <a:bodyPr/>
          <a:lstStyle>
            <a:lvl1pPr>
              <a:defRPr>
                <a:solidFill>
                  <a:srgbClr val="7C9396">
                    <a:alpha val="70000"/>
                  </a:srgbClr>
                </a:solidFill>
                <a:latin typeface="Verdana" panose="020B0604030504040204" pitchFamily="34" charset="0"/>
                <a:ea typeface="Verdana" panose="020B0604030504040204" pitchFamily="34" charset="0"/>
              </a:defRPr>
            </a:lvl1pPr>
          </a:lstStyle>
          <a:p>
            <a:r>
              <a:rPr lang="en-GB" err="1"/>
              <a:t>Sabiedrības</a:t>
            </a:r>
            <a:r>
              <a:rPr lang="en-GB"/>
              <a:t> </a:t>
            </a:r>
            <a:r>
              <a:rPr lang="en-GB" err="1"/>
              <a:t>integrācijas</a:t>
            </a:r>
            <a:r>
              <a:rPr lang="en-GB"/>
              <a:t> fonds</a:t>
            </a:r>
            <a:endParaRPr lang="en-LV"/>
          </a:p>
        </p:txBody>
      </p:sp>
      <p:sp>
        <p:nvSpPr>
          <p:cNvPr id="9" name="Slide Number Placeholder 9">
            <a:extLst>
              <a:ext uri="{FF2B5EF4-FFF2-40B4-BE49-F238E27FC236}">
                <a16:creationId xmlns:a16="http://schemas.microsoft.com/office/drawing/2014/main" id="{1DDCF5D3-D3C5-3244-8610-6DE60B5133F0}"/>
              </a:ext>
            </a:extLst>
          </p:cNvPr>
          <p:cNvSpPr>
            <a:spLocks noGrp="1"/>
          </p:cNvSpPr>
          <p:nvPr>
            <p:ph type="sldNum" sz="quarter" idx="12"/>
          </p:nvPr>
        </p:nvSpPr>
        <p:spPr>
          <a:xfrm>
            <a:off x="10830779" y="6232254"/>
            <a:ext cx="365760" cy="365760"/>
          </a:xfrm>
          <a:solidFill>
            <a:srgbClr val="7C9396">
              <a:alpha val="70000"/>
            </a:srgbClr>
          </a:solidFill>
        </p:spPr>
        <p:txBody>
          <a:bodyPr/>
          <a:lstStyle/>
          <a:p>
            <a:fld id="{C19BB808-219E-9441-9CD5-6E582F9AE2E3}" type="slidenum">
              <a:rPr lang="en-LV" smtClean="0"/>
              <a:t>‹#›</a:t>
            </a:fld>
            <a:endParaRPr lang="en-LV"/>
          </a:p>
        </p:txBody>
      </p:sp>
      <p:graphicFrame>
        <p:nvGraphicFramePr>
          <p:cNvPr id="4" name="Chart 3">
            <a:extLst>
              <a:ext uri="{FF2B5EF4-FFF2-40B4-BE49-F238E27FC236}">
                <a16:creationId xmlns:a16="http://schemas.microsoft.com/office/drawing/2014/main" id="{F12DFBDB-42C2-4C29-BEE7-5207B78657FF}"/>
              </a:ext>
            </a:extLst>
          </p:cNvPr>
          <p:cNvGraphicFramePr/>
          <p:nvPr userDrawn="1">
            <p:extLst/>
          </p:nvPr>
        </p:nvGraphicFramePr>
        <p:xfrm>
          <a:off x="830834" y="1828799"/>
          <a:ext cx="8128000" cy="4328387"/>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1481507877"/>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preserve="1" userDrawn="1">
  <p:cSld name="Blank">
    <p:spTree>
      <p:nvGrpSpPr>
        <p:cNvPr id="1" name=""/>
        <p:cNvGrpSpPr/>
        <p:nvPr/>
      </p:nvGrpSpPr>
      <p:grpSpPr>
        <a:xfrm>
          <a:off x="0" y="0"/>
          <a:ext cx="0" cy="0"/>
          <a:chOff x="0" y="0"/>
          <a:chExt cx="0" cy="0"/>
        </a:xfrm>
      </p:grpSpPr>
      <p:sp>
        <p:nvSpPr>
          <p:cNvPr id="5" name="Date Placeholder 7">
            <a:extLst>
              <a:ext uri="{FF2B5EF4-FFF2-40B4-BE49-F238E27FC236}">
                <a16:creationId xmlns:a16="http://schemas.microsoft.com/office/drawing/2014/main" id="{DD102C64-A5AA-7E44-911C-6C378E41ADB4}"/>
              </a:ext>
            </a:extLst>
          </p:cNvPr>
          <p:cNvSpPr>
            <a:spLocks noGrp="1"/>
          </p:cNvSpPr>
          <p:nvPr>
            <p:ph type="dt" sz="half" idx="10"/>
          </p:nvPr>
        </p:nvSpPr>
        <p:spPr>
          <a:xfrm>
            <a:off x="7893286" y="6253150"/>
            <a:ext cx="2753746" cy="323968"/>
          </a:xfrm>
        </p:spPr>
        <p:txBody>
          <a:bodyPr/>
          <a:lstStyle>
            <a:lvl1pPr>
              <a:defRPr>
                <a:solidFill>
                  <a:srgbClr val="7C9396"/>
                </a:solidFill>
              </a:defRPr>
            </a:lvl1pPr>
          </a:lstStyle>
          <a:p>
            <a:r>
              <a:rPr lang="en-US"/>
              <a:t>19/05/2021</a:t>
            </a:r>
            <a:endParaRPr lang="en-LV"/>
          </a:p>
        </p:txBody>
      </p:sp>
      <p:sp>
        <p:nvSpPr>
          <p:cNvPr id="6" name="Footer Placeholder 8">
            <a:extLst>
              <a:ext uri="{FF2B5EF4-FFF2-40B4-BE49-F238E27FC236}">
                <a16:creationId xmlns:a16="http://schemas.microsoft.com/office/drawing/2014/main" id="{952CEEEC-0849-A74F-862D-87885C3F33B7}"/>
              </a:ext>
            </a:extLst>
          </p:cNvPr>
          <p:cNvSpPr>
            <a:spLocks noGrp="1"/>
          </p:cNvSpPr>
          <p:nvPr>
            <p:ph type="ftr" sz="quarter" idx="11"/>
          </p:nvPr>
        </p:nvSpPr>
        <p:spPr>
          <a:xfrm>
            <a:off x="995461" y="6236208"/>
            <a:ext cx="5901189" cy="320040"/>
          </a:xfrm>
        </p:spPr>
        <p:txBody>
          <a:bodyPr/>
          <a:lstStyle>
            <a:lvl1pPr>
              <a:defRPr>
                <a:solidFill>
                  <a:srgbClr val="7C9396">
                    <a:alpha val="70000"/>
                  </a:srgbClr>
                </a:solidFill>
              </a:defRPr>
            </a:lvl1pPr>
          </a:lstStyle>
          <a:p>
            <a:r>
              <a:rPr lang="en-GB"/>
              <a:t>Sabiedrības integrācijas fonds</a:t>
            </a:r>
            <a:endParaRPr lang="en-LV"/>
          </a:p>
        </p:txBody>
      </p:sp>
      <p:sp>
        <p:nvSpPr>
          <p:cNvPr id="7" name="Slide Number Placeholder 9">
            <a:extLst>
              <a:ext uri="{FF2B5EF4-FFF2-40B4-BE49-F238E27FC236}">
                <a16:creationId xmlns:a16="http://schemas.microsoft.com/office/drawing/2014/main" id="{BE17A0F6-7085-0049-946A-1D393DA30084}"/>
              </a:ext>
            </a:extLst>
          </p:cNvPr>
          <p:cNvSpPr>
            <a:spLocks noGrp="1"/>
          </p:cNvSpPr>
          <p:nvPr>
            <p:ph type="sldNum" sz="quarter" idx="12"/>
          </p:nvPr>
        </p:nvSpPr>
        <p:spPr>
          <a:xfrm>
            <a:off x="10830779" y="6232254"/>
            <a:ext cx="365760" cy="365760"/>
          </a:xfrm>
          <a:solidFill>
            <a:srgbClr val="7C9396">
              <a:alpha val="70000"/>
            </a:srgbClr>
          </a:solidFill>
        </p:spPr>
        <p:txBody>
          <a:bodyPr/>
          <a:lstStyle/>
          <a:p>
            <a:fld id="{C19BB808-219E-9441-9CD5-6E582F9AE2E3}" type="slidenum">
              <a:rPr lang="en-LV" smtClean="0"/>
              <a:t>‹#›</a:t>
            </a:fld>
            <a:endParaRPr lang="en-LV"/>
          </a:p>
        </p:txBody>
      </p:sp>
      <p:graphicFrame>
        <p:nvGraphicFramePr>
          <p:cNvPr id="2" name="Diagram 1">
            <a:extLst>
              <a:ext uri="{FF2B5EF4-FFF2-40B4-BE49-F238E27FC236}">
                <a16:creationId xmlns:a16="http://schemas.microsoft.com/office/drawing/2014/main" id="{0F3A261D-1B91-4E90-963E-5D7968D07D24}"/>
              </a:ext>
            </a:extLst>
          </p:cNvPr>
          <p:cNvGraphicFramePr/>
          <p:nvPr userDrawn="1">
            <p:extLst/>
          </p:nvPr>
        </p:nvGraphicFramePr>
        <p:xfrm>
          <a:off x="830834" y="1766656"/>
          <a:ext cx="8428854" cy="437167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8" name="Title 1">
            <a:extLst>
              <a:ext uri="{FF2B5EF4-FFF2-40B4-BE49-F238E27FC236}">
                <a16:creationId xmlns:a16="http://schemas.microsoft.com/office/drawing/2014/main" id="{CFABDB44-99AA-4F60-9A53-9C436983AE3D}"/>
              </a:ext>
            </a:extLst>
          </p:cNvPr>
          <p:cNvSpPr>
            <a:spLocks noGrp="1"/>
          </p:cNvSpPr>
          <p:nvPr>
            <p:ph type="title" hasCustomPrompt="1"/>
          </p:nvPr>
        </p:nvSpPr>
        <p:spPr>
          <a:xfrm>
            <a:off x="830834" y="435399"/>
            <a:ext cx="7983381" cy="1123578"/>
          </a:xfrm>
          <a:noFill/>
          <a:ln>
            <a:noFill/>
          </a:ln>
        </p:spPr>
        <p:txBody>
          <a:bodyPr>
            <a:normAutofit/>
          </a:bodyPr>
          <a:lstStyle>
            <a:lvl1pPr algn="l">
              <a:defRPr sz="4000" cap="none" spc="0">
                <a:solidFill>
                  <a:srgbClr val="7C9396"/>
                </a:solidFill>
              </a:defRPr>
            </a:lvl1pPr>
          </a:lstStyle>
          <a:p>
            <a:r>
              <a:rPr lang="en-GB"/>
              <a:t>Click to edit master title style</a:t>
            </a:r>
            <a:endParaRPr lang="en-US"/>
          </a:p>
        </p:txBody>
      </p:sp>
    </p:spTree>
    <p:extLst>
      <p:ext uri="{BB962C8B-B14F-4D97-AF65-F5344CB8AC3E}">
        <p14:creationId xmlns:p14="http://schemas.microsoft.com/office/powerpoint/2010/main" val="3427133832"/>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preserve="1" userDrawn="1">
  <p:cSld name="Content with Caption">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3" name="Content Placeholder 2"/>
          <p:cNvSpPr>
            <a:spLocks noGrp="1"/>
          </p:cNvSpPr>
          <p:nvPr>
            <p:ph idx="1"/>
          </p:nvPr>
        </p:nvSpPr>
        <p:spPr>
          <a:xfrm>
            <a:off x="6896650" y="1741488"/>
            <a:ext cx="4299889" cy="4311839"/>
          </a:xfrm>
        </p:spPr>
        <p:txBody>
          <a:bodyPr anchor="ctr">
            <a:normAutofit/>
          </a:bodyPr>
          <a:lstStyle>
            <a:lvl1pPr>
              <a:defRPr sz="1900">
                <a:solidFill>
                  <a:schemeClr val="bg1"/>
                </a:solidFill>
              </a:defRPr>
            </a:lvl1pPr>
            <a:lvl2pPr>
              <a:defRPr sz="1600">
                <a:solidFill>
                  <a:schemeClr val="bg1"/>
                </a:solidFill>
              </a:defRPr>
            </a:lvl2pPr>
            <a:lvl3pPr>
              <a:defRPr sz="1600">
                <a:solidFill>
                  <a:schemeClr val="bg1"/>
                </a:solidFill>
              </a:defRPr>
            </a:lvl3pPr>
            <a:lvl4pPr>
              <a:defRPr sz="1600">
                <a:solidFill>
                  <a:schemeClr val="bg1"/>
                </a:solidFill>
              </a:defRPr>
            </a:lvl4pPr>
            <a:lvl5pPr>
              <a:defRPr sz="1600">
                <a:solidFill>
                  <a:schemeClr val="bg1"/>
                </a:solidFill>
              </a:defRPr>
            </a:lvl5pPr>
            <a:lvl6pPr>
              <a:defRPr sz="1600"/>
            </a:lvl6pPr>
            <a:lvl7pPr>
              <a:defRPr sz="1600"/>
            </a:lvl7pPr>
            <a:lvl8pPr>
              <a:defRPr sz="1600"/>
            </a:lvl8pPr>
            <a:lvl9pPr>
              <a:defRPr sz="16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12" name="Date Placeholder 7">
            <a:extLst>
              <a:ext uri="{FF2B5EF4-FFF2-40B4-BE49-F238E27FC236}">
                <a16:creationId xmlns:a16="http://schemas.microsoft.com/office/drawing/2014/main" id="{640FD51B-6B91-654A-8541-98E6AC9D81FA}"/>
              </a:ext>
            </a:extLst>
          </p:cNvPr>
          <p:cNvSpPr>
            <a:spLocks noGrp="1"/>
          </p:cNvSpPr>
          <p:nvPr>
            <p:ph type="dt" sz="half" idx="10"/>
          </p:nvPr>
        </p:nvSpPr>
        <p:spPr>
          <a:xfrm>
            <a:off x="7893286" y="6253150"/>
            <a:ext cx="2753746" cy="323968"/>
          </a:xfrm>
        </p:spPr>
        <p:txBody>
          <a:bodyPr/>
          <a:lstStyle>
            <a:lvl1pPr>
              <a:defRPr>
                <a:solidFill>
                  <a:srgbClr val="7C9396"/>
                </a:solidFill>
              </a:defRPr>
            </a:lvl1pPr>
          </a:lstStyle>
          <a:p>
            <a:r>
              <a:rPr lang="en-US"/>
              <a:t>19/05/2021</a:t>
            </a:r>
            <a:endParaRPr lang="en-LV"/>
          </a:p>
        </p:txBody>
      </p:sp>
      <p:sp>
        <p:nvSpPr>
          <p:cNvPr id="13" name="Footer Placeholder 8">
            <a:extLst>
              <a:ext uri="{FF2B5EF4-FFF2-40B4-BE49-F238E27FC236}">
                <a16:creationId xmlns:a16="http://schemas.microsoft.com/office/drawing/2014/main" id="{2CBE8E68-4D8D-4A48-9F63-EC2E40253A4E}"/>
              </a:ext>
            </a:extLst>
          </p:cNvPr>
          <p:cNvSpPr>
            <a:spLocks noGrp="1"/>
          </p:cNvSpPr>
          <p:nvPr>
            <p:ph type="ftr" sz="quarter" idx="11"/>
          </p:nvPr>
        </p:nvSpPr>
        <p:spPr>
          <a:xfrm>
            <a:off x="995461" y="6236208"/>
            <a:ext cx="5901189" cy="320040"/>
          </a:xfrm>
        </p:spPr>
        <p:txBody>
          <a:bodyPr/>
          <a:lstStyle>
            <a:lvl1pPr>
              <a:defRPr>
                <a:solidFill>
                  <a:srgbClr val="7C9396">
                    <a:alpha val="70000"/>
                  </a:srgbClr>
                </a:solidFill>
              </a:defRPr>
            </a:lvl1pPr>
          </a:lstStyle>
          <a:p>
            <a:r>
              <a:rPr lang="en-GB"/>
              <a:t>Sabiedrības integrācijas fonds</a:t>
            </a:r>
            <a:endParaRPr lang="en-LV"/>
          </a:p>
        </p:txBody>
      </p:sp>
      <p:sp>
        <p:nvSpPr>
          <p:cNvPr id="14" name="Slide Number Placeholder 9">
            <a:extLst>
              <a:ext uri="{FF2B5EF4-FFF2-40B4-BE49-F238E27FC236}">
                <a16:creationId xmlns:a16="http://schemas.microsoft.com/office/drawing/2014/main" id="{C04D9644-0770-FB40-980F-9F42B73ABCC5}"/>
              </a:ext>
            </a:extLst>
          </p:cNvPr>
          <p:cNvSpPr>
            <a:spLocks noGrp="1"/>
          </p:cNvSpPr>
          <p:nvPr>
            <p:ph type="sldNum" sz="quarter" idx="12"/>
          </p:nvPr>
        </p:nvSpPr>
        <p:spPr>
          <a:xfrm>
            <a:off x="10830779" y="6232254"/>
            <a:ext cx="365760" cy="365760"/>
          </a:xfrm>
          <a:solidFill>
            <a:srgbClr val="7C9396">
              <a:alpha val="70000"/>
            </a:srgbClr>
          </a:solidFill>
        </p:spPr>
        <p:txBody>
          <a:bodyPr/>
          <a:lstStyle/>
          <a:p>
            <a:fld id="{C19BB808-219E-9441-9CD5-6E582F9AE2E3}" type="slidenum">
              <a:rPr lang="en-LV" smtClean="0"/>
              <a:t>‹#›</a:t>
            </a:fld>
            <a:endParaRPr lang="en-LV"/>
          </a:p>
        </p:txBody>
      </p:sp>
      <p:sp>
        <p:nvSpPr>
          <p:cNvPr id="16" name="Title 1">
            <a:extLst>
              <a:ext uri="{FF2B5EF4-FFF2-40B4-BE49-F238E27FC236}">
                <a16:creationId xmlns:a16="http://schemas.microsoft.com/office/drawing/2014/main" id="{B1BB2B5B-E398-EF41-AD67-3183F7DF4EF8}"/>
              </a:ext>
            </a:extLst>
          </p:cNvPr>
          <p:cNvSpPr>
            <a:spLocks noGrp="1"/>
          </p:cNvSpPr>
          <p:nvPr>
            <p:ph type="title" hasCustomPrompt="1"/>
          </p:nvPr>
        </p:nvSpPr>
        <p:spPr>
          <a:xfrm>
            <a:off x="995461" y="1741489"/>
            <a:ext cx="4589793" cy="1508337"/>
          </a:xfrm>
          <a:noFill/>
          <a:ln>
            <a:noFill/>
          </a:ln>
        </p:spPr>
        <p:txBody>
          <a:bodyPr>
            <a:normAutofit/>
          </a:bodyPr>
          <a:lstStyle>
            <a:lvl1pPr algn="l">
              <a:defRPr lang="en-US" sz="4000" b="0" cap="none" spc="0" dirty="0">
                <a:solidFill>
                  <a:schemeClr val="tx1"/>
                </a:solidFill>
              </a:defRPr>
            </a:lvl1pPr>
          </a:lstStyle>
          <a:p>
            <a:r>
              <a:rPr lang="en-GB"/>
              <a:t>Click to edit master title style</a:t>
            </a:r>
            <a:endParaRPr lang="en-US"/>
          </a:p>
        </p:txBody>
      </p:sp>
      <p:sp>
        <p:nvSpPr>
          <p:cNvPr id="17" name="Content Placeholder 2">
            <a:extLst>
              <a:ext uri="{FF2B5EF4-FFF2-40B4-BE49-F238E27FC236}">
                <a16:creationId xmlns:a16="http://schemas.microsoft.com/office/drawing/2014/main" id="{65D7D7CE-3BF8-384F-BB6C-1C03C17EB4AD}"/>
              </a:ext>
            </a:extLst>
          </p:cNvPr>
          <p:cNvSpPr>
            <a:spLocks noGrp="1"/>
          </p:cNvSpPr>
          <p:nvPr>
            <p:ph sz="half" idx="13"/>
          </p:nvPr>
        </p:nvSpPr>
        <p:spPr>
          <a:xfrm>
            <a:off x="995461" y="3249827"/>
            <a:ext cx="4589793" cy="2803500"/>
          </a:xfrm>
        </p:spPr>
        <p:txBody>
          <a:bodyPr anchor="ctr"/>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3067065536"/>
      </p:ext>
    </p:extLst>
  </p:cSld>
  <p:clrMapOvr>
    <a:masterClrMapping/>
  </p:clrMapOvr>
  <p:extLst>
    <p:ext uri="{DCECCB84-F9BA-43D5-87BE-67443E8EF086}">
      <p15:sldGuideLst xmlns:p15="http://schemas.microsoft.com/office/powerpoint/2012/main"/>
    </p:ext>
  </p:extLst>
</p:sldLayout>
</file>

<file path=ppt/slideLayouts/slideLayout41.xml><?xml version="1.0" encoding="utf-8"?>
<p:sldLayout xmlns:a="http://schemas.openxmlformats.org/drawingml/2006/main" xmlns:r="http://schemas.openxmlformats.org/officeDocument/2006/relationships" xmlns:p="http://schemas.openxmlformats.org/presentationml/2006/main" preserve="1" userDrawn="1">
  <p:cSld name="Picture with Caption">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2" name="Title 1">
            <a:extLst>
              <a:ext uri="{FF2B5EF4-FFF2-40B4-BE49-F238E27FC236}">
                <a16:creationId xmlns:a16="http://schemas.microsoft.com/office/drawing/2014/main" id="{7C970CA9-6759-6747-AEBA-852105BB4E47}"/>
              </a:ext>
            </a:extLst>
          </p:cNvPr>
          <p:cNvSpPr>
            <a:spLocks noGrp="1"/>
          </p:cNvSpPr>
          <p:nvPr>
            <p:ph type="title" hasCustomPrompt="1"/>
          </p:nvPr>
        </p:nvSpPr>
        <p:spPr bwMode="blackWhite">
          <a:xfrm>
            <a:off x="6263924" y="2122910"/>
            <a:ext cx="4494998" cy="1134640"/>
          </a:xfrm>
          <a:noFill/>
          <a:ln>
            <a:noFill/>
          </a:ln>
        </p:spPr>
        <p:txBody>
          <a:bodyPr anchor="ctr" anchorCtr="1">
            <a:noAutofit/>
          </a:bodyPr>
          <a:lstStyle>
            <a:lvl1pPr algn="l">
              <a:defRPr sz="4000" cap="none" spc="0">
                <a:solidFill>
                  <a:srgbClr val="262626"/>
                </a:solidFill>
              </a:defRPr>
            </a:lvl1pPr>
          </a:lstStyle>
          <a:p>
            <a:r>
              <a:rPr lang="en-GB"/>
              <a:t>Click to edit master title style</a:t>
            </a:r>
            <a:endParaRPr lang="en-US"/>
          </a:p>
        </p:txBody>
      </p:sp>
      <p:sp>
        <p:nvSpPr>
          <p:cNvPr id="35" name="Date Placeholder 7">
            <a:extLst>
              <a:ext uri="{FF2B5EF4-FFF2-40B4-BE49-F238E27FC236}">
                <a16:creationId xmlns:a16="http://schemas.microsoft.com/office/drawing/2014/main" id="{8AA5B60E-79DE-1D4D-8BDF-E25FB4AA6C76}"/>
              </a:ext>
            </a:extLst>
          </p:cNvPr>
          <p:cNvSpPr>
            <a:spLocks noGrp="1"/>
          </p:cNvSpPr>
          <p:nvPr>
            <p:ph type="dt" sz="half" idx="10"/>
          </p:nvPr>
        </p:nvSpPr>
        <p:spPr>
          <a:xfrm>
            <a:off x="7893286" y="6253150"/>
            <a:ext cx="2753746" cy="323968"/>
          </a:xfrm>
        </p:spPr>
        <p:txBody>
          <a:bodyPr/>
          <a:lstStyle>
            <a:lvl1pPr>
              <a:defRPr>
                <a:solidFill>
                  <a:srgbClr val="7C9396"/>
                </a:solidFill>
              </a:defRPr>
            </a:lvl1pPr>
          </a:lstStyle>
          <a:p>
            <a:r>
              <a:rPr lang="en-US"/>
              <a:t>19/05/2021</a:t>
            </a:r>
            <a:endParaRPr lang="en-LV"/>
          </a:p>
        </p:txBody>
      </p:sp>
      <p:sp>
        <p:nvSpPr>
          <p:cNvPr id="34" name="Content Placeholder 3">
            <a:extLst>
              <a:ext uri="{FF2B5EF4-FFF2-40B4-BE49-F238E27FC236}">
                <a16:creationId xmlns:a16="http://schemas.microsoft.com/office/drawing/2014/main" id="{374C0741-EB60-EB42-97CB-FBA35C862F1C}"/>
              </a:ext>
            </a:extLst>
          </p:cNvPr>
          <p:cNvSpPr>
            <a:spLocks noGrp="1"/>
          </p:cNvSpPr>
          <p:nvPr>
            <p:ph sz="half" idx="2"/>
          </p:nvPr>
        </p:nvSpPr>
        <p:spPr>
          <a:xfrm>
            <a:off x="6263924" y="3429000"/>
            <a:ext cx="4494998" cy="2311026"/>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36" name="Footer Placeholder 8">
            <a:extLst>
              <a:ext uri="{FF2B5EF4-FFF2-40B4-BE49-F238E27FC236}">
                <a16:creationId xmlns:a16="http://schemas.microsoft.com/office/drawing/2014/main" id="{C7CBA151-8940-3346-AAB3-40083FCDF02E}"/>
              </a:ext>
            </a:extLst>
          </p:cNvPr>
          <p:cNvSpPr>
            <a:spLocks noGrp="1"/>
          </p:cNvSpPr>
          <p:nvPr>
            <p:ph type="ftr" sz="quarter" idx="11"/>
          </p:nvPr>
        </p:nvSpPr>
        <p:spPr>
          <a:xfrm>
            <a:off x="995461" y="6236208"/>
            <a:ext cx="5901189" cy="320040"/>
          </a:xfrm>
        </p:spPr>
        <p:txBody>
          <a:bodyPr/>
          <a:lstStyle>
            <a:lvl1pPr>
              <a:defRPr>
                <a:solidFill>
                  <a:schemeClr val="bg1">
                    <a:alpha val="70000"/>
                  </a:schemeClr>
                </a:solidFill>
              </a:defRPr>
            </a:lvl1pPr>
          </a:lstStyle>
          <a:p>
            <a:r>
              <a:rPr lang="en-GB"/>
              <a:t>Sabiedrības integrācijas fonds</a:t>
            </a:r>
            <a:endParaRPr lang="en-LV"/>
          </a:p>
        </p:txBody>
      </p:sp>
      <p:sp>
        <p:nvSpPr>
          <p:cNvPr id="37" name="Slide Number Placeholder 9">
            <a:extLst>
              <a:ext uri="{FF2B5EF4-FFF2-40B4-BE49-F238E27FC236}">
                <a16:creationId xmlns:a16="http://schemas.microsoft.com/office/drawing/2014/main" id="{353F92AA-6765-584C-A786-F815B0FEFEE3}"/>
              </a:ext>
            </a:extLst>
          </p:cNvPr>
          <p:cNvSpPr>
            <a:spLocks noGrp="1"/>
          </p:cNvSpPr>
          <p:nvPr>
            <p:ph type="sldNum" sz="quarter" idx="12"/>
          </p:nvPr>
        </p:nvSpPr>
        <p:spPr>
          <a:xfrm>
            <a:off x="10830779" y="6232254"/>
            <a:ext cx="365760" cy="365760"/>
          </a:xfrm>
          <a:solidFill>
            <a:srgbClr val="7C9396">
              <a:alpha val="70000"/>
            </a:srgbClr>
          </a:solidFill>
        </p:spPr>
        <p:txBody>
          <a:bodyPr/>
          <a:lstStyle/>
          <a:p>
            <a:fld id="{C19BB808-219E-9441-9CD5-6E582F9AE2E3}" type="slidenum">
              <a:rPr lang="en-LV" smtClean="0"/>
              <a:t>‹#›</a:t>
            </a:fld>
            <a:endParaRPr lang="en-LV"/>
          </a:p>
        </p:txBody>
      </p:sp>
      <p:sp>
        <p:nvSpPr>
          <p:cNvPr id="48" name="Picture Placeholder 47">
            <a:extLst>
              <a:ext uri="{FF2B5EF4-FFF2-40B4-BE49-F238E27FC236}">
                <a16:creationId xmlns:a16="http://schemas.microsoft.com/office/drawing/2014/main" id="{AFAA8A27-44FA-3040-9A53-BD2CEC86D55E}"/>
              </a:ext>
            </a:extLst>
          </p:cNvPr>
          <p:cNvSpPr>
            <a:spLocks noGrp="1"/>
          </p:cNvSpPr>
          <p:nvPr>
            <p:ph type="pic" sz="quarter" idx="14" hasCustomPrompt="1"/>
          </p:nvPr>
        </p:nvSpPr>
        <p:spPr>
          <a:xfrm>
            <a:off x="-1175" y="0"/>
            <a:ext cx="5094288" cy="6858000"/>
          </a:xfrm>
          <a:custGeom>
            <a:avLst/>
            <a:gdLst>
              <a:gd name="connsiteX0" fmla="*/ 0 w 5094288"/>
              <a:gd name="connsiteY0" fmla="*/ 0 h 6858000"/>
              <a:gd name="connsiteX1" fmla="*/ 4208009 w 5094288"/>
              <a:gd name="connsiteY1" fmla="*/ 0 h 6858000"/>
              <a:gd name="connsiteX2" fmla="*/ 4233034 w 5094288"/>
              <a:gd name="connsiteY2" fmla="*/ 43523 h 6858000"/>
              <a:gd name="connsiteX3" fmla="*/ 5094288 w 5094288"/>
              <a:gd name="connsiteY3" fmla="*/ 3444875 h 6858000"/>
              <a:gd name="connsiteX4" fmla="*/ 4233034 w 5094288"/>
              <a:gd name="connsiteY4" fmla="*/ 6846228 h 6858000"/>
              <a:gd name="connsiteX5" fmla="*/ 4226265 w 5094288"/>
              <a:gd name="connsiteY5" fmla="*/ 6858000 h 6858000"/>
              <a:gd name="connsiteX6" fmla="*/ 0 w 5094288"/>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5094288" h="6858000">
                <a:moveTo>
                  <a:pt x="0" y="0"/>
                </a:moveTo>
                <a:lnTo>
                  <a:pt x="4208009" y="0"/>
                </a:lnTo>
                <a:lnTo>
                  <a:pt x="4233034" y="43523"/>
                </a:lnTo>
                <a:cubicBezTo>
                  <a:pt x="4782295" y="1054620"/>
                  <a:pt x="5094288" y="2213312"/>
                  <a:pt x="5094288" y="3444875"/>
                </a:cubicBezTo>
                <a:cubicBezTo>
                  <a:pt x="5094288" y="4676438"/>
                  <a:pt x="4782295" y="5835131"/>
                  <a:pt x="4233034" y="6846228"/>
                </a:cubicBezTo>
                <a:lnTo>
                  <a:pt x="4226265" y="6858000"/>
                </a:lnTo>
                <a:lnTo>
                  <a:pt x="0" y="6858000"/>
                </a:lnTo>
                <a:close/>
              </a:path>
            </a:pathLst>
          </a:custGeom>
          <a:pattFill prst="pct5">
            <a:fgClr>
              <a:srgbClr val="C00000"/>
            </a:fgClr>
            <a:bgClr>
              <a:srgbClr val="F2F4F4"/>
            </a:bgClr>
          </a:pattFill>
        </p:spPr>
        <p:txBody>
          <a:bodyPr wrap="square">
            <a:noAutofit/>
          </a:bodyPr>
          <a:lstStyle/>
          <a:p>
            <a:r>
              <a:rPr lang="en-LV"/>
              <a:t>v</a:t>
            </a:r>
          </a:p>
        </p:txBody>
      </p:sp>
    </p:spTree>
    <p:extLst>
      <p:ext uri="{BB962C8B-B14F-4D97-AF65-F5344CB8AC3E}">
        <p14:creationId xmlns:p14="http://schemas.microsoft.com/office/powerpoint/2010/main" val="864794345"/>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preserve="1" userDrawn="1">
  <p:cSld name="Vertical Title and Tex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2" name="Title 11">
            <a:extLst>
              <a:ext uri="{FF2B5EF4-FFF2-40B4-BE49-F238E27FC236}">
                <a16:creationId xmlns:a16="http://schemas.microsoft.com/office/drawing/2014/main" id="{6D0DAD6E-92D5-1148-AFC3-5C309EF8E1CD}"/>
              </a:ext>
            </a:extLst>
          </p:cNvPr>
          <p:cNvSpPr>
            <a:spLocks noGrp="1"/>
          </p:cNvSpPr>
          <p:nvPr>
            <p:ph type="title" hasCustomPrompt="1"/>
          </p:nvPr>
        </p:nvSpPr>
        <p:spPr>
          <a:xfrm>
            <a:off x="2231136" y="1184148"/>
            <a:ext cx="7729728" cy="1188720"/>
          </a:xfrm>
          <a:noFill/>
          <a:ln>
            <a:noFill/>
          </a:ln>
        </p:spPr>
        <p:txBody>
          <a:bodyPr>
            <a:noAutofit/>
          </a:bodyPr>
          <a:lstStyle>
            <a:lvl1pPr>
              <a:defRPr sz="4000" cap="none" spc="0">
                <a:solidFill>
                  <a:schemeClr val="bg1"/>
                </a:solidFill>
              </a:defRPr>
            </a:lvl1pPr>
          </a:lstStyle>
          <a:p>
            <a:r>
              <a:rPr lang="en-LV"/>
              <a:t>Paldies par uzmanību!</a:t>
            </a:r>
          </a:p>
        </p:txBody>
      </p:sp>
      <p:sp>
        <p:nvSpPr>
          <p:cNvPr id="4" name="Subtitle 2">
            <a:extLst>
              <a:ext uri="{FF2B5EF4-FFF2-40B4-BE49-F238E27FC236}">
                <a16:creationId xmlns:a16="http://schemas.microsoft.com/office/drawing/2014/main" id="{2C751D03-5378-E24A-BCDC-18818F065B41}"/>
              </a:ext>
            </a:extLst>
          </p:cNvPr>
          <p:cNvSpPr>
            <a:spLocks noGrp="1"/>
          </p:cNvSpPr>
          <p:nvPr>
            <p:ph type="subTitle" idx="1" hasCustomPrompt="1"/>
          </p:nvPr>
        </p:nvSpPr>
        <p:spPr>
          <a:xfrm>
            <a:off x="2231134" y="2642531"/>
            <a:ext cx="7729729" cy="1079161"/>
          </a:xfrm>
          <a:noFill/>
        </p:spPr>
        <p:txBody>
          <a:bodyPr>
            <a:normAutofit/>
          </a:bodyPr>
          <a:lstStyle>
            <a:lvl1pPr marL="0" indent="0" algn="ctr">
              <a:buNone/>
              <a:defRPr sz="20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lv-LV"/>
              <a:t>Plašāk: www.sif.gov.lv</a:t>
            </a:r>
          </a:p>
          <a:p>
            <a:r>
              <a:rPr lang="lv-LV"/>
              <a:t>Seko mums: </a:t>
            </a:r>
          </a:p>
          <a:p>
            <a:r>
              <a:rPr lang="lv-LV"/>
              <a:t>         @SIFlv</a:t>
            </a:r>
          </a:p>
        </p:txBody>
      </p:sp>
      <p:pic>
        <p:nvPicPr>
          <p:cNvPr id="6" name="Picture 5" descr="Logo&#10;&#10;Description automatically generated">
            <a:extLst>
              <a:ext uri="{FF2B5EF4-FFF2-40B4-BE49-F238E27FC236}">
                <a16:creationId xmlns:a16="http://schemas.microsoft.com/office/drawing/2014/main" id="{9B99B41B-1510-4BBE-8DA4-BD052FEA4AC4}"/>
              </a:ext>
            </a:extLst>
          </p:cNvPr>
          <p:cNvPicPr>
            <a:picLocks noChangeAspect="1"/>
          </p:cNvPicPr>
          <p:nvPr userDrawn="1"/>
        </p:nvPicPr>
        <p:blipFill>
          <a:blip r:embed="rId3"/>
          <a:stretch>
            <a:fillRect/>
          </a:stretch>
        </p:blipFill>
        <p:spPr>
          <a:xfrm>
            <a:off x="5587753" y="3465717"/>
            <a:ext cx="484572" cy="484572"/>
          </a:xfrm>
          <a:prstGeom prst="rect">
            <a:avLst/>
          </a:prstGeom>
        </p:spPr>
      </p:pic>
      <p:pic>
        <p:nvPicPr>
          <p:cNvPr id="8" name="Picture 7" descr="Icon&#10;&#10;Description automatically generated">
            <a:extLst>
              <a:ext uri="{FF2B5EF4-FFF2-40B4-BE49-F238E27FC236}">
                <a16:creationId xmlns:a16="http://schemas.microsoft.com/office/drawing/2014/main" id="{DE2F421B-1D7A-48F6-B57B-4E261DB14C30}"/>
              </a:ext>
            </a:extLst>
          </p:cNvPr>
          <p:cNvPicPr>
            <a:picLocks noChangeAspect="1"/>
          </p:cNvPicPr>
          <p:nvPr userDrawn="1"/>
        </p:nvPicPr>
        <p:blipFill>
          <a:blip r:embed="rId4"/>
          <a:stretch>
            <a:fillRect/>
          </a:stretch>
        </p:blipFill>
        <p:spPr>
          <a:xfrm>
            <a:off x="5182336" y="3452028"/>
            <a:ext cx="511949" cy="511949"/>
          </a:xfrm>
          <a:prstGeom prst="rect">
            <a:avLst/>
          </a:prstGeom>
        </p:spPr>
      </p:pic>
    </p:spTree>
    <p:extLst>
      <p:ext uri="{BB962C8B-B14F-4D97-AF65-F5344CB8AC3E}">
        <p14:creationId xmlns:p14="http://schemas.microsoft.com/office/powerpoint/2010/main" val="2345296072"/>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preserve="1" userDrawn="1">
  <p:cSld name="1_Vertical Title and Tex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2" name="Title 11">
            <a:extLst>
              <a:ext uri="{FF2B5EF4-FFF2-40B4-BE49-F238E27FC236}">
                <a16:creationId xmlns:a16="http://schemas.microsoft.com/office/drawing/2014/main" id="{6D0DAD6E-92D5-1148-AFC3-5C309EF8E1CD}"/>
              </a:ext>
            </a:extLst>
          </p:cNvPr>
          <p:cNvSpPr>
            <a:spLocks noGrp="1"/>
          </p:cNvSpPr>
          <p:nvPr>
            <p:ph type="title" hasCustomPrompt="1"/>
          </p:nvPr>
        </p:nvSpPr>
        <p:spPr>
          <a:xfrm>
            <a:off x="2231136" y="1184148"/>
            <a:ext cx="7729728" cy="1188720"/>
          </a:xfrm>
          <a:noFill/>
          <a:ln>
            <a:noFill/>
          </a:ln>
        </p:spPr>
        <p:txBody>
          <a:bodyPr>
            <a:noAutofit/>
          </a:bodyPr>
          <a:lstStyle>
            <a:lvl1pPr>
              <a:defRPr sz="4000" cap="none" spc="0">
                <a:solidFill>
                  <a:schemeClr val="bg1"/>
                </a:solidFill>
              </a:defRPr>
            </a:lvl1pPr>
          </a:lstStyle>
          <a:p>
            <a:r>
              <a:rPr lang="en-GB"/>
              <a:t>Click to edit master title style</a:t>
            </a:r>
            <a:endParaRPr lang="en-LV"/>
          </a:p>
        </p:txBody>
      </p:sp>
      <p:sp>
        <p:nvSpPr>
          <p:cNvPr id="4" name="Subtitle 2">
            <a:extLst>
              <a:ext uri="{FF2B5EF4-FFF2-40B4-BE49-F238E27FC236}">
                <a16:creationId xmlns:a16="http://schemas.microsoft.com/office/drawing/2014/main" id="{2C751D03-5378-E24A-BCDC-18818F065B41}"/>
              </a:ext>
            </a:extLst>
          </p:cNvPr>
          <p:cNvSpPr>
            <a:spLocks noGrp="1"/>
          </p:cNvSpPr>
          <p:nvPr>
            <p:ph type="subTitle" idx="1"/>
          </p:nvPr>
        </p:nvSpPr>
        <p:spPr>
          <a:xfrm>
            <a:off x="2231134" y="2642531"/>
            <a:ext cx="7729729" cy="1079161"/>
          </a:xfrm>
          <a:noFill/>
        </p:spPr>
        <p:txBody>
          <a:bodyPr>
            <a:normAutofit/>
          </a:bodyPr>
          <a:lstStyle>
            <a:lvl1pPr marL="0" indent="0" algn="ctr">
              <a:buNone/>
              <a:defRPr sz="20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US"/>
          </a:p>
        </p:txBody>
      </p:sp>
    </p:spTree>
    <p:extLst>
      <p:ext uri="{BB962C8B-B14F-4D97-AF65-F5344CB8AC3E}">
        <p14:creationId xmlns:p14="http://schemas.microsoft.com/office/powerpoint/2010/main" val="983750387"/>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userDrawn="1">
  <p:cSld name="1_Content with Caption">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244F6A5D-35A4-45F7-9ABD-AEFCA18F5F66}"/>
              </a:ext>
            </a:extLst>
          </p:cNvPr>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395818" y="0"/>
            <a:ext cx="2347383" cy="1957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title"/>
          </p:nvPr>
        </p:nvSpPr>
        <p:spPr>
          <a:xfrm>
            <a:off x="3454400" y="272976"/>
            <a:ext cx="3668035" cy="1162051"/>
          </a:xfrm>
        </p:spPr>
        <p:txBody>
          <a:bodyPr anchor="t">
            <a:normAutofit/>
          </a:bodyPr>
          <a:lstStyle>
            <a:lvl1pPr algn="l">
              <a:defRPr sz="2400" b="1">
                <a:latin typeface="Verdana" panose="020B0604030504040204" pitchFamily="34" charset="0"/>
                <a:ea typeface="Verdana" panose="020B0604030504040204" pitchFamily="34" charset="0"/>
                <a:cs typeface="Verdana" panose="020B0604030504040204" pitchFamily="34" charset="0"/>
              </a:defRPr>
            </a:lvl1pPr>
          </a:lstStyle>
          <a:p>
            <a:r>
              <a:rPr lang="en-US"/>
              <a:t>Click to edit Master title style</a:t>
            </a:r>
          </a:p>
        </p:txBody>
      </p:sp>
      <p:sp>
        <p:nvSpPr>
          <p:cNvPr id="3" name="Content Placeholder 2"/>
          <p:cNvSpPr>
            <a:spLocks noGrp="1"/>
          </p:cNvSpPr>
          <p:nvPr>
            <p:ph idx="1"/>
          </p:nvPr>
        </p:nvSpPr>
        <p:spPr>
          <a:xfrm>
            <a:off x="7426036" y="273054"/>
            <a:ext cx="4359563" cy="5853128"/>
          </a:xfrm>
        </p:spPr>
        <p:txBody>
          <a:bodyPr>
            <a:normAutofit/>
          </a:bodyPr>
          <a:lstStyle>
            <a:lvl1pPr>
              <a:defRPr sz="2000">
                <a:latin typeface="Verdana" panose="020B0604030504040204" pitchFamily="34" charset="0"/>
                <a:ea typeface="Verdana" panose="020B0604030504040204" pitchFamily="34" charset="0"/>
                <a:cs typeface="Verdana" panose="020B0604030504040204" pitchFamily="34" charset="0"/>
              </a:defRPr>
            </a:lvl1pPr>
            <a:lvl2pPr>
              <a:defRPr sz="2000">
                <a:latin typeface="Verdana" panose="020B0604030504040204" pitchFamily="34" charset="0"/>
                <a:ea typeface="Verdana" panose="020B0604030504040204" pitchFamily="34" charset="0"/>
                <a:cs typeface="Verdana" panose="020B0604030504040204" pitchFamily="34" charset="0"/>
              </a:defRPr>
            </a:lvl2pPr>
            <a:lvl3pPr>
              <a:defRPr sz="2000">
                <a:latin typeface="Verdana" panose="020B0604030504040204" pitchFamily="34" charset="0"/>
                <a:ea typeface="Verdana" panose="020B0604030504040204" pitchFamily="34" charset="0"/>
                <a:cs typeface="Verdana" panose="020B0604030504040204" pitchFamily="34" charset="0"/>
              </a:defRPr>
            </a:lvl3pPr>
            <a:lvl4pPr>
              <a:defRPr sz="2000">
                <a:latin typeface="Verdana" panose="020B0604030504040204" pitchFamily="34" charset="0"/>
                <a:ea typeface="Verdana" panose="020B0604030504040204" pitchFamily="34" charset="0"/>
                <a:cs typeface="Verdana" panose="020B0604030504040204" pitchFamily="34" charset="0"/>
              </a:defRPr>
            </a:lvl4pPr>
            <a:lvl5pPr>
              <a:defRPr sz="2000">
                <a:latin typeface="Verdana" panose="020B0604030504040204" pitchFamily="34" charset="0"/>
                <a:ea typeface="Verdana" panose="020B0604030504040204" pitchFamily="34" charset="0"/>
                <a:cs typeface="Verdana" panose="020B0604030504040204" pitchFamily="34" charset="0"/>
              </a:defRPr>
            </a:lvl5pPr>
            <a:lvl6pPr>
              <a:defRPr sz="1900"/>
            </a:lvl6pPr>
            <a:lvl7pPr>
              <a:defRPr sz="1900"/>
            </a:lvl7pPr>
            <a:lvl8pPr>
              <a:defRPr sz="1900"/>
            </a:lvl8pPr>
            <a:lvl9pPr>
              <a:defRPr sz="19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3454400" y="1435120"/>
            <a:ext cx="3668035" cy="4691063"/>
          </a:xfrm>
        </p:spPr>
        <p:txBody>
          <a:bodyPr>
            <a:normAutofit/>
          </a:bodyPr>
          <a:lstStyle>
            <a:lvl1pPr marL="0" indent="0">
              <a:buNone/>
              <a:defRPr sz="2000">
                <a:latin typeface="Verdana" panose="020B0604030504040204" pitchFamily="34" charset="0"/>
                <a:ea typeface="Verdana" panose="020B0604030504040204" pitchFamily="34" charset="0"/>
                <a:cs typeface="Verdana" panose="020B0604030504040204" pitchFamily="34" charset="0"/>
              </a:defRPr>
            </a:lvl1pPr>
            <a:lvl2pPr marL="469788" indent="0">
              <a:buNone/>
              <a:defRPr sz="1200"/>
            </a:lvl2pPr>
            <a:lvl3pPr marL="939575" indent="0">
              <a:buNone/>
              <a:defRPr sz="1000"/>
            </a:lvl3pPr>
            <a:lvl4pPr marL="1409365" indent="0">
              <a:buNone/>
              <a:defRPr sz="1000"/>
            </a:lvl4pPr>
            <a:lvl5pPr marL="1879152" indent="0">
              <a:buNone/>
              <a:defRPr sz="1000"/>
            </a:lvl5pPr>
            <a:lvl6pPr marL="2348940" indent="0">
              <a:buNone/>
              <a:defRPr sz="1000"/>
            </a:lvl6pPr>
            <a:lvl7pPr marL="2818729" indent="0">
              <a:buNone/>
              <a:defRPr sz="1000"/>
            </a:lvl7pPr>
            <a:lvl8pPr marL="3288515" indent="0">
              <a:buNone/>
              <a:defRPr sz="1000"/>
            </a:lvl8pPr>
            <a:lvl9pPr marL="3758305" indent="0">
              <a:buNone/>
              <a:defRPr sz="1000"/>
            </a:lvl9pPr>
          </a:lstStyle>
          <a:p>
            <a:pPr lvl="0"/>
            <a:r>
              <a:rPr lang="en-US"/>
              <a:t>Click to edit Master text styles</a:t>
            </a:r>
          </a:p>
        </p:txBody>
      </p:sp>
      <p:sp>
        <p:nvSpPr>
          <p:cNvPr id="9" name="Text Placeholder 15"/>
          <p:cNvSpPr>
            <a:spLocks noGrp="1"/>
          </p:cNvSpPr>
          <p:nvPr>
            <p:ph type="body" sz="quarter" idx="10"/>
          </p:nvPr>
        </p:nvSpPr>
        <p:spPr>
          <a:xfrm>
            <a:off x="3454400" y="6324600"/>
            <a:ext cx="2641600" cy="304800"/>
          </a:xfrm>
        </p:spPr>
        <p:txBody>
          <a:bodyPr>
            <a:normAutofit/>
          </a:bodyPr>
          <a:lstStyle>
            <a:lvl1pPr marL="0" indent="0">
              <a:buNone/>
              <a:defRPr sz="1000">
                <a:latin typeface="Verdana" panose="020B0604030504040204" pitchFamily="34" charset="0"/>
                <a:ea typeface="Verdana" panose="020B0604030504040204" pitchFamily="34" charset="0"/>
                <a:cs typeface="Verdana" panose="020B0604030504040204" pitchFamily="34" charset="0"/>
              </a:defRPr>
            </a:lvl1pPr>
          </a:lstStyle>
          <a:p>
            <a:pPr lvl="0"/>
            <a:r>
              <a:rPr lang="en-US"/>
              <a:t>Click to edit Master text styles</a:t>
            </a:r>
          </a:p>
        </p:txBody>
      </p:sp>
      <p:sp>
        <p:nvSpPr>
          <p:cNvPr id="10" name="Text Placeholder 19"/>
          <p:cNvSpPr>
            <a:spLocks noGrp="1"/>
          </p:cNvSpPr>
          <p:nvPr>
            <p:ph type="body" sz="quarter" idx="12"/>
          </p:nvPr>
        </p:nvSpPr>
        <p:spPr>
          <a:xfrm>
            <a:off x="6502400" y="6324600"/>
            <a:ext cx="4876800" cy="304800"/>
          </a:xfrm>
        </p:spPr>
        <p:txBody>
          <a:bodyPr>
            <a:normAutofit/>
          </a:bodyPr>
          <a:lstStyle>
            <a:lvl1pPr marL="0" indent="0" algn="r">
              <a:buNone/>
              <a:defRPr sz="1000" baseline="0">
                <a:latin typeface="Verdana" panose="020B0604030504040204" pitchFamily="34" charset="0"/>
                <a:ea typeface="Verdana" panose="020B0604030504040204" pitchFamily="34" charset="0"/>
                <a:cs typeface="Verdana" panose="020B0604030504040204" pitchFamily="34" charset="0"/>
              </a:defRPr>
            </a:lvl1pPr>
          </a:lstStyle>
          <a:p>
            <a:pPr lvl="0"/>
            <a:r>
              <a:rPr lang="en-US"/>
              <a:t>Click to edit Master text styles</a:t>
            </a:r>
          </a:p>
        </p:txBody>
      </p:sp>
      <p:sp>
        <p:nvSpPr>
          <p:cNvPr id="8" name="Slide Number Placeholder 22">
            <a:extLst>
              <a:ext uri="{FF2B5EF4-FFF2-40B4-BE49-F238E27FC236}">
                <a16:creationId xmlns:a16="http://schemas.microsoft.com/office/drawing/2014/main" id="{101CCF6C-0016-485F-B181-3437B5A32D34}"/>
              </a:ext>
            </a:extLst>
          </p:cNvPr>
          <p:cNvSpPr>
            <a:spLocks noGrp="1"/>
          </p:cNvSpPr>
          <p:nvPr>
            <p:ph type="sldNum" sz="quarter" idx="13"/>
          </p:nvPr>
        </p:nvSpPr>
        <p:spPr>
          <a:xfrm>
            <a:off x="11379200" y="6324600"/>
            <a:ext cx="406400" cy="304800"/>
          </a:xfrm>
        </p:spPr>
        <p:txBody>
          <a:bodyPr/>
          <a:lstStyle>
            <a:lvl1pPr>
              <a:defRPr sz="1000">
                <a:latin typeface="Verdana" panose="020B0604030504040204" pitchFamily="34" charset="0"/>
              </a:defRPr>
            </a:lvl1pPr>
          </a:lstStyle>
          <a:p>
            <a:fld id="{882DA2E3-AA58-4FA8-94BF-0A3303AAB2B2}" type="slidenum">
              <a:rPr lang="en-US" altLang="lv-LV"/>
              <a:pPr/>
              <a:t>‹#›</a:t>
            </a:fld>
            <a:endParaRPr lang="en-US" altLang="lv-LV"/>
          </a:p>
        </p:txBody>
      </p:sp>
    </p:spTree>
    <p:extLst>
      <p:ext uri="{BB962C8B-B14F-4D97-AF65-F5344CB8AC3E}">
        <p14:creationId xmlns:p14="http://schemas.microsoft.com/office/powerpoint/2010/main" val="330889987"/>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pic>
        <p:nvPicPr>
          <p:cNvPr id="5" name="Picture 7">
            <a:extLst>
              <a:ext uri="{FF2B5EF4-FFF2-40B4-BE49-F238E27FC236}">
                <a16:creationId xmlns:a16="http://schemas.microsoft.com/office/drawing/2014/main" id="{D9E63520-B506-4F37-B9F6-736F82C0C1AB}"/>
              </a:ext>
            </a:extLst>
          </p:cNvPr>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0" y="6621463"/>
            <a:ext cx="12192000" cy="246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Title 1">
            <a:extLst>
              <a:ext uri="{FF2B5EF4-FFF2-40B4-BE49-F238E27FC236}">
                <a16:creationId xmlns:a16="http://schemas.microsoft.com/office/drawing/2014/main" id="{43FE241C-E378-4D50-B78C-6E2CEE05471D}"/>
              </a:ext>
            </a:extLst>
          </p:cNvPr>
          <p:cNvSpPr txBox="1">
            <a:spLocks/>
          </p:cNvSpPr>
          <p:nvPr userDrawn="1"/>
        </p:nvSpPr>
        <p:spPr>
          <a:xfrm>
            <a:off x="914400" y="4724400"/>
            <a:ext cx="10363200" cy="1036638"/>
          </a:xfrm>
          <a:prstGeom prst="rect">
            <a:avLst/>
          </a:prstGeom>
        </p:spPr>
        <p:txBody>
          <a:bodyPr lIns="93957" tIns="46979" rIns="93957" bIns="46979">
            <a:normAutofit/>
          </a:bodyPr>
          <a:lstStyle>
            <a:lvl1pPr algn="l" defTabSz="939575" rtl="0" eaLnBrk="1" latinLnBrk="0" hangingPunct="1">
              <a:spcBef>
                <a:spcPct val="0"/>
              </a:spcBef>
              <a:buNone/>
              <a:defRPr sz="2400" kern="1200">
                <a:solidFill>
                  <a:schemeClr val="tx1"/>
                </a:solidFill>
                <a:latin typeface="Times New Roman" panose="02020603050405020304" pitchFamily="18" charset="0"/>
                <a:ea typeface="+mj-ea"/>
                <a:cs typeface="Times New Roman" panose="02020603050405020304" pitchFamily="18" charset="0"/>
              </a:defRPr>
            </a:lvl1pPr>
          </a:lstStyle>
          <a:p>
            <a:pPr algn="ctr" fontAlgn="auto">
              <a:spcAft>
                <a:spcPts val="0"/>
              </a:spcAft>
              <a:defRPr/>
            </a:pPr>
            <a:endParaRPr lang="lv-LV" sz="1400" dirty="0">
              <a:latin typeface="Verdana" panose="020B0604030504040204" pitchFamily="34" charset="0"/>
              <a:ea typeface="Verdana" panose="020B0604030504040204" pitchFamily="34" charset="0"/>
              <a:cs typeface="Verdana" panose="020B0604030504040204" pitchFamily="34" charset="0"/>
            </a:endParaRPr>
          </a:p>
        </p:txBody>
      </p:sp>
      <p:pic>
        <p:nvPicPr>
          <p:cNvPr id="7" name="Picture 8">
            <a:extLst>
              <a:ext uri="{FF2B5EF4-FFF2-40B4-BE49-F238E27FC236}">
                <a16:creationId xmlns:a16="http://schemas.microsoft.com/office/drawing/2014/main" id="{F33D3617-83D3-48FE-9422-E6A619E902F4}"/>
              </a:ext>
            </a:extLst>
          </p:cNvPr>
          <p:cNvPicPr>
            <a:picLocks noChangeAspect="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5186363" y="0"/>
            <a:ext cx="1819275" cy="25828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Title 1"/>
          <p:cNvSpPr>
            <a:spLocks noGrp="1"/>
          </p:cNvSpPr>
          <p:nvPr>
            <p:ph type="title"/>
          </p:nvPr>
        </p:nvSpPr>
        <p:spPr>
          <a:xfrm>
            <a:off x="914400" y="3505200"/>
            <a:ext cx="10363200" cy="960442"/>
          </a:xfrm>
        </p:spPr>
        <p:txBody>
          <a:bodyPr anchor="t">
            <a:normAutofit/>
          </a:bodyPr>
          <a:lstStyle>
            <a:lvl1pPr algn="ctr">
              <a:defRPr sz="3200" b="1" baseline="0">
                <a:latin typeface="Verdana" panose="020B0604030504040204" pitchFamily="34" charset="0"/>
                <a:ea typeface="Verdana" panose="020B0604030504040204" pitchFamily="34" charset="0"/>
                <a:cs typeface="Verdana" panose="020B0604030504040204" pitchFamily="34" charset="0"/>
              </a:defRPr>
            </a:lvl1pPr>
          </a:lstStyle>
          <a:p>
            <a:r>
              <a:rPr lang="en-US"/>
              <a:t>Click to edit Master title style</a:t>
            </a:r>
            <a:endParaRPr lang="en-US" dirty="0"/>
          </a:p>
        </p:txBody>
      </p:sp>
      <p:sp>
        <p:nvSpPr>
          <p:cNvPr id="18" name="Text Placeholder 17"/>
          <p:cNvSpPr>
            <a:spLocks noGrp="1"/>
          </p:cNvSpPr>
          <p:nvPr>
            <p:ph type="body" sz="quarter" idx="10"/>
          </p:nvPr>
        </p:nvSpPr>
        <p:spPr>
          <a:xfrm>
            <a:off x="914400" y="4724400"/>
            <a:ext cx="10363200" cy="914400"/>
          </a:xfrm>
        </p:spPr>
        <p:txBody>
          <a:bodyPr>
            <a:normAutofit/>
          </a:bodyPr>
          <a:lstStyle>
            <a:lvl1pPr marL="0" indent="0" algn="ctr">
              <a:buNone/>
              <a:defRPr sz="1400" baseline="0">
                <a:latin typeface="Verdana" panose="020B0604030504040204" pitchFamily="34" charset="0"/>
                <a:ea typeface="Verdana" panose="020B0604030504040204" pitchFamily="34" charset="0"/>
                <a:cs typeface="Verdana" panose="020B0604030504040204" pitchFamily="34" charset="0"/>
              </a:defRPr>
            </a:lvl1pPr>
          </a:lstStyle>
          <a:p>
            <a:pPr lvl="0"/>
            <a:r>
              <a:rPr lang="en-US"/>
              <a:t>Click to edit Master text styles</a:t>
            </a:r>
          </a:p>
        </p:txBody>
      </p:sp>
      <p:sp>
        <p:nvSpPr>
          <p:cNvPr id="20" name="Text Placeholder 19"/>
          <p:cNvSpPr>
            <a:spLocks noGrp="1"/>
          </p:cNvSpPr>
          <p:nvPr>
            <p:ph type="body" sz="quarter" idx="11"/>
          </p:nvPr>
        </p:nvSpPr>
        <p:spPr>
          <a:xfrm>
            <a:off x="914400" y="5761038"/>
            <a:ext cx="10363200" cy="639762"/>
          </a:xfrm>
        </p:spPr>
        <p:txBody>
          <a:bodyPr>
            <a:normAutofit/>
          </a:bodyPr>
          <a:lstStyle>
            <a:lvl1pPr marL="0" indent="0" algn="ctr">
              <a:buNone/>
              <a:defRPr sz="1400">
                <a:latin typeface="Verdana" panose="020B0604030504040204" pitchFamily="34" charset="0"/>
                <a:ea typeface="Verdana" panose="020B0604030504040204" pitchFamily="34" charset="0"/>
                <a:cs typeface="Verdana" panose="020B0604030504040204" pitchFamily="34" charset="0"/>
              </a:defRPr>
            </a:lvl1pPr>
          </a:lstStyle>
          <a:p>
            <a:pPr lvl="0"/>
            <a:r>
              <a:rPr lang="en-US"/>
              <a:t>Click to edit Master text styles</a:t>
            </a:r>
          </a:p>
        </p:txBody>
      </p:sp>
    </p:spTree>
    <p:extLst>
      <p:ext uri="{BB962C8B-B14F-4D97-AF65-F5344CB8AC3E}">
        <p14:creationId xmlns:p14="http://schemas.microsoft.com/office/powerpoint/2010/main" val="1569659084"/>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pic>
        <p:nvPicPr>
          <p:cNvPr id="6" name="Picture 6">
            <a:extLst>
              <a:ext uri="{FF2B5EF4-FFF2-40B4-BE49-F238E27FC236}">
                <a16:creationId xmlns:a16="http://schemas.microsoft.com/office/drawing/2014/main" id="{4018E722-00C8-41FC-8AD8-752E06634FC3}"/>
              </a:ext>
            </a:extLst>
          </p:cNvPr>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1069975" y="0"/>
            <a:ext cx="998538" cy="14176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title"/>
          </p:nvPr>
        </p:nvSpPr>
        <p:spPr>
          <a:xfrm>
            <a:off x="3454400" y="381000"/>
            <a:ext cx="8128000" cy="1036642"/>
          </a:xfrm>
        </p:spPr>
        <p:txBody>
          <a:bodyPr anchor="t">
            <a:normAutofit/>
          </a:bodyPr>
          <a:lstStyle>
            <a:lvl1pPr algn="l">
              <a:defRPr sz="2400" b="1">
                <a:latin typeface="Verdana" panose="020B0604030504040204" pitchFamily="34" charset="0"/>
                <a:ea typeface="Verdana" panose="020B0604030504040204" pitchFamily="34" charset="0"/>
                <a:cs typeface="Verdana" panose="020B0604030504040204" pitchFamily="34" charset="0"/>
              </a:defRPr>
            </a:lvl1pPr>
          </a:lstStyle>
          <a:p>
            <a:r>
              <a:rPr lang="en-US"/>
              <a:t>Click to edit Master title style</a:t>
            </a:r>
            <a:endParaRPr lang="en-US" dirty="0"/>
          </a:p>
        </p:txBody>
      </p:sp>
      <p:sp>
        <p:nvSpPr>
          <p:cNvPr id="3" name="Content Placeholder 2"/>
          <p:cNvSpPr>
            <a:spLocks noGrp="1"/>
          </p:cNvSpPr>
          <p:nvPr>
            <p:ph idx="1"/>
          </p:nvPr>
        </p:nvSpPr>
        <p:spPr>
          <a:xfrm>
            <a:off x="3454400" y="1752601"/>
            <a:ext cx="8128000" cy="4373573"/>
          </a:xfrm>
        </p:spPr>
        <p:txBody>
          <a:bodyPr>
            <a:normAutofit/>
          </a:bodyPr>
          <a:lstStyle>
            <a:lvl1pPr marL="0" indent="0">
              <a:buNone/>
              <a:defRPr sz="2000">
                <a:latin typeface="Verdana" panose="020B0604030504040204" pitchFamily="34" charset="0"/>
                <a:ea typeface="Verdana" panose="020B0604030504040204" pitchFamily="34" charset="0"/>
                <a:cs typeface="Verdana" panose="020B0604030504040204" pitchFamily="34" charset="0"/>
              </a:defRPr>
            </a:lvl1pPr>
            <a:lvl2pPr>
              <a:defRPr sz="2000">
                <a:latin typeface="Times New Roman" panose="02020603050405020304" pitchFamily="18" charset="0"/>
                <a:cs typeface="Times New Roman" panose="02020603050405020304" pitchFamily="18" charset="0"/>
              </a:defRPr>
            </a:lvl2pPr>
            <a:lvl3pPr>
              <a:defRPr sz="2000">
                <a:latin typeface="Times New Roman" panose="02020603050405020304" pitchFamily="18" charset="0"/>
                <a:cs typeface="Times New Roman" panose="02020603050405020304" pitchFamily="18" charset="0"/>
              </a:defRPr>
            </a:lvl3pPr>
            <a:lvl4pPr>
              <a:defRPr sz="2000">
                <a:latin typeface="Times New Roman" panose="02020603050405020304" pitchFamily="18" charset="0"/>
                <a:cs typeface="Times New Roman" panose="02020603050405020304" pitchFamily="18" charset="0"/>
              </a:defRPr>
            </a:lvl4pPr>
            <a:lvl5pPr>
              <a:defRPr sz="2000">
                <a:latin typeface="Times New Roman" panose="02020603050405020304" pitchFamily="18" charset="0"/>
                <a:cs typeface="Times New Roman" panose="02020603050405020304" pitchFamily="18" charset="0"/>
              </a:defRPr>
            </a:lvl5pPr>
          </a:lstStyle>
          <a:p>
            <a:pPr lvl="0"/>
            <a:r>
              <a:rPr lang="en-US"/>
              <a:t>Click to edit Master text styles</a:t>
            </a:r>
          </a:p>
        </p:txBody>
      </p:sp>
      <p:sp>
        <p:nvSpPr>
          <p:cNvPr id="24" name="Text Placeholder 15"/>
          <p:cNvSpPr>
            <a:spLocks noGrp="1"/>
          </p:cNvSpPr>
          <p:nvPr>
            <p:ph type="body" sz="quarter" idx="10"/>
          </p:nvPr>
        </p:nvSpPr>
        <p:spPr>
          <a:xfrm>
            <a:off x="3454400" y="6324600"/>
            <a:ext cx="2641600" cy="304800"/>
          </a:xfrm>
        </p:spPr>
        <p:txBody>
          <a:bodyPr>
            <a:normAutofit/>
          </a:bodyPr>
          <a:lstStyle>
            <a:lvl1pPr marL="0" indent="0">
              <a:buNone/>
              <a:defRPr sz="1000">
                <a:latin typeface="Verdana" panose="020B0604030504040204" pitchFamily="34" charset="0"/>
                <a:ea typeface="Verdana" panose="020B0604030504040204" pitchFamily="34" charset="0"/>
                <a:cs typeface="Verdana" panose="020B0604030504040204" pitchFamily="34" charset="0"/>
              </a:defRPr>
            </a:lvl1pPr>
          </a:lstStyle>
          <a:p>
            <a:pPr lvl="0"/>
            <a:r>
              <a:rPr lang="en-US"/>
              <a:t>Click to edit Master text styles</a:t>
            </a:r>
          </a:p>
        </p:txBody>
      </p:sp>
      <p:sp>
        <p:nvSpPr>
          <p:cNvPr id="25" name="Text Placeholder 19"/>
          <p:cNvSpPr>
            <a:spLocks noGrp="1"/>
          </p:cNvSpPr>
          <p:nvPr>
            <p:ph type="body" sz="quarter" idx="12"/>
          </p:nvPr>
        </p:nvSpPr>
        <p:spPr>
          <a:xfrm>
            <a:off x="6502400" y="6324600"/>
            <a:ext cx="4876800" cy="304800"/>
          </a:xfrm>
        </p:spPr>
        <p:txBody>
          <a:bodyPr>
            <a:normAutofit/>
          </a:bodyPr>
          <a:lstStyle>
            <a:lvl1pPr marL="0" indent="0" algn="r">
              <a:buNone/>
              <a:defRPr sz="1000" baseline="0">
                <a:latin typeface="Verdana" panose="020B0604030504040204" pitchFamily="34" charset="0"/>
                <a:ea typeface="Verdana" panose="020B0604030504040204" pitchFamily="34" charset="0"/>
                <a:cs typeface="Verdana" panose="020B0604030504040204" pitchFamily="34" charset="0"/>
              </a:defRPr>
            </a:lvl1pPr>
          </a:lstStyle>
          <a:p>
            <a:pPr lvl="0"/>
            <a:r>
              <a:rPr lang="en-US"/>
              <a:t>Click to edit Master text styles</a:t>
            </a:r>
          </a:p>
        </p:txBody>
      </p:sp>
      <p:sp>
        <p:nvSpPr>
          <p:cNvPr id="7" name="Slide Number Placeholder 22">
            <a:extLst>
              <a:ext uri="{FF2B5EF4-FFF2-40B4-BE49-F238E27FC236}">
                <a16:creationId xmlns:a16="http://schemas.microsoft.com/office/drawing/2014/main" id="{C34FC404-7526-4F2E-90D9-445E0B2F6990}"/>
              </a:ext>
            </a:extLst>
          </p:cNvPr>
          <p:cNvSpPr>
            <a:spLocks noGrp="1"/>
          </p:cNvSpPr>
          <p:nvPr>
            <p:ph type="sldNum" sz="quarter" idx="13"/>
          </p:nvPr>
        </p:nvSpPr>
        <p:spPr>
          <a:xfrm>
            <a:off x="11379200" y="6324600"/>
            <a:ext cx="406400" cy="304800"/>
          </a:xfrm>
        </p:spPr>
        <p:txBody>
          <a:bodyPr/>
          <a:lstStyle>
            <a:lvl1pPr>
              <a:defRPr sz="1000">
                <a:latin typeface="Verdana" panose="020B0604030504040204" pitchFamily="34" charset="0"/>
              </a:defRPr>
            </a:lvl1pPr>
          </a:lstStyle>
          <a:p>
            <a:fld id="{FAA25977-FB8E-45EB-9729-70ED5EB6CDFC}" type="slidenum">
              <a:rPr lang="en-US" altLang="lv-LV"/>
              <a:pPr/>
              <a:t>‹#›</a:t>
            </a:fld>
            <a:endParaRPr lang="en-US" altLang="lv-LV"/>
          </a:p>
        </p:txBody>
      </p:sp>
    </p:spTree>
    <p:extLst>
      <p:ext uri="{BB962C8B-B14F-4D97-AF65-F5344CB8AC3E}">
        <p14:creationId xmlns:p14="http://schemas.microsoft.com/office/powerpoint/2010/main" val="3326131328"/>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preserve="1" userDrawn="1">
  <p:cSld name="Section Header">
    <p:spTree>
      <p:nvGrpSpPr>
        <p:cNvPr id="1" name=""/>
        <p:cNvGrpSpPr/>
        <p:nvPr/>
      </p:nvGrpSpPr>
      <p:grpSpPr>
        <a:xfrm>
          <a:off x="0" y="0"/>
          <a:ext cx="0" cy="0"/>
          <a:chOff x="0" y="0"/>
          <a:chExt cx="0" cy="0"/>
        </a:xfrm>
      </p:grpSpPr>
      <p:pic>
        <p:nvPicPr>
          <p:cNvPr id="6" name="Picture 6">
            <a:extLst>
              <a:ext uri="{FF2B5EF4-FFF2-40B4-BE49-F238E27FC236}">
                <a16:creationId xmlns:a16="http://schemas.microsoft.com/office/drawing/2014/main" id="{E81EBC8C-A5F8-426F-BDAA-57E8DF78E205}"/>
              </a:ext>
            </a:extLst>
          </p:cNvPr>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1069975" y="0"/>
            <a:ext cx="998538" cy="14176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title"/>
          </p:nvPr>
        </p:nvSpPr>
        <p:spPr>
          <a:xfrm>
            <a:off x="3454400" y="3657601"/>
            <a:ext cx="8128000" cy="1384295"/>
          </a:xfrm>
        </p:spPr>
        <p:txBody>
          <a:bodyPr anchor="t">
            <a:normAutofit/>
          </a:bodyPr>
          <a:lstStyle>
            <a:lvl1pPr algn="l">
              <a:defRPr sz="2400" b="1" cap="none">
                <a:latin typeface="Verdana" panose="020B0604030504040204" pitchFamily="34" charset="0"/>
                <a:ea typeface="Verdana" panose="020B0604030504040204" pitchFamily="34" charset="0"/>
                <a:cs typeface="Verdana" panose="020B0604030504040204" pitchFamily="34" charset="0"/>
              </a:defRPr>
            </a:lvl1pPr>
          </a:lstStyle>
          <a:p>
            <a:r>
              <a:rPr lang="en-US"/>
              <a:t>Click to edit Master title style</a:t>
            </a:r>
            <a:endParaRPr lang="en-US" dirty="0"/>
          </a:p>
        </p:txBody>
      </p:sp>
      <p:sp>
        <p:nvSpPr>
          <p:cNvPr id="3" name="Text Placeholder 2"/>
          <p:cNvSpPr>
            <a:spLocks noGrp="1"/>
          </p:cNvSpPr>
          <p:nvPr>
            <p:ph type="body" idx="1"/>
          </p:nvPr>
        </p:nvSpPr>
        <p:spPr>
          <a:xfrm>
            <a:off x="3454400" y="381000"/>
            <a:ext cx="8128000" cy="3276600"/>
          </a:xfrm>
        </p:spPr>
        <p:txBody>
          <a:bodyPr>
            <a:normAutofit/>
          </a:bodyPr>
          <a:lstStyle>
            <a:lvl1pPr marL="0" indent="0">
              <a:buNone/>
              <a:defRPr sz="2000">
                <a:solidFill>
                  <a:schemeClr val="tx1">
                    <a:tint val="75000"/>
                  </a:schemeClr>
                </a:solidFill>
                <a:latin typeface="Verdana" panose="020B0604030504040204" pitchFamily="34" charset="0"/>
                <a:ea typeface="Verdana" panose="020B0604030504040204" pitchFamily="34" charset="0"/>
                <a:cs typeface="Verdana" panose="020B0604030504040204" pitchFamily="34" charset="0"/>
              </a:defRPr>
            </a:lvl1pPr>
            <a:lvl2pPr marL="469788" indent="0">
              <a:buNone/>
              <a:defRPr sz="1700">
                <a:solidFill>
                  <a:schemeClr val="tx1">
                    <a:tint val="75000"/>
                  </a:schemeClr>
                </a:solidFill>
              </a:defRPr>
            </a:lvl2pPr>
            <a:lvl3pPr marL="939575" indent="0">
              <a:buNone/>
              <a:defRPr sz="1600">
                <a:solidFill>
                  <a:schemeClr val="tx1">
                    <a:tint val="75000"/>
                  </a:schemeClr>
                </a:solidFill>
              </a:defRPr>
            </a:lvl3pPr>
            <a:lvl4pPr marL="1409365" indent="0">
              <a:buNone/>
              <a:defRPr sz="1400">
                <a:solidFill>
                  <a:schemeClr val="tx1">
                    <a:tint val="75000"/>
                  </a:schemeClr>
                </a:solidFill>
              </a:defRPr>
            </a:lvl4pPr>
            <a:lvl5pPr marL="1879152" indent="0">
              <a:buNone/>
              <a:defRPr sz="1400">
                <a:solidFill>
                  <a:schemeClr val="tx1">
                    <a:tint val="75000"/>
                  </a:schemeClr>
                </a:solidFill>
              </a:defRPr>
            </a:lvl5pPr>
            <a:lvl6pPr marL="2348940" indent="0">
              <a:buNone/>
              <a:defRPr sz="1400">
                <a:solidFill>
                  <a:schemeClr val="tx1">
                    <a:tint val="75000"/>
                  </a:schemeClr>
                </a:solidFill>
              </a:defRPr>
            </a:lvl6pPr>
            <a:lvl7pPr marL="2818729" indent="0">
              <a:buNone/>
              <a:defRPr sz="1400">
                <a:solidFill>
                  <a:schemeClr val="tx1">
                    <a:tint val="75000"/>
                  </a:schemeClr>
                </a:solidFill>
              </a:defRPr>
            </a:lvl7pPr>
            <a:lvl8pPr marL="3288515" indent="0">
              <a:buNone/>
              <a:defRPr sz="1400">
                <a:solidFill>
                  <a:schemeClr val="tx1">
                    <a:tint val="75000"/>
                  </a:schemeClr>
                </a:solidFill>
              </a:defRPr>
            </a:lvl8pPr>
            <a:lvl9pPr marL="3758305" indent="0">
              <a:buNone/>
              <a:defRPr sz="1400">
                <a:solidFill>
                  <a:schemeClr val="tx1">
                    <a:tint val="75000"/>
                  </a:schemeClr>
                </a:solidFill>
              </a:defRPr>
            </a:lvl9pPr>
          </a:lstStyle>
          <a:p>
            <a:pPr lvl="0"/>
            <a:r>
              <a:rPr lang="en-US"/>
              <a:t>Click to edit Master text styles</a:t>
            </a:r>
          </a:p>
        </p:txBody>
      </p:sp>
      <p:sp>
        <p:nvSpPr>
          <p:cNvPr id="10" name="Text Placeholder 15"/>
          <p:cNvSpPr>
            <a:spLocks noGrp="1"/>
          </p:cNvSpPr>
          <p:nvPr>
            <p:ph type="body" sz="quarter" idx="10"/>
          </p:nvPr>
        </p:nvSpPr>
        <p:spPr>
          <a:xfrm>
            <a:off x="3454400" y="6324600"/>
            <a:ext cx="2641600" cy="304800"/>
          </a:xfrm>
        </p:spPr>
        <p:txBody>
          <a:bodyPr>
            <a:normAutofit/>
          </a:bodyPr>
          <a:lstStyle>
            <a:lvl1pPr marL="0" indent="0">
              <a:buNone/>
              <a:defRPr sz="1000">
                <a:latin typeface="Verdana" panose="020B0604030504040204" pitchFamily="34" charset="0"/>
                <a:ea typeface="Verdana" panose="020B0604030504040204" pitchFamily="34" charset="0"/>
                <a:cs typeface="Verdana" panose="020B0604030504040204" pitchFamily="34" charset="0"/>
              </a:defRPr>
            </a:lvl1pPr>
          </a:lstStyle>
          <a:p>
            <a:pPr lvl="0"/>
            <a:r>
              <a:rPr lang="en-US"/>
              <a:t>Click to edit Master text styles</a:t>
            </a:r>
          </a:p>
        </p:txBody>
      </p:sp>
      <p:sp>
        <p:nvSpPr>
          <p:cNvPr id="11" name="Text Placeholder 19"/>
          <p:cNvSpPr>
            <a:spLocks noGrp="1"/>
          </p:cNvSpPr>
          <p:nvPr>
            <p:ph type="body" sz="quarter" idx="12"/>
          </p:nvPr>
        </p:nvSpPr>
        <p:spPr>
          <a:xfrm>
            <a:off x="6502400" y="6324600"/>
            <a:ext cx="4876800" cy="304800"/>
          </a:xfrm>
        </p:spPr>
        <p:txBody>
          <a:bodyPr>
            <a:normAutofit/>
          </a:bodyPr>
          <a:lstStyle>
            <a:lvl1pPr marL="0" indent="0" algn="r">
              <a:buNone/>
              <a:defRPr sz="1000" baseline="0">
                <a:latin typeface="Verdana" panose="020B0604030504040204" pitchFamily="34" charset="0"/>
                <a:ea typeface="Verdana" panose="020B0604030504040204" pitchFamily="34" charset="0"/>
                <a:cs typeface="Verdana" panose="020B0604030504040204" pitchFamily="34" charset="0"/>
              </a:defRPr>
            </a:lvl1pPr>
          </a:lstStyle>
          <a:p>
            <a:pPr lvl="0"/>
            <a:r>
              <a:rPr lang="en-US"/>
              <a:t>Click to edit Master text styles</a:t>
            </a:r>
          </a:p>
        </p:txBody>
      </p:sp>
      <p:sp>
        <p:nvSpPr>
          <p:cNvPr id="7" name="Slide Number Placeholder 22">
            <a:extLst>
              <a:ext uri="{FF2B5EF4-FFF2-40B4-BE49-F238E27FC236}">
                <a16:creationId xmlns:a16="http://schemas.microsoft.com/office/drawing/2014/main" id="{5FFF43F8-8E9E-4C80-BA2F-0EF4E2620AE7}"/>
              </a:ext>
            </a:extLst>
          </p:cNvPr>
          <p:cNvSpPr>
            <a:spLocks noGrp="1"/>
          </p:cNvSpPr>
          <p:nvPr>
            <p:ph type="sldNum" sz="quarter" idx="13"/>
          </p:nvPr>
        </p:nvSpPr>
        <p:spPr>
          <a:xfrm>
            <a:off x="11379200" y="6324600"/>
            <a:ext cx="406400" cy="304800"/>
          </a:xfrm>
        </p:spPr>
        <p:txBody>
          <a:bodyPr/>
          <a:lstStyle>
            <a:lvl1pPr>
              <a:defRPr sz="1000">
                <a:latin typeface="Verdana" panose="020B0604030504040204" pitchFamily="34" charset="0"/>
              </a:defRPr>
            </a:lvl1pPr>
          </a:lstStyle>
          <a:p>
            <a:fld id="{EDD2BF08-F8CB-4ADC-B3D3-8A088CA7CB79}" type="slidenum">
              <a:rPr lang="en-US" altLang="lv-LV"/>
              <a:pPr/>
              <a:t>‹#›</a:t>
            </a:fld>
            <a:endParaRPr lang="en-US" altLang="lv-LV"/>
          </a:p>
        </p:txBody>
      </p:sp>
    </p:spTree>
    <p:extLst>
      <p:ext uri="{BB962C8B-B14F-4D97-AF65-F5344CB8AC3E}">
        <p14:creationId xmlns:p14="http://schemas.microsoft.com/office/powerpoint/2010/main" val="172987760"/>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preserve="1" userDrawn="1">
  <p:cSld name="Two Content">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70DA632E-7FBF-4931-9182-154AE2FC1583}"/>
              </a:ext>
            </a:extLst>
          </p:cNvPr>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1069975" y="0"/>
            <a:ext cx="998538" cy="14176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title"/>
          </p:nvPr>
        </p:nvSpPr>
        <p:spPr>
          <a:xfrm>
            <a:off x="3454400" y="304802"/>
            <a:ext cx="8128000" cy="1066799"/>
          </a:xfrm>
        </p:spPr>
        <p:txBody>
          <a:bodyPr anchor="t">
            <a:normAutofit/>
          </a:bodyPr>
          <a:lstStyle>
            <a:lvl1pPr algn="l">
              <a:defRPr sz="2400" b="1">
                <a:latin typeface="Verdana" panose="020B0604030504040204" pitchFamily="34" charset="0"/>
                <a:ea typeface="Verdana" panose="020B0604030504040204" pitchFamily="34" charset="0"/>
                <a:cs typeface="Verdana" panose="020B0604030504040204" pitchFamily="34" charset="0"/>
              </a:defRPr>
            </a:lvl1pPr>
          </a:lstStyle>
          <a:p>
            <a:r>
              <a:rPr lang="en-US"/>
              <a:t>Click to edit Master title style</a:t>
            </a:r>
            <a:endParaRPr lang="en-US" dirty="0"/>
          </a:p>
        </p:txBody>
      </p:sp>
      <p:sp>
        <p:nvSpPr>
          <p:cNvPr id="3" name="Content Placeholder 2"/>
          <p:cNvSpPr>
            <a:spLocks noGrp="1"/>
          </p:cNvSpPr>
          <p:nvPr>
            <p:ph sz="half" idx="1"/>
          </p:nvPr>
        </p:nvSpPr>
        <p:spPr>
          <a:xfrm>
            <a:off x="3454400" y="1752601"/>
            <a:ext cx="3860800" cy="4373565"/>
          </a:xfrm>
        </p:spPr>
        <p:txBody>
          <a:bodyPr>
            <a:normAutofit/>
          </a:bodyPr>
          <a:lstStyle>
            <a:lvl1pPr>
              <a:defRPr sz="2000">
                <a:latin typeface="Verdana" panose="020B0604030504040204" pitchFamily="34" charset="0"/>
                <a:ea typeface="Verdana" panose="020B0604030504040204" pitchFamily="34" charset="0"/>
                <a:cs typeface="Verdana" panose="020B0604030504040204" pitchFamily="34" charset="0"/>
              </a:defRPr>
            </a:lvl1pPr>
            <a:lvl2pPr>
              <a:defRPr sz="2000">
                <a:latin typeface="Verdana" panose="020B0604030504040204" pitchFamily="34" charset="0"/>
                <a:ea typeface="Verdana" panose="020B0604030504040204" pitchFamily="34" charset="0"/>
                <a:cs typeface="Verdana" panose="020B0604030504040204" pitchFamily="34" charset="0"/>
              </a:defRPr>
            </a:lvl2pPr>
            <a:lvl3pPr>
              <a:defRPr sz="2000">
                <a:latin typeface="Verdana" panose="020B0604030504040204" pitchFamily="34" charset="0"/>
                <a:ea typeface="Verdana" panose="020B0604030504040204" pitchFamily="34" charset="0"/>
                <a:cs typeface="Verdana" panose="020B0604030504040204" pitchFamily="34" charset="0"/>
              </a:defRPr>
            </a:lvl3pPr>
            <a:lvl4pPr>
              <a:defRPr sz="2000">
                <a:latin typeface="Verdana" panose="020B0604030504040204" pitchFamily="34" charset="0"/>
                <a:ea typeface="Verdana" panose="020B0604030504040204" pitchFamily="34" charset="0"/>
                <a:cs typeface="Verdana" panose="020B0604030504040204" pitchFamily="34" charset="0"/>
              </a:defRPr>
            </a:lvl4pPr>
            <a:lvl5pPr>
              <a:defRPr sz="2000">
                <a:latin typeface="Verdana" panose="020B0604030504040204" pitchFamily="34" charset="0"/>
                <a:ea typeface="Verdana" panose="020B0604030504040204" pitchFamily="34" charset="0"/>
                <a:cs typeface="Verdana" panose="020B0604030504040204" pitchFamily="34" charset="0"/>
              </a:defRPr>
            </a:lvl5pPr>
            <a:lvl6pPr>
              <a:defRPr sz="1700"/>
            </a:lvl6pPr>
            <a:lvl7pPr>
              <a:defRPr sz="1700"/>
            </a:lvl7pPr>
            <a:lvl8pPr>
              <a:defRPr sz="1700"/>
            </a:lvl8pPr>
            <a:lvl9pPr>
              <a:defRPr sz="17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7620000" y="1752601"/>
            <a:ext cx="3962400" cy="4373573"/>
          </a:xfrm>
        </p:spPr>
        <p:txBody>
          <a:bodyPr>
            <a:normAutofit/>
          </a:bodyPr>
          <a:lstStyle>
            <a:lvl1pPr>
              <a:defRPr sz="2000">
                <a:latin typeface="Verdana" panose="020B0604030504040204" pitchFamily="34" charset="0"/>
                <a:ea typeface="Verdana" panose="020B0604030504040204" pitchFamily="34" charset="0"/>
                <a:cs typeface="Verdana" panose="020B0604030504040204" pitchFamily="34" charset="0"/>
              </a:defRPr>
            </a:lvl1pPr>
            <a:lvl2pPr>
              <a:defRPr sz="2000">
                <a:latin typeface="Verdana" panose="020B0604030504040204" pitchFamily="34" charset="0"/>
                <a:ea typeface="Verdana" panose="020B0604030504040204" pitchFamily="34" charset="0"/>
                <a:cs typeface="Verdana" panose="020B0604030504040204" pitchFamily="34" charset="0"/>
              </a:defRPr>
            </a:lvl2pPr>
            <a:lvl3pPr>
              <a:defRPr sz="2000">
                <a:latin typeface="Verdana" panose="020B0604030504040204" pitchFamily="34" charset="0"/>
                <a:ea typeface="Verdana" panose="020B0604030504040204" pitchFamily="34" charset="0"/>
                <a:cs typeface="Verdana" panose="020B0604030504040204" pitchFamily="34" charset="0"/>
              </a:defRPr>
            </a:lvl3pPr>
            <a:lvl4pPr>
              <a:defRPr sz="2000">
                <a:latin typeface="Verdana" panose="020B0604030504040204" pitchFamily="34" charset="0"/>
                <a:ea typeface="Verdana" panose="020B0604030504040204" pitchFamily="34" charset="0"/>
                <a:cs typeface="Verdana" panose="020B0604030504040204" pitchFamily="34" charset="0"/>
              </a:defRPr>
            </a:lvl4pPr>
            <a:lvl5pPr>
              <a:defRPr sz="2000">
                <a:latin typeface="Verdana" panose="020B0604030504040204" pitchFamily="34" charset="0"/>
                <a:ea typeface="Verdana" panose="020B0604030504040204" pitchFamily="34" charset="0"/>
                <a:cs typeface="Verdana" panose="020B0604030504040204" pitchFamily="34" charset="0"/>
              </a:defRPr>
            </a:lvl5pPr>
            <a:lvl6pPr>
              <a:defRPr sz="1700"/>
            </a:lvl6pPr>
            <a:lvl7pPr>
              <a:defRPr sz="1700"/>
            </a:lvl7pPr>
            <a:lvl8pPr>
              <a:defRPr sz="1700"/>
            </a:lvl8pPr>
            <a:lvl9pPr>
              <a:defRPr sz="17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1" name="Text Placeholder 15"/>
          <p:cNvSpPr>
            <a:spLocks noGrp="1"/>
          </p:cNvSpPr>
          <p:nvPr>
            <p:ph type="body" sz="quarter" idx="10"/>
          </p:nvPr>
        </p:nvSpPr>
        <p:spPr>
          <a:xfrm>
            <a:off x="3454400" y="6324600"/>
            <a:ext cx="2641600" cy="304800"/>
          </a:xfrm>
        </p:spPr>
        <p:txBody>
          <a:bodyPr>
            <a:normAutofit/>
          </a:bodyPr>
          <a:lstStyle>
            <a:lvl1pPr marL="0" indent="0">
              <a:buNone/>
              <a:defRPr sz="1000">
                <a:latin typeface="Verdana" panose="020B0604030504040204" pitchFamily="34" charset="0"/>
                <a:ea typeface="Verdana" panose="020B0604030504040204" pitchFamily="34" charset="0"/>
                <a:cs typeface="Verdana" panose="020B0604030504040204" pitchFamily="34" charset="0"/>
              </a:defRPr>
            </a:lvl1pPr>
          </a:lstStyle>
          <a:p>
            <a:pPr lvl="0"/>
            <a:r>
              <a:rPr lang="en-US"/>
              <a:t>Click to edit Master text styles</a:t>
            </a:r>
          </a:p>
        </p:txBody>
      </p:sp>
      <p:sp>
        <p:nvSpPr>
          <p:cNvPr id="12" name="Text Placeholder 19"/>
          <p:cNvSpPr>
            <a:spLocks noGrp="1"/>
          </p:cNvSpPr>
          <p:nvPr>
            <p:ph type="body" sz="quarter" idx="12"/>
          </p:nvPr>
        </p:nvSpPr>
        <p:spPr>
          <a:xfrm>
            <a:off x="6502400" y="6324600"/>
            <a:ext cx="4876800" cy="304800"/>
          </a:xfrm>
        </p:spPr>
        <p:txBody>
          <a:bodyPr>
            <a:normAutofit/>
          </a:bodyPr>
          <a:lstStyle>
            <a:lvl1pPr marL="0" indent="0" algn="r">
              <a:buNone/>
              <a:defRPr sz="1000" baseline="0">
                <a:latin typeface="Verdana" panose="020B0604030504040204" pitchFamily="34" charset="0"/>
                <a:ea typeface="Verdana" panose="020B0604030504040204" pitchFamily="34" charset="0"/>
                <a:cs typeface="Verdana" panose="020B0604030504040204" pitchFamily="34" charset="0"/>
              </a:defRPr>
            </a:lvl1pPr>
          </a:lstStyle>
          <a:p>
            <a:pPr lvl="0"/>
            <a:r>
              <a:rPr lang="en-US"/>
              <a:t>Click to edit Master text styles</a:t>
            </a:r>
          </a:p>
        </p:txBody>
      </p:sp>
      <p:sp>
        <p:nvSpPr>
          <p:cNvPr id="8" name="Slide Number Placeholder 22">
            <a:extLst>
              <a:ext uri="{FF2B5EF4-FFF2-40B4-BE49-F238E27FC236}">
                <a16:creationId xmlns:a16="http://schemas.microsoft.com/office/drawing/2014/main" id="{6CD568FD-16D8-4633-9571-24BD3E795A58}"/>
              </a:ext>
            </a:extLst>
          </p:cNvPr>
          <p:cNvSpPr>
            <a:spLocks noGrp="1"/>
          </p:cNvSpPr>
          <p:nvPr>
            <p:ph type="sldNum" sz="quarter" idx="13"/>
          </p:nvPr>
        </p:nvSpPr>
        <p:spPr>
          <a:xfrm>
            <a:off x="11379200" y="6324600"/>
            <a:ext cx="406400" cy="304800"/>
          </a:xfrm>
        </p:spPr>
        <p:txBody>
          <a:bodyPr/>
          <a:lstStyle>
            <a:lvl1pPr>
              <a:defRPr sz="1000">
                <a:latin typeface="Verdana" panose="020B0604030504040204" pitchFamily="34" charset="0"/>
              </a:defRPr>
            </a:lvl1pPr>
          </a:lstStyle>
          <a:p>
            <a:fld id="{4BC7F106-B841-443B-BC3E-6A70A82660B4}" type="slidenum">
              <a:rPr lang="en-US" altLang="lv-LV"/>
              <a:pPr/>
              <a:t>‹#›</a:t>
            </a:fld>
            <a:endParaRPr lang="en-US" altLang="lv-LV"/>
          </a:p>
        </p:txBody>
      </p:sp>
    </p:spTree>
    <p:extLst>
      <p:ext uri="{BB962C8B-B14F-4D97-AF65-F5344CB8AC3E}">
        <p14:creationId xmlns:p14="http://schemas.microsoft.com/office/powerpoint/2010/main" val="888796894"/>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preserve="1" userDrawn="1">
  <p:cSld name="Comparison">
    <p:spTree>
      <p:nvGrpSpPr>
        <p:cNvPr id="1" name=""/>
        <p:cNvGrpSpPr/>
        <p:nvPr/>
      </p:nvGrpSpPr>
      <p:grpSpPr>
        <a:xfrm>
          <a:off x="0" y="0"/>
          <a:ext cx="0" cy="0"/>
          <a:chOff x="0" y="0"/>
          <a:chExt cx="0" cy="0"/>
        </a:xfrm>
      </p:grpSpPr>
      <p:pic>
        <p:nvPicPr>
          <p:cNvPr id="9" name="Picture 6">
            <a:extLst>
              <a:ext uri="{FF2B5EF4-FFF2-40B4-BE49-F238E27FC236}">
                <a16:creationId xmlns:a16="http://schemas.microsoft.com/office/drawing/2014/main" id="{F3EEC6AF-EABC-4E76-B85B-744DAD98DA5B}"/>
              </a:ext>
            </a:extLst>
          </p:cNvPr>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1069975" y="0"/>
            <a:ext cx="998538" cy="14176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4" name="Title 1"/>
          <p:cNvSpPr>
            <a:spLocks noGrp="1"/>
          </p:cNvSpPr>
          <p:nvPr>
            <p:ph type="title"/>
          </p:nvPr>
        </p:nvSpPr>
        <p:spPr>
          <a:xfrm>
            <a:off x="3454400" y="304802"/>
            <a:ext cx="8128000" cy="1066799"/>
          </a:xfrm>
        </p:spPr>
        <p:txBody>
          <a:bodyPr anchor="t">
            <a:normAutofit/>
          </a:bodyPr>
          <a:lstStyle>
            <a:lvl1pPr algn="l">
              <a:defRPr sz="2400" b="1">
                <a:latin typeface="Verdana" panose="020B0604030504040204" pitchFamily="34" charset="0"/>
                <a:ea typeface="Verdana" panose="020B0604030504040204" pitchFamily="34" charset="0"/>
                <a:cs typeface="Verdana" panose="020B0604030504040204" pitchFamily="34" charset="0"/>
              </a:defRPr>
            </a:lvl1pPr>
          </a:lstStyle>
          <a:p>
            <a:r>
              <a:rPr lang="en-US"/>
              <a:t>Click to edit Master title style</a:t>
            </a:r>
            <a:endParaRPr lang="en-US" dirty="0"/>
          </a:p>
        </p:txBody>
      </p:sp>
      <p:sp>
        <p:nvSpPr>
          <p:cNvPr id="15" name="Content Placeholder 2"/>
          <p:cNvSpPr>
            <a:spLocks noGrp="1"/>
          </p:cNvSpPr>
          <p:nvPr>
            <p:ph sz="half" idx="1"/>
          </p:nvPr>
        </p:nvSpPr>
        <p:spPr>
          <a:xfrm>
            <a:off x="3454400" y="2386941"/>
            <a:ext cx="3860800" cy="3739225"/>
          </a:xfrm>
        </p:spPr>
        <p:txBody>
          <a:bodyPr>
            <a:normAutofit/>
          </a:bodyPr>
          <a:lstStyle>
            <a:lvl1pPr>
              <a:defRPr sz="2000">
                <a:latin typeface="Verdana" panose="020B0604030504040204" pitchFamily="34" charset="0"/>
                <a:ea typeface="Verdana" panose="020B0604030504040204" pitchFamily="34" charset="0"/>
                <a:cs typeface="Verdana" panose="020B0604030504040204" pitchFamily="34" charset="0"/>
              </a:defRPr>
            </a:lvl1pPr>
            <a:lvl2pPr>
              <a:defRPr sz="2000">
                <a:latin typeface="Verdana" panose="020B0604030504040204" pitchFamily="34" charset="0"/>
                <a:ea typeface="Verdana" panose="020B0604030504040204" pitchFamily="34" charset="0"/>
                <a:cs typeface="Verdana" panose="020B0604030504040204" pitchFamily="34" charset="0"/>
              </a:defRPr>
            </a:lvl2pPr>
            <a:lvl3pPr>
              <a:defRPr sz="2000">
                <a:latin typeface="Verdana" panose="020B0604030504040204" pitchFamily="34" charset="0"/>
                <a:ea typeface="Verdana" panose="020B0604030504040204" pitchFamily="34" charset="0"/>
                <a:cs typeface="Verdana" panose="020B0604030504040204" pitchFamily="34" charset="0"/>
              </a:defRPr>
            </a:lvl3pPr>
            <a:lvl4pPr>
              <a:defRPr sz="2000">
                <a:latin typeface="Verdana" panose="020B0604030504040204" pitchFamily="34" charset="0"/>
                <a:ea typeface="Verdana" panose="020B0604030504040204" pitchFamily="34" charset="0"/>
                <a:cs typeface="Verdana" panose="020B0604030504040204" pitchFamily="34" charset="0"/>
              </a:defRPr>
            </a:lvl4pPr>
            <a:lvl5pPr>
              <a:defRPr sz="2000">
                <a:latin typeface="Verdana" panose="020B0604030504040204" pitchFamily="34" charset="0"/>
                <a:ea typeface="Verdana" panose="020B0604030504040204" pitchFamily="34" charset="0"/>
                <a:cs typeface="Verdana" panose="020B0604030504040204" pitchFamily="34" charset="0"/>
              </a:defRPr>
            </a:lvl5pPr>
            <a:lvl6pPr>
              <a:defRPr sz="1700"/>
            </a:lvl6pPr>
            <a:lvl7pPr>
              <a:defRPr sz="1700"/>
            </a:lvl7pPr>
            <a:lvl8pPr>
              <a:defRPr sz="1700"/>
            </a:lvl8pPr>
            <a:lvl9pPr>
              <a:defRPr sz="17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6" name="Content Placeholder 3"/>
          <p:cNvSpPr>
            <a:spLocks noGrp="1"/>
          </p:cNvSpPr>
          <p:nvPr>
            <p:ph sz="half" idx="2"/>
          </p:nvPr>
        </p:nvSpPr>
        <p:spPr>
          <a:xfrm>
            <a:off x="7620000" y="2386941"/>
            <a:ext cx="3962400" cy="3739233"/>
          </a:xfrm>
        </p:spPr>
        <p:txBody>
          <a:bodyPr>
            <a:normAutofit/>
          </a:bodyPr>
          <a:lstStyle>
            <a:lvl1pPr>
              <a:defRPr sz="2000">
                <a:latin typeface="Verdana" panose="020B0604030504040204" pitchFamily="34" charset="0"/>
                <a:ea typeface="Verdana" panose="020B0604030504040204" pitchFamily="34" charset="0"/>
                <a:cs typeface="Verdana" panose="020B0604030504040204" pitchFamily="34" charset="0"/>
              </a:defRPr>
            </a:lvl1pPr>
            <a:lvl2pPr>
              <a:defRPr sz="2000">
                <a:latin typeface="Verdana" panose="020B0604030504040204" pitchFamily="34" charset="0"/>
                <a:ea typeface="Verdana" panose="020B0604030504040204" pitchFamily="34" charset="0"/>
                <a:cs typeface="Verdana" panose="020B0604030504040204" pitchFamily="34" charset="0"/>
              </a:defRPr>
            </a:lvl2pPr>
            <a:lvl3pPr>
              <a:defRPr sz="2000">
                <a:latin typeface="Verdana" panose="020B0604030504040204" pitchFamily="34" charset="0"/>
                <a:ea typeface="Verdana" panose="020B0604030504040204" pitchFamily="34" charset="0"/>
                <a:cs typeface="Verdana" panose="020B0604030504040204" pitchFamily="34" charset="0"/>
              </a:defRPr>
            </a:lvl3pPr>
            <a:lvl4pPr>
              <a:defRPr sz="2000">
                <a:latin typeface="Verdana" panose="020B0604030504040204" pitchFamily="34" charset="0"/>
                <a:ea typeface="Verdana" panose="020B0604030504040204" pitchFamily="34" charset="0"/>
                <a:cs typeface="Verdana" panose="020B0604030504040204" pitchFamily="34" charset="0"/>
              </a:defRPr>
            </a:lvl4pPr>
            <a:lvl5pPr>
              <a:defRPr sz="2000">
                <a:latin typeface="Verdana" panose="020B0604030504040204" pitchFamily="34" charset="0"/>
                <a:ea typeface="Verdana" panose="020B0604030504040204" pitchFamily="34" charset="0"/>
                <a:cs typeface="Verdana" panose="020B0604030504040204" pitchFamily="34" charset="0"/>
              </a:defRPr>
            </a:lvl5pPr>
            <a:lvl6pPr>
              <a:defRPr sz="1700"/>
            </a:lvl6pPr>
            <a:lvl7pPr>
              <a:defRPr sz="1700"/>
            </a:lvl7pPr>
            <a:lvl8pPr>
              <a:defRPr sz="1700"/>
            </a:lvl8pPr>
            <a:lvl9pPr>
              <a:defRPr sz="17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22" name="Text Placeholder 21"/>
          <p:cNvSpPr>
            <a:spLocks noGrp="1"/>
          </p:cNvSpPr>
          <p:nvPr>
            <p:ph type="body" sz="quarter" idx="16"/>
          </p:nvPr>
        </p:nvSpPr>
        <p:spPr>
          <a:xfrm>
            <a:off x="3454400" y="1852614"/>
            <a:ext cx="3860800" cy="534987"/>
          </a:xfrm>
        </p:spPr>
        <p:txBody>
          <a:bodyPr>
            <a:normAutofit/>
          </a:bodyPr>
          <a:lstStyle>
            <a:lvl1pPr marL="0" indent="0">
              <a:buNone/>
              <a:defRPr sz="2000" b="1">
                <a:latin typeface="Verdana" panose="020B0604030504040204" pitchFamily="34" charset="0"/>
                <a:ea typeface="Verdana" panose="020B0604030504040204" pitchFamily="34" charset="0"/>
                <a:cs typeface="Verdana" panose="020B0604030504040204" pitchFamily="34" charset="0"/>
              </a:defRPr>
            </a:lvl1pPr>
          </a:lstStyle>
          <a:p>
            <a:pPr lvl="0"/>
            <a:r>
              <a:rPr lang="en-US"/>
              <a:t>Click to edit Master text styles</a:t>
            </a:r>
          </a:p>
        </p:txBody>
      </p:sp>
      <p:sp>
        <p:nvSpPr>
          <p:cNvPr id="23" name="Text Placeholder 21"/>
          <p:cNvSpPr>
            <a:spLocks noGrp="1"/>
          </p:cNvSpPr>
          <p:nvPr>
            <p:ph type="body" sz="quarter" idx="17"/>
          </p:nvPr>
        </p:nvSpPr>
        <p:spPr>
          <a:xfrm>
            <a:off x="7620000" y="1851954"/>
            <a:ext cx="3962400" cy="534987"/>
          </a:xfrm>
        </p:spPr>
        <p:txBody>
          <a:bodyPr>
            <a:normAutofit/>
          </a:bodyPr>
          <a:lstStyle>
            <a:lvl1pPr marL="0" indent="0">
              <a:buNone/>
              <a:defRPr sz="2000" b="1">
                <a:latin typeface="Verdana" panose="020B0604030504040204" pitchFamily="34" charset="0"/>
                <a:ea typeface="Verdana" panose="020B0604030504040204" pitchFamily="34" charset="0"/>
                <a:cs typeface="Verdana" panose="020B0604030504040204" pitchFamily="34" charset="0"/>
              </a:defRPr>
            </a:lvl1pPr>
          </a:lstStyle>
          <a:p>
            <a:pPr lvl="0"/>
            <a:r>
              <a:rPr lang="en-US"/>
              <a:t>Click to edit Master text styles</a:t>
            </a:r>
          </a:p>
        </p:txBody>
      </p:sp>
      <p:sp>
        <p:nvSpPr>
          <p:cNvPr id="13" name="Text Placeholder 15"/>
          <p:cNvSpPr>
            <a:spLocks noGrp="1"/>
          </p:cNvSpPr>
          <p:nvPr>
            <p:ph type="body" sz="quarter" idx="10"/>
          </p:nvPr>
        </p:nvSpPr>
        <p:spPr>
          <a:xfrm>
            <a:off x="3454400" y="6324600"/>
            <a:ext cx="2641600" cy="304800"/>
          </a:xfrm>
        </p:spPr>
        <p:txBody>
          <a:bodyPr>
            <a:normAutofit/>
          </a:bodyPr>
          <a:lstStyle>
            <a:lvl1pPr marL="0" indent="0">
              <a:buNone/>
              <a:defRPr sz="1000">
                <a:latin typeface="Verdana" panose="020B0604030504040204" pitchFamily="34" charset="0"/>
                <a:ea typeface="Verdana" panose="020B0604030504040204" pitchFamily="34" charset="0"/>
                <a:cs typeface="Verdana" panose="020B0604030504040204" pitchFamily="34" charset="0"/>
              </a:defRPr>
            </a:lvl1pPr>
          </a:lstStyle>
          <a:p>
            <a:pPr lvl="0"/>
            <a:r>
              <a:rPr lang="en-US"/>
              <a:t>Click to edit Master text styles</a:t>
            </a:r>
          </a:p>
        </p:txBody>
      </p:sp>
      <p:sp>
        <p:nvSpPr>
          <p:cNvPr id="17" name="Text Placeholder 19"/>
          <p:cNvSpPr>
            <a:spLocks noGrp="1"/>
          </p:cNvSpPr>
          <p:nvPr>
            <p:ph type="body" sz="quarter" idx="12"/>
          </p:nvPr>
        </p:nvSpPr>
        <p:spPr>
          <a:xfrm>
            <a:off x="6502400" y="6324600"/>
            <a:ext cx="4876800" cy="304800"/>
          </a:xfrm>
        </p:spPr>
        <p:txBody>
          <a:bodyPr>
            <a:normAutofit/>
          </a:bodyPr>
          <a:lstStyle>
            <a:lvl1pPr marL="0" indent="0" algn="r">
              <a:buNone/>
              <a:defRPr sz="1000" baseline="0">
                <a:latin typeface="Verdana" panose="020B0604030504040204" pitchFamily="34" charset="0"/>
                <a:ea typeface="Verdana" panose="020B0604030504040204" pitchFamily="34" charset="0"/>
                <a:cs typeface="Verdana" panose="020B0604030504040204" pitchFamily="34" charset="0"/>
              </a:defRPr>
            </a:lvl1pPr>
          </a:lstStyle>
          <a:p>
            <a:pPr lvl="0"/>
            <a:r>
              <a:rPr lang="en-US"/>
              <a:t>Click to edit Master text styles</a:t>
            </a:r>
          </a:p>
        </p:txBody>
      </p:sp>
      <p:sp>
        <p:nvSpPr>
          <p:cNvPr id="10" name="Slide Number Placeholder 22">
            <a:extLst>
              <a:ext uri="{FF2B5EF4-FFF2-40B4-BE49-F238E27FC236}">
                <a16:creationId xmlns:a16="http://schemas.microsoft.com/office/drawing/2014/main" id="{2803DD88-D192-4F43-9432-7E3DA64426CD}"/>
              </a:ext>
            </a:extLst>
          </p:cNvPr>
          <p:cNvSpPr>
            <a:spLocks noGrp="1"/>
          </p:cNvSpPr>
          <p:nvPr>
            <p:ph type="sldNum" sz="quarter" idx="18"/>
          </p:nvPr>
        </p:nvSpPr>
        <p:spPr>
          <a:xfrm>
            <a:off x="11379200" y="6324600"/>
            <a:ext cx="406400" cy="304800"/>
          </a:xfrm>
        </p:spPr>
        <p:txBody>
          <a:bodyPr/>
          <a:lstStyle>
            <a:lvl1pPr>
              <a:defRPr sz="1000">
                <a:latin typeface="Verdana" panose="020B0604030504040204" pitchFamily="34" charset="0"/>
              </a:defRPr>
            </a:lvl1pPr>
          </a:lstStyle>
          <a:p>
            <a:fld id="{B671B2BC-3EB4-44DB-BA40-17C3879F5536}" type="slidenum">
              <a:rPr lang="en-US" altLang="lv-LV"/>
              <a:pPr/>
              <a:t>‹#›</a:t>
            </a:fld>
            <a:endParaRPr lang="en-US" altLang="lv-LV"/>
          </a:p>
        </p:txBody>
      </p:sp>
    </p:spTree>
    <p:extLst>
      <p:ext uri="{BB962C8B-B14F-4D97-AF65-F5344CB8AC3E}">
        <p14:creationId xmlns:p14="http://schemas.microsoft.com/office/powerpoint/2010/main" val="3252601436"/>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preserve="1" userDrawn="1">
  <p:cSld name="Title Only">
    <p:spTree>
      <p:nvGrpSpPr>
        <p:cNvPr id="1" name=""/>
        <p:cNvGrpSpPr/>
        <p:nvPr/>
      </p:nvGrpSpPr>
      <p:grpSpPr>
        <a:xfrm>
          <a:off x="0" y="0"/>
          <a:ext cx="0" cy="0"/>
          <a:chOff x="0" y="0"/>
          <a:chExt cx="0" cy="0"/>
        </a:xfrm>
      </p:grpSpPr>
      <p:pic>
        <p:nvPicPr>
          <p:cNvPr id="5" name="Picture 6">
            <a:extLst>
              <a:ext uri="{FF2B5EF4-FFF2-40B4-BE49-F238E27FC236}">
                <a16:creationId xmlns:a16="http://schemas.microsoft.com/office/drawing/2014/main" id="{2C58AA5E-7268-4530-95AA-1AAA05838F9C}"/>
              </a:ext>
            </a:extLst>
          </p:cNvPr>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1069975" y="0"/>
            <a:ext cx="998538" cy="14176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 name="Title 1"/>
          <p:cNvSpPr>
            <a:spLocks noGrp="1"/>
          </p:cNvSpPr>
          <p:nvPr>
            <p:ph type="title"/>
          </p:nvPr>
        </p:nvSpPr>
        <p:spPr>
          <a:xfrm>
            <a:off x="3454400" y="304802"/>
            <a:ext cx="8128000" cy="1066799"/>
          </a:xfrm>
        </p:spPr>
        <p:txBody>
          <a:bodyPr anchor="t">
            <a:normAutofit/>
          </a:bodyPr>
          <a:lstStyle>
            <a:lvl1pPr algn="l">
              <a:defRPr sz="2400" b="1">
                <a:latin typeface="Verdana" panose="020B0604030504040204" pitchFamily="34" charset="0"/>
                <a:ea typeface="Verdana" panose="020B0604030504040204" pitchFamily="34" charset="0"/>
                <a:cs typeface="Verdana" panose="020B0604030504040204" pitchFamily="34" charset="0"/>
              </a:defRPr>
            </a:lvl1pPr>
          </a:lstStyle>
          <a:p>
            <a:r>
              <a:rPr lang="en-US"/>
              <a:t>Click to edit Master title style</a:t>
            </a:r>
            <a:endParaRPr lang="en-US" dirty="0"/>
          </a:p>
        </p:txBody>
      </p:sp>
      <p:sp>
        <p:nvSpPr>
          <p:cNvPr id="9" name="Text Placeholder 15"/>
          <p:cNvSpPr>
            <a:spLocks noGrp="1"/>
          </p:cNvSpPr>
          <p:nvPr>
            <p:ph type="body" sz="quarter" idx="10"/>
          </p:nvPr>
        </p:nvSpPr>
        <p:spPr>
          <a:xfrm>
            <a:off x="3454400" y="6324600"/>
            <a:ext cx="2641600" cy="304800"/>
          </a:xfrm>
        </p:spPr>
        <p:txBody>
          <a:bodyPr>
            <a:normAutofit/>
          </a:bodyPr>
          <a:lstStyle>
            <a:lvl1pPr marL="0" indent="0">
              <a:buNone/>
              <a:defRPr sz="1000">
                <a:latin typeface="Verdana" panose="020B0604030504040204" pitchFamily="34" charset="0"/>
                <a:ea typeface="Verdana" panose="020B0604030504040204" pitchFamily="34" charset="0"/>
                <a:cs typeface="Verdana" panose="020B0604030504040204" pitchFamily="34" charset="0"/>
              </a:defRPr>
            </a:lvl1pPr>
          </a:lstStyle>
          <a:p>
            <a:pPr lvl="0"/>
            <a:r>
              <a:rPr lang="en-US"/>
              <a:t>Click to edit Master text styles</a:t>
            </a:r>
          </a:p>
        </p:txBody>
      </p:sp>
      <p:sp>
        <p:nvSpPr>
          <p:cNvPr id="10" name="Text Placeholder 19"/>
          <p:cNvSpPr>
            <a:spLocks noGrp="1"/>
          </p:cNvSpPr>
          <p:nvPr>
            <p:ph type="body" sz="quarter" idx="12"/>
          </p:nvPr>
        </p:nvSpPr>
        <p:spPr>
          <a:xfrm>
            <a:off x="6502400" y="6324600"/>
            <a:ext cx="4876800" cy="304800"/>
          </a:xfrm>
        </p:spPr>
        <p:txBody>
          <a:bodyPr>
            <a:normAutofit/>
          </a:bodyPr>
          <a:lstStyle>
            <a:lvl1pPr marL="0" indent="0" algn="r">
              <a:buNone/>
              <a:defRPr sz="1000" baseline="0">
                <a:latin typeface="Verdana" panose="020B0604030504040204" pitchFamily="34" charset="0"/>
                <a:ea typeface="Verdana" panose="020B0604030504040204" pitchFamily="34" charset="0"/>
                <a:cs typeface="Verdana" panose="020B0604030504040204" pitchFamily="34" charset="0"/>
              </a:defRPr>
            </a:lvl1pPr>
          </a:lstStyle>
          <a:p>
            <a:pPr lvl="0"/>
            <a:r>
              <a:rPr lang="en-US"/>
              <a:t>Click to edit Master text styles</a:t>
            </a:r>
          </a:p>
        </p:txBody>
      </p:sp>
      <p:sp>
        <p:nvSpPr>
          <p:cNvPr id="6" name="Slide Number Placeholder 22">
            <a:extLst>
              <a:ext uri="{FF2B5EF4-FFF2-40B4-BE49-F238E27FC236}">
                <a16:creationId xmlns:a16="http://schemas.microsoft.com/office/drawing/2014/main" id="{025F860B-9618-4473-B2C1-45C0B021C37B}"/>
              </a:ext>
            </a:extLst>
          </p:cNvPr>
          <p:cNvSpPr>
            <a:spLocks noGrp="1"/>
          </p:cNvSpPr>
          <p:nvPr>
            <p:ph type="sldNum" sz="quarter" idx="13"/>
          </p:nvPr>
        </p:nvSpPr>
        <p:spPr>
          <a:xfrm>
            <a:off x="11379200" y="6324600"/>
            <a:ext cx="406400" cy="304800"/>
          </a:xfrm>
        </p:spPr>
        <p:txBody>
          <a:bodyPr/>
          <a:lstStyle>
            <a:lvl1pPr>
              <a:defRPr sz="1000">
                <a:latin typeface="Verdana" panose="020B0604030504040204" pitchFamily="34" charset="0"/>
              </a:defRPr>
            </a:lvl1pPr>
          </a:lstStyle>
          <a:p>
            <a:fld id="{BD4F4A5B-864D-4640-8BED-A4C56C47066E}" type="slidenum">
              <a:rPr lang="en-US" altLang="lv-LV"/>
              <a:pPr/>
              <a:t>‹#›</a:t>
            </a:fld>
            <a:endParaRPr lang="en-US" altLang="lv-LV"/>
          </a:p>
        </p:txBody>
      </p:sp>
    </p:spTree>
    <p:extLst>
      <p:ext uri="{BB962C8B-B14F-4D97-AF65-F5344CB8AC3E}">
        <p14:creationId xmlns:p14="http://schemas.microsoft.com/office/powerpoint/2010/main" val="3751500685"/>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preserve="1" userDrawn="1">
  <p:cSld name="Blank">
    <p:spTree>
      <p:nvGrpSpPr>
        <p:cNvPr id="1" name=""/>
        <p:cNvGrpSpPr/>
        <p:nvPr/>
      </p:nvGrpSpPr>
      <p:grpSpPr>
        <a:xfrm>
          <a:off x="0" y="0"/>
          <a:ext cx="0" cy="0"/>
          <a:chOff x="0" y="0"/>
          <a:chExt cx="0" cy="0"/>
        </a:xfrm>
      </p:grpSpPr>
      <p:pic>
        <p:nvPicPr>
          <p:cNvPr id="4" name="Picture 6">
            <a:extLst>
              <a:ext uri="{FF2B5EF4-FFF2-40B4-BE49-F238E27FC236}">
                <a16:creationId xmlns:a16="http://schemas.microsoft.com/office/drawing/2014/main" id="{2D9E6812-EE64-4F69-9CB7-6B73ABC93DE8}"/>
              </a:ext>
            </a:extLst>
          </p:cNvPr>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1069975" y="0"/>
            <a:ext cx="998538" cy="14176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Text Placeholder 15"/>
          <p:cNvSpPr>
            <a:spLocks noGrp="1"/>
          </p:cNvSpPr>
          <p:nvPr>
            <p:ph type="body" sz="quarter" idx="10"/>
          </p:nvPr>
        </p:nvSpPr>
        <p:spPr>
          <a:xfrm>
            <a:off x="3454400" y="6324600"/>
            <a:ext cx="2641600" cy="304800"/>
          </a:xfrm>
        </p:spPr>
        <p:txBody>
          <a:bodyPr>
            <a:normAutofit/>
          </a:bodyPr>
          <a:lstStyle>
            <a:lvl1pPr marL="0" indent="0">
              <a:buNone/>
              <a:defRPr sz="1000">
                <a:latin typeface="Verdana" panose="020B0604030504040204" pitchFamily="34" charset="0"/>
                <a:ea typeface="Verdana" panose="020B0604030504040204" pitchFamily="34" charset="0"/>
                <a:cs typeface="Verdana" panose="020B0604030504040204" pitchFamily="34" charset="0"/>
              </a:defRPr>
            </a:lvl1pPr>
          </a:lstStyle>
          <a:p>
            <a:pPr lvl="0"/>
            <a:r>
              <a:rPr lang="en-US"/>
              <a:t>Click to edit Master text styles</a:t>
            </a:r>
          </a:p>
        </p:txBody>
      </p:sp>
      <p:sp>
        <p:nvSpPr>
          <p:cNvPr id="7" name="Text Placeholder 19"/>
          <p:cNvSpPr>
            <a:spLocks noGrp="1"/>
          </p:cNvSpPr>
          <p:nvPr>
            <p:ph type="body" sz="quarter" idx="12"/>
          </p:nvPr>
        </p:nvSpPr>
        <p:spPr>
          <a:xfrm>
            <a:off x="6502400" y="6324600"/>
            <a:ext cx="4876800" cy="304800"/>
          </a:xfrm>
        </p:spPr>
        <p:txBody>
          <a:bodyPr>
            <a:normAutofit/>
          </a:bodyPr>
          <a:lstStyle>
            <a:lvl1pPr marL="0" indent="0" algn="r">
              <a:buNone/>
              <a:defRPr sz="1000" baseline="0">
                <a:latin typeface="Verdana" panose="020B0604030504040204" pitchFamily="34" charset="0"/>
                <a:ea typeface="Verdana" panose="020B0604030504040204" pitchFamily="34" charset="0"/>
                <a:cs typeface="Verdana" panose="020B0604030504040204" pitchFamily="34" charset="0"/>
              </a:defRPr>
            </a:lvl1pPr>
          </a:lstStyle>
          <a:p>
            <a:pPr lvl="0"/>
            <a:r>
              <a:rPr lang="en-US"/>
              <a:t>Click to edit Master text styles</a:t>
            </a:r>
          </a:p>
        </p:txBody>
      </p:sp>
      <p:sp>
        <p:nvSpPr>
          <p:cNvPr id="5" name="Slide Number Placeholder 22">
            <a:extLst>
              <a:ext uri="{FF2B5EF4-FFF2-40B4-BE49-F238E27FC236}">
                <a16:creationId xmlns:a16="http://schemas.microsoft.com/office/drawing/2014/main" id="{9CA798FD-DB29-4DC5-B835-E79F3A172237}"/>
              </a:ext>
            </a:extLst>
          </p:cNvPr>
          <p:cNvSpPr>
            <a:spLocks noGrp="1"/>
          </p:cNvSpPr>
          <p:nvPr>
            <p:ph type="sldNum" sz="quarter" idx="13"/>
          </p:nvPr>
        </p:nvSpPr>
        <p:spPr>
          <a:xfrm>
            <a:off x="11379200" y="6324600"/>
            <a:ext cx="406400" cy="304800"/>
          </a:xfrm>
        </p:spPr>
        <p:txBody>
          <a:bodyPr/>
          <a:lstStyle>
            <a:lvl1pPr>
              <a:defRPr sz="1000">
                <a:latin typeface="Verdana" panose="020B0604030504040204" pitchFamily="34" charset="0"/>
              </a:defRPr>
            </a:lvl1pPr>
          </a:lstStyle>
          <a:p>
            <a:fld id="{78F31D34-FB2B-4D57-B9DC-85AFA6D102F7}" type="slidenum">
              <a:rPr lang="en-US" altLang="lv-LV"/>
              <a:pPr/>
              <a:t>‹#›</a:t>
            </a:fld>
            <a:endParaRPr lang="en-US" altLang="lv-LV"/>
          </a:p>
        </p:txBody>
      </p:sp>
    </p:spTree>
    <p:extLst>
      <p:ext uri="{BB962C8B-B14F-4D97-AF65-F5344CB8AC3E}">
        <p14:creationId xmlns:p14="http://schemas.microsoft.com/office/powerpoint/2010/main" val="1900823484"/>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preserve="1" userDrawn="1">
  <p:cSld name="Content with Caption">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F6BE6D40-C2B0-4BC2-AF9E-C15B7F10E5BC}"/>
              </a:ext>
            </a:extLst>
          </p:cNvPr>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1069975" y="0"/>
            <a:ext cx="998538" cy="14176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title"/>
          </p:nvPr>
        </p:nvSpPr>
        <p:spPr>
          <a:xfrm>
            <a:off x="3454400" y="272976"/>
            <a:ext cx="3668035" cy="1162051"/>
          </a:xfrm>
        </p:spPr>
        <p:txBody>
          <a:bodyPr anchor="t">
            <a:normAutofit/>
          </a:bodyPr>
          <a:lstStyle>
            <a:lvl1pPr algn="l">
              <a:defRPr sz="2400" b="1">
                <a:latin typeface="Verdana" panose="020B0604030504040204" pitchFamily="34" charset="0"/>
                <a:ea typeface="Verdana" panose="020B0604030504040204" pitchFamily="34" charset="0"/>
                <a:cs typeface="Verdana" panose="020B0604030504040204" pitchFamily="34" charset="0"/>
              </a:defRPr>
            </a:lvl1pPr>
          </a:lstStyle>
          <a:p>
            <a:r>
              <a:rPr lang="en-US"/>
              <a:t>Click to edit Master title style</a:t>
            </a:r>
            <a:endParaRPr lang="en-US" dirty="0"/>
          </a:p>
        </p:txBody>
      </p:sp>
      <p:sp>
        <p:nvSpPr>
          <p:cNvPr id="3" name="Content Placeholder 2"/>
          <p:cNvSpPr>
            <a:spLocks noGrp="1"/>
          </p:cNvSpPr>
          <p:nvPr>
            <p:ph idx="1"/>
          </p:nvPr>
        </p:nvSpPr>
        <p:spPr>
          <a:xfrm>
            <a:off x="7426036" y="273054"/>
            <a:ext cx="4359563" cy="5853128"/>
          </a:xfrm>
        </p:spPr>
        <p:txBody>
          <a:bodyPr>
            <a:normAutofit/>
          </a:bodyPr>
          <a:lstStyle>
            <a:lvl1pPr>
              <a:defRPr sz="2000">
                <a:latin typeface="Verdana" panose="020B0604030504040204" pitchFamily="34" charset="0"/>
                <a:ea typeface="Verdana" panose="020B0604030504040204" pitchFamily="34" charset="0"/>
                <a:cs typeface="Verdana" panose="020B0604030504040204" pitchFamily="34" charset="0"/>
              </a:defRPr>
            </a:lvl1pPr>
            <a:lvl2pPr>
              <a:defRPr sz="2000">
                <a:latin typeface="Verdana" panose="020B0604030504040204" pitchFamily="34" charset="0"/>
                <a:ea typeface="Verdana" panose="020B0604030504040204" pitchFamily="34" charset="0"/>
                <a:cs typeface="Verdana" panose="020B0604030504040204" pitchFamily="34" charset="0"/>
              </a:defRPr>
            </a:lvl2pPr>
            <a:lvl3pPr>
              <a:defRPr sz="2000">
                <a:latin typeface="Verdana" panose="020B0604030504040204" pitchFamily="34" charset="0"/>
                <a:ea typeface="Verdana" panose="020B0604030504040204" pitchFamily="34" charset="0"/>
                <a:cs typeface="Verdana" panose="020B0604030504040204" pitchFamily="34" charset="0"/>
              </a:defRPr>
            </a:lvl3pPr>
            <a:lvl4pPr>
              <a:defRPr sz="2000">
                <a:latin typeface="Verdana" panose="020B0604030504040204" pitchFamily="34" charset="0"/>
                <a:ea typeface="Verdana" panose="020B0604030504040204" pitchFamily="34" charset="0"/>
                <a:cs typeface="Verdana" panose="020B0604030504040204" pitchFamily="34" charset="0"/>
              </a:defRPr>
            </a:lvl4pPr>
            <a:lvl5pPr>
              <a:defRPr sz="2000">
                <a:latin typeface="Verdana" panose="020B0604030504040204" pitchFamily="34" charset="0"/>
                <a:ea typeface="Verdana" panose="020B0604030504040204" pitchFamily="34" charset="0"/>
                <a:cs typeface="Verdana" panose="020B0604030504040204" pitchFamily="34" charset="0"/>
              </a:defRPr>
            </a:lvl5pPr>
            <a:lvl6pPr>
              <a:defRPr sz="1900"/>
            </a:lvl6pPr>
            <a:lvl7pPr>
              <a:defRPr sz="1900"/>
            </a:lvl7pPr>
            <a:lvl8pPr>
              <a:defRPr sz="1900"/>
            </a:lvl8pPr>
            <a:lvl9pPr>
              <a:defRPr sz="19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3454400" y="1435120"/>
            <a:ext cx="3668035" cy="4691063"/>
          </a:xfrm>
        </p:spPr>
        <p:txBody>
          <a:bodyPr>
            <a:normAutofit/>
          </a:bodyPr>
          <a:lstStyle>
            <a:lvl1pPr marL="0" indent="0">
              <a:buNone/>
              <a:defRPr sz="2000">
                <a:latin typeface="Verdana" panose="020B0604030504040204" pitchFamily="34" charset="0"/>
                <a:ea typeface="Verdana" panose="020B0604030504040204" pitchFamily="34" charset="0"/>
                <a:cs typeface="Verdana" panose="020B0604030504040204" pitchFamily="34" charset="0"/>
              </a:defRPr>
            </a:lvl1pPr>
            <a:lvl2pPr marL="469788" indent="0">
              <a:buNone/>
              <a:defRPr sz="1200"/>
            </a:lvl2pPr>
            <a:lvl3pPr marL="939575" indent="0">
              <a:buNone/>
              <a:defRPr sz="1000"/>
            </a:lvl3pPr>
            <a:lvl4pPr marL="1409365" indent="0">
              <a:buNone/>
              <a:defRPr sz="1000"/>
            </a:lvl4pPr>
            <a:lvl5pPr marL="1879152" indent="0">
              <a:buNone/>
              <a:defRPr sz="1000"/>
            </a:lvl5pPr>
            <a:lvl6pPr marL="2348940" indent="0">
              <a:buNone/>
              <a:defRPr sz="1000"/>
            </a:lvl6pPr>
            <a:lvl7pPr marL="2818729" indent="0">
              <a:buNone/>
              <a:defRPr sz="1000"/>
            </a:lvl7pPr>
            <a:lvl8pPr marL="3288515" indent="0">
              <a:buNone/>
              <a:defRPr sz="1000"/>
            </a:lvl8pPr>
            <a:lvl9pPr marL="3758305" indent="0">
              <a:buNone/>
              <a:defRPr sz="1000"/>
            </a:lvl9pPr>
          </a:lstStyle>
          <a:p>
            <a:pPr lvl="0"/>
            <a:r>
              <a:rPr lang="en-US"/>
              <a:t>Click to edit Master text styles</a:t>
            </a:r>
          </a:p>
        </p:txBody>
      </p:sp>
      <p:sp>
        <p:nvSpPr>
          <p:cNvPr id="9" name="Text Placeholder 15"/>
          <p:cNvSpPr>
            <a:spLocks noGrp="1"/>
          </p:cNvSpPr>
          <p:nvPr>
            <p:ph type="body" sz="quarter" idx="10"/>
          </p:nvPr>
        </p:nvSpPr>
        <p:spPr>
          <a:xfrm>
            <a:off x="3454400" y="6324600"/>
            <a:ext cx="2641600" cy="304800"/>
          </a:xfrm>
        </p:spPr>
        <p:txBody>
          <a:bodyPr>
            <a:normAutofit/>
          </a:bodyPr>
          <a:lstStyle>
            <a:lvl1pPr marL="0" indent="0">
              <a:buNone/>
              <a:defRPr sz="1000">
                <a:latin typeface="Verdana" panose="020B0604030504040204" pitchFamily="34" charset="0"/>
                <a:ea typeface="Verdana" panose="020B0604030504040204" pitchFamily="34" charset="0"/>
                <a:cs typeface="Verdana" panose="020B0604030504040204" pitchFamily="34" charset="0"/>
              </a:defRPr>
            </a:lvl1pPr>
          </a:lstStyle>
          <a:p>
            <a:pPr lvl="0"/>
            <a:r>
              <a:rPr lang="en-US"/>
              <a:t>Click to edit Master text styles</a:t>
            </a:r>
          </a:p>
        </p:txBody>
      </p:sp>
      <p:sp>
        <p:nvSpPr>
          <p:cNvPr id="10" name="Text Placeholder 19"/>
          <p:cNvSpPr>
            <a:spLocks noGrp="1"/>
          </p:cNvSpPr>
          <p:nvPr>
            <p:ph type="body" sz="quarter" idx="12"/>
          </p:nvPr>
        </p:nvSpPr>
        <p:spPr>
          <a:xfrm>
            <a:off x="6502400" y="6324600"/>
            <a:ext cx="4876800" cy="304800"/>
          </a:xfrm>
        </p:spPr>
        <p:txBody>
          <a:bodyPr>
            <a:normAutofit/>
          </a:bodyPr>
          <a:lstStyle>
            <a:lvl1pPr marL="0" indent="0" algn="r">
              <a:buNone/>
              <a:defRPr sz="1000" baseline="0">
                <a:latin typeface="Verdana" panose="020B0604030504040204" pitchFamily="34" charset="0"/>
                <a:ea typeface="Verdana" panose="020B0604030504040204" pitchFamily="34" charset="0"/>
                <a:cs typeface="Verdana" panose="020B0604030504040204" pitchFamily="34" charset="0"/>
              </a:defRPr>
            </a:lvl1pPr>
          </a:lstStyle>
          <a:p>
            <a:pPr lvl="0"/>
            <a:r>
              <a:rPr lang="en-US"/>
              <a:t>Click to edit Master text styles</a:t>
            </a:r>
          </a:p>
        </p:txBody>
      </p:sp>
      <p:sp>
        <p:nvSpPr>
          <p:cNvPr id="8" name="Slide Number Placeholder 22">
            <a:extLst>
              <a:ext uri="{FF2B5EF4-FFF2-40B4-BE49-F238E27FC236}">
                <a16:creationId xmlns:a16="http://schemas.microsoft.com/office/drawing/2014/main" id="{899AF74E-216D-4162-A075-DEB965BC9AA8}"/>
              </a:ext>
            </a:extLst>
          </p:cNvPr>
          <p:cNvSpPr>
            <a:spLocks noGrp="1"/>
          </p:cNvSpPr>
          <p:nvPr>
            <p:ph type="sldNum" sz="quarter" idx="13"/>
          </p:nvPr>
        </p:nvSpPr>
        <p:spPr>
          <a:xfrm>
            <a:off x="11379200" y="6324600"/>
            <a:ext cx="406400" cy="304800"/>
          </a:xfrm>
        </p:spPr>
        <p:txBody>
          <a:bodyPr/>
          <a:lstStyle>
            <a:lvl1pPr>
              <a:defRPr sz="1000">
                <a:latin typeface="Verdana" panose="020B0604030504040204" pitchFamily="34" charset="0"/>
              </a:defRPr>
            </a:lvl1pPr>
          </a:lstStyle>
          <a:p>
            <a:fld id="{EC75F942-6FA1-47A3-82A3-9538981B4106}" type="slidenum">
              <a:rPr lang="en-US" altLang="lv-LV"/>
              <a:pPr/>
              <a:t>‹#›</a:t>
            </a:fld>
            <a:endParaRPr lang="en-US" altLang="lv-LV"/>
          </a:p>
        </p:txBody>
      </p:sp>
    </p:spTree>
    <p:extLst>
      <p:ext uri="{BB962C8B-B14F-4D97-AF65-F5344CB8AC3E}">
        <p14:creationId xmlns:p14="http://schemas.microsoft.com/office/powerpoint/2010/main" val="916287123"/>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preserve="1" userDrawn="1">
  <p:cSld name="Picture with Caption">
    <p:spTree>
      <p:nvGrpSpPr>
        <p:cNvPr id="1" name=""/>
        <p:cNvGrpSpPr/>
        <p:nvPr/>
      </p:nvGrpSpPr>
      <p:grpSpPr>
        <a:xfrm>
          <a:off x="0" y="0"/>
          <a:ext cx="0" cy="0"/>
          <a:chOff x="0" y="0"/>
          <a:chExt cx="0" cy="0"/>
        </a:xfrm>
      </p:grpSpPr>
      <p:pic>
        <p:nvPicPr>
          <p:cNvPr id="4" name="Picture 7">
            <a:extLst>
              <a:ext uri="{FF2B5EF4-FFF2-40B4-BE49-F238E27FC236}">
                <a16:creationId xmlns:a16="http://schemas.microsoft.com/office/drawing/2014/main" id="{E88E1FD7-6A8C-4304-BA8B-60331221F9A4}"/>
              </a:ext>
            </a:extLst>
          </p:cNvPr>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0" y="6621463"/>
            <a:ext cx="12192000" cy="246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Picture 7">
            <a:extLst>
              <a:ext uri="{FF2B5EF4-FFF2-40B4-BE49-F238E27FC236}">
                <a16:creationId xmlns:a16="http://schemas.microsoft.com/office/drawing/2014/main" id="{06CB424B-8104-4899-B70B-7766B56BB865}"/>
              </a:ext>
            </a:extLst>
          </p:cNvPr>
          <p:cNvPicPr>
            <a:picLocks noChangeAspect="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5160963" y="0"/>
            <a:ext cx="1870075" cy="2655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Text Placeholder 17"/>
          <p:cNvSpPr>
            <a:spLocks noGrp="1"/>
          </p:cNvSpPr>
          <p:nvPr>
            <p:ph type="body" sz="quarter" idx="10"/>
          </p:nvPr>
        </p:nvSpPr>
        <p:spPr>
          <a:xfrm>
            <a:off x="914400" y="4724400"/>
            <a:ext cx="10363200" cy="914400"/>
          </a:xfrm>
        </p:spPr>
        <p:txBody>
          <a:bodyPr>
            <a:normAutofit/>
          </a:bodyPr>
          <a:lstStyle>
            <a:lvl1pPr marL="0" indent="0" algn="ctr">
              <a:buNone/>
              <a:defRPr sz="1400" baseline="0">
                <a:latin typeface="Verdana" panose="020B0604030504040204" pitchFamily="34" charset="0"/>
                <a:ea typeface="Verdana" panose="020B0604030504040204" pitchFamily="34" charset="0"/>
                <a:cs typeface="Verdana" panose="020B0604030504040204" pitchFamily="34" charset="0"/>
              </a:defRPr>
            </a:lvl1pPr>
          </a:lstStyle>
          <a:p>
            <a:pPr lvl="0"/>
            <a:r>
              <a:rPr lang="en-US"/>
              <a:t>Click to edit Master text styles</a:t>
            </a:r>
          </a:p>
        </p:txBody>
      </p:sp>
      <p:sp>
        <p:nvSpPr>
          <p:cNvPr id="10" name="Text Placeholder 19"/>
          <p:cNvSpPr>
            <a:spLocks noGrp="1"/>
          </p:cNvSpPr>
          <p:nvPr>
            <p:ph type="body" sz="quarter" idx="11"/>
          </p:nvPr>
        </p:nvSpPr>
        <p:spPr>
          <a:xfrm>
            <a:off x="914400" y="5761038"/>
            <a:ext cx="10363200" cy="639762"/>
          </a:xfrm>
        </p:spPr>
        <p:txBody>
          <a:bodyPr>
            <a:normAutofit/>
          </a:bodyPr>
          <a:lstStyle>
            <a:lvl1pPr marL="0" indent="0" algn="ctr">
              <a:buNone/>
              <a:defRPr sz="1400">
                <a:latin typeface="Verdana" panose="020B0604030504040204" pitchFamily="34" charset="0"/>
                <a:ea typeface="Verdana" panose="020B0604030504040204" pitchFamily="34" charset="0"/>
                <a:cs typeface="Verdana" panose="020B0604030504040204" pitchFamily="34" charset="0"/>
              </a:defRPr>
            </a:lvl1pPr>
          </a:lstStyle>
          <a:p>
            <a:pPr lvl="0"/>
            <a:r>
              <a:rPr lang="en-US"/>
              <a:t>Click to edit Master text styles</a:t>
            </a:r>
          </a:p>
        </p:txBody>
      </p:sp>
    </p:spTree>
    <p:extLst>
      <p:ext uri="{BB962C8B-B14F-4D97-AF65-F5344CB8AC3E}">
        <p14:creationId xmlns:p14="http://schemas.microsoft.com/office/powerpoint/2010/main" val="119290568"/>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theme" Target="../theme/theme1.xml"/><Relationship Id="rId1" Type="http://schemas.openxmlformats.org/officeDocument/2006/relationships/slideLayout" Target="../slideLayouts/slideLayout1.xml"/><Relationship Id="rId5" Type="http://schemas.openxmlformats.org/officeDocument/2006/relationships/image" Target="../media/image3.jpg"/><Relationship Id="rId4" Type="http://schemas.openxmlformats.org/officeDocument/2006/relationships/image" Target="../media/image2.jpg"/></Relationships>
</file>

<file path=ppt/slideMasters/_rels/slideMaster2.xml.rels><?xml version="1.0" encoding="UTF-8" standalone="yes"?>
<Relationships xmlns="http://schemas.openxmlformats.org/package/2006/relationships"><Relationship Id="rId3" Type="http://schemas.openxmlformats.org/officeDocument/2006/relationships/theme" Target="../theme/theme2.xml"/><Relationship Id="rId2" Type="http://schemas.openxmlformats.org/officeDocument/2006/relationships/slideLayout" Target="../slideLayouts/slideLayout3.xml"/><Relationship Id="rId1" Type="http://schemas.openxmlformats.org/officeDocument/2006/relationships/slideLayout" Target="../slideLayouts/slideLayout2.xml"/><Relationship Id="rId5" Type="http://schemas.openxmlformats.org/officeDocument/2006/relationships/image" Target="../media/image4.jpg"/><Relationship Id="rId4" Type="http://schemas.openxmlformats.org/officeDocument/2006/relationships/image" Target="../media/image1.png"/></Relationships>
</file>

<file path=ppt/slideMasters/_rels/slideMaster3.xml.rels><?xml version="1.0" encoding="UTF-8" standalone="yes"?>
<Relationships xmlns="http://schemas.openxmlformats.org/package/2006/relationships"><Relationship Id="rId3" Type="http://schemas.openxmlformats.org/officeDocument/2006/relationships/theme" Target="../theme/theme3.xml"/><Relationship Id="rId2" Type="http://schemas.openxmlformats.org/officeDocument/2006/relationships/slideLayout" Target="../slideLayouts/slideLayout5.xml"/><Relationship Id="rId1" Type="http://schemas.openxmlformats.org/officeDocument/2006/relationships/slideLayout" Target="../slideLayouts/slideLayout4.xml"/><Relationship Id="rId4" Type="http://schemas.openxmlformats.org/officeDocument/2006/relationships/image" Target="../media/image1.png"/></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13.xml"/><Relationship Id="rId13" Type="http://schemas.openxmlformats.org/officeDocument/2006/relationships/slideLayout" Target="../slideLayouts/slideLayout18.xml"/><Relationship Id="rId3" Type="http://schemas.openxmlformats.org/officeDocument/2006/relationships/slideLayout" Target="../slideLayouts/slideLayout8.xml"/><Relationship Id="rId7" Type="http://schemas.openxmlformats.org/officeDocument/2006/relationships/slideLayout" Target="../slideLayouts/slideLayout12.xml"/><Relationship Id="rId12" Type="http://schemas.openxmlformats.org/officeDocument/2006/relationships/slideLayout" Target="../slideLayouts/slideLayout17.xml"/><Relationship Id="rId2" Type="http://schemas.openxmlformats.org/officeDocument/2006/relationships/slideLayout" Target="../slideLayouts/slideLayout7.xml"/><Relationship Id="rId1" Type="http://schemas.openxmlformats.org/officeDocument/2006/relationships/slideLayout" Target="../slideLayouts/slideLayout6.xml"/><Relationship Id="rId6" Type="http://schemas.openxmlformats.org/officeDocument/2006/relationships/slideLayout" Target="../slideLayouts/slideLayout11.xml"/><Relationship Id="rId11" Type="http://schemas.openxmlformats.org/officeDocument/2006/relationships/slideLayout" Target="../slideLayouts/slideLayout16.xml"/><Relationship Id="rId5" Type="http://schemas.openxmlformats.org/officeDocument/2006/relationships/slideLayout" Target="../slideLayouts/slideLayout10.xml"/><Relationship Id="rId15" Type="http://schemas.openxmlformats.org/officeDocument/2006/relationships/theme" Target="../theme/theme4.xml"/><Relationship Id="rId10" Type="http://schemas.openxmlformats.org/officeDocument/2006/relationships/slideLayout" Target="../slideLayouts/slideLayout15.xml"/><Relationship Id="rId4" Type="http://schemas.openxmlformats.org/officeDocument/2006/relationships/slideLayout" Target="../slideLayouts/slideLayout9.xml"/><Relationship Id="rId9" Type="http://schemas.openxmlformats.org/officeDocument/2006/relationships/slideLayout" Target="../slideLayouts/slideLayout14.xml"/><Relationship Id="rId14" Type="http://schemas.openxmlformats.org/officeDocument/2006/relationships/slideLayout" Target="../slideLayouts/slideLayout19.xml"/></Relationships>
</file>

<file path=ppt/slideMasters/_rels/slideMaster5.xml.rels><?xml version="1.0" encoding="UTF-8" standalone="yes"?>
<Relationships xmlns="http://schemas.openxmlformats.org/package/2006/relationships"><Relationship Id="rId3" Type="http://schemas.openxmlformats.org/officeDocument/2006/relationships/theme" Target="../theme/theme5.xml"/><Relationship Id="rId2" Type="http://schemas.openxmlformats.org/officeDocument/2006/relationships/slideLayout" Target="../slideLayouts/slideLayout21.xml"/><Relationship Id="rId1" Type="http://schemas.openxmlformats.org/officeDocument/2006/relationships/slideLayout" Target="../slideLayouts/slideLayout20.xml"/><Relationship Id="rId5" Type="http://schemas.openxmlformats.org/officeDocument/2006/relationships/image" Target="../media/image16.jpg"/><Relationship Id="rId4" Type="http://schemas.openxmlformats.org/officeDocument/2006/relationships/image" Target="../media/image1.png"/></Relationships>
</file>

<file path=ppt/slideMasters/_rels/slideMaster6.xml.rels><?xml version="1.0" encoding="UTF-8" standalone="yes"?>
<Relationships xmlns="http://schemas.openxmlformats.org/package/2006/relationships"><Relationship Id="rId3" Type="http://schemas.openxmlformats.org/officeDocument/2006/relationships/slideLayout" Target="../slideLayouts/slideLayout24.xml"/><Relationship Id="rId7" Type="http://schemas.openxmlformats.org/officeDocument/2006/relationships/theme" Target="../theme/theme6.xml"/><Relationship Id="rId2" Type="http://schemas.openxmlformats.org/officeDocument/2006/relationships/slideLayout" Target="../slideLayouts/slideLayout23.xml"/><Relationship Id="rId1" Type="http://schemas.openxmlformats.org/officeDocument/2006/relationships/slideLayout" Target="../slideLayouts/slideLayout22.xml"/><Relationship Id="rId6" Type="http://schemas.openxmlformats.org/officeDocument/2006/relationships/slideLayout" Target="../slideLayouts/slideLayout27.xml"/><Relationship Id="rId5" Type="http://schemas.openxmlformats.org/officeDocument/2006/relationships/slideLayout" Target="../slideLayouts/slideLayout26.xml"/><Relationship Id="rId4" Type="http://schemas.openxmlformats.org/officeDocument/2006/relationships/slideLayout" Target="../slideLayouts/slideLayout25.xml"/></Relationships>
</file>

<file path=ppt/slideMasters/_rels/slideMaster7.xml.rels><?xml version="1.0" encoding="UTF-8" standalone="yes"?>
<Relationships xmlns="http://schemas.openxmlformats.org/package/2006/relationships"><Relationship Id="rId8" Type="http://schemas.openxmlformats.org/officeDocument/2006/relationships/slideLayout" Target="../slideLayouts/slideLayout35.xml"/><Relationship Id="rId13" Type="http://schemas.openxmlformats.org/officeDocument/2006/relationships/slideLayout" Target="../slideLayouts/slideLayout40.xml"/><Relationship Id="rId18" Type="http://schemas.openxmlformats.org/officeDocument/2006/relationships/theme" Target="../theme/theme7.xml"/><Relationship Id="rId3" Type="http://schemas.openxmlformats.org/officeDocument/2006/relationships/slideLayout" Target="../slideLayouts/slideLayout30.xml"/><Relationship Id="rId7" Type="http://schemas.openxmlformats.org/officeDocument/2006/relationships/slideLayout" Target="../slideLayouts/slideLayout34.xml"/><Relationship Id="rId12" Type="http://schemas.openxmlformats.org/officeDocument/2006/relationships/slideLayout" Target="../slideLayouts/slideLayout39.xml"/><Relationship Id="rId17" Type="http://schemas.openxmlformats.org/officeDocument/2006/relationships/slideLayout" Target="../slideLayouts/slideLayout44.xml"/><Relationship Id="rId2" Type="http://schemas.openxmlformats.org/officeDocument/2006/relationships/slideLayout" Target="../slideLayouts/slideLayout29.xml"/><Relationship Id="rId16" Type="http://schemas.openxmlformats.org/officeDocument/2006/relationships/slideLayout" Target="../slideLayouts/slideLayout43.xml"/><Relationship Id="rId1" Type="http://schemas.openxmlformats.org/officeDocument/2006/relationships/slideLayout" Target="../slideLayouts/slideLayout28.xml"/><Relationship Id="rId6" Type="http://schemas.openxmlformats.org/officeDocument/2006/relationships/slideLayout" Target="../slideLayouts/slideLayout33.xml"/><Relationship Id="rId11" Type="http://schemas.openxmlformats.org/officeDocument/2006/relationships/slideLayout" Target="../slideLayouts/slideLayout38.xml"/><Relationship Id="rId5" Type="http://schemas.openxmlformats.org/officeDocument/2006/relationships/slideLayout" Target="../slideLayouts/slideLayout32.xml"/><Relationship Id="rId15" Type="http://schemas.openxmlformats.org/officeDocument/2006/relationships/slideLayout" Target="../slideLayouts/slideLayout42.xml"/><Relationship Id="rId10" Type="http://schemas.openxmlformats.org/officeDocument/2006/relationships/slideLayout" Target="../slideLayouts/slideLayout37.xml"/><Relationship Id="rId4" Type="http://schemas.openxmlformats.org/officeDocument/2006/relationships/slideLayout" Target="../slideLayouts/slideLayout31.xml"/><Relationship Id="rId9" Type="http://schemas.openxmlformats.org/officeDocument/2006/relationships/slideLayout" Target="../slideLayouts/slideLayout36.xml"/><Relationship Id="rId14" Type="http://schemas.openxmlformats.org/officeDocument/2006/relationships/slideLayout" Target="../slideLayouts/slideLayout41.xml"/></Relationships>
</file>

<file path=ppt/slideMasters/_rels/slideMaster8.xml.rels><?xml version="1.0" encoding="UTF-8" standalone="yes"?>
<Relationships xmlns="http://schemas.openxmlformats.org/package/2006/relationships"><Relationship Id="rId8" Type="http://schemas.openxmlformats.org/officeDocument/2006/relationships/slideLayout" Target="../slideLayouts/slideLayout52.xml"/><Relationship Id="rId3" Type="http://schemas.openxmlformats.org/officeDocument/2006/relationships/slideLayout" Target="../slideLayouts/slideLayout47.xml"/><Relationship Id="rId7" Type="http://schemas.openxmlformats.org/officeDocument/2006/relationships/slideLayout" Target="../slideLayouts/slideLayout51.xml"/><Relationship Id="rId2" Type="http://schemas.openxmlformats.org/officeDocument/2006/relationships/slideLayout" Target="../slideLayouts/slideLayout46.xml"/><Relationship Id="rId1" Type="http://schemas.openxmlformats.org/officeDocument/2006/relationships/slideLayout" Target="../slideLayouts/slideLayout45.xml"/><Relationship Id="rId6" Type="http://schemas.openxmlformats.org/officeDocument/2006/relationships/slideLayout" Target="../slideLayouts/slideLayout50.xml"/><Relationship Id="rId11" Type="http://schemas.openxmlformats.org/officeDocument/2006/relationships/image" Target="../media/image30.png"/><Relationship Id="rId5" Type="http://schemas.openxmlformats.org/officeDocument/2006/relationships/slideLayout" Target="../slideLayouts/slideLayout49.xml"/><Relationship Id="rId10" Type="http://schemas.openxmlformats.org/officeDocument/2006/relationships/theme" Target="../theme/theme8.xml"/><Relationship Id="rId4" Type="http://schemas.openxmlformats.org/officeDocument/2006/relationships/slideLayout" Target="../slideLayouts/slideLayout48.xml"/><Relationship Id="rId9" Type="http://schemas.openxmlformats.org/officeDocument/2006/relationships/slideLayout" Target="../slideLayouts/slideLayout5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a:blip r:embed="rId3">
            <a:alphaModFix/>
          </a:blip>
          <a:stretch>
            <a:fillRect/>
          </a:stretch>
        </a:blipFill>
        <a:effectLst/>
      </p:bgPr>
    </p:bg>
    <p:spTree>
      <p:nvGrpSpPr>
        <p:cNvPr id="1" name="Shape 9"/>
        <p:cNvGrpSpPr/>
        <p:nvPr/>
      </p:nvGrpSpPr>
      <p:grpSpPr>
        <a:xfrm>
          <a:off x="0" y="0"/>
          <a:ext cx="0" cy="0"/>
          <a:chOff x="0" y="0"/>
          <a:chExt cx="0" cy="0"/>
        </a:xfrm>
      </p:grpSpPr>
      <p:pic>
        <p:nvPicPr>
          <p:cNvPr id="10" name="Google Shape;10;p33"/>
          <p:cNvPicPr preferRelativeResize="0"/>
          <p:nvPr/>
        </p:nvPicPr>
        <p:blipFill rotWithShape="1">
          <a:blip r:embed="rId4">
            <a:alphaModFix/>
          </a:blip>
          <a:srcRect/>
          <a:stretch/>
        </p:blipFill>
        <p:spPr>
          <a:xfrm>
            <a:off x="0" y="6621462"/>
            <a:ext cx="12192000" cy="246062"/>
          </a:xfrm>
          <a:prstGeom prst="rect">
            <a:avLst/>
          </a:prstGeom>
          <a:noFill/>
          <a:ln>
            <a:noFill/>
          </a:ln>
        </p:spPr>
      </p:pic>
      <p:sp>
        <p:nvSpPr>
          <p:cNvPr id="11" name="Google Shape;11;p33"/>
          <p:cNvSpPr txBox="1"/>
          <p:nvPr/>
        </p:nvSpPr>
        <p:spPr>
          <a:xfrm>
            <a:off x="914400" y="4724400"/>
            <a:ext cx="10363200" cy="1036637"/>
          </a:xfrm>
          <a:prstGeom prst="rect">
            <a:avLst/>
          </a:prstGeom>
          <a:noFill/>
          <a:ln>
            <a:noFill/>
          </a:ln>
        </p:spPr>
        <p:txBody>
          <a:bodyPr spcFirstLastPara="1" wrap="square" lIns="93950" tIns="46975" rIns="93950" bIns="46975" anchor="t" anchorCtr="0">
            <a:normAutofit/>
          </a:bodyPr>
          <a:lstStyle/>
          <a:p>
            <a:pPr marL="0" marR="0" lvl="0" indent="0" algn="l" rtl="0">
              <a:lnSpc>
                <a:spcPct val="100000"/>
              </a:lnSpc>
              <a:spcBef>
                <a:spcPts val="0"/>
              </a:spcBef>
              <a:spcAft>
                <a:spcPts val="0"/>
              </a:spcAft>
              <a:buClr>
                <a:srgbClr val="000000"/>
              </a:buClr>
              <a:buSzPts val="1700"/>
              <a:buFont typeface="Arial"/>
              <a:buNone/>
            </a:pPr>
            <a:endParaRPr sz="1700" b="0" i="0" u="none" strike="noStrike" cap="none">
              <a:solidFill>
                <a:schemeClr val="dk1"/>
              </a:solidFill>
              <a:latin typeface="Times New Roman"/>
              <a:ea typeface="Times New Roman"/>
              <a:cs typeface="Times New Roman"/>
              <a:sym typeface="Times New Roman"/>
            </a:endParaRPr>
          </a:p>
        </p:txBody>
      </p:sp>
      <p:pic>
        <p:nvPicPr>
          <p:cNvPr id="12" name="Google Shape;12;p33"/>
          <p:cNvPicPr preferRelativeResize="0"/>
          <p:nvPr/>
        </p:nvPicPr>
        <p:blipFill rotWithShape="1">
          <a:blip r:embed="rId5">
            <a:alphaModFix/>
          </a:blip>
          <a:srcRect/>
          <a:stretch/>
        </p:blipFill>
        <p:spPr>
          <a:xfrm>
            <a:off x="5186362" y="0"/>
            <a:ext cx="1819275" cy="2582862"/>
          </a:xfrm>
          <a:prstGeom prst="rect">
            <a:avLst/>
          </a:prstGeom>
          <a:noFill/>
          <a:ln>
            <a:noFill/>
          </a:ln>
        </p:spPr>
      </p:pic>
      <p:sp>
        <p:nvSpPr>
          <p:cNvPr id="13" name="Google Shape;13;p33"/>
          <p:cNvSpPr txBox="1">
            <a:spLocks noGrp="1"/>
          </p:cNvSpPr>
          <p:nvPr>
            <p:ph type="title"/>
          </p:nvPr>
        </p:nvSpPr>
        <p:spPr>
          <a:xfrm>
            <a:off x="609600" y="274637"/>
            <a:ext cx="10972800" cy="1143000"/>
          </a:xfrm>
          <a:prstGeom prst="rect">
            <a:avLst/>
          </a:prstGeom>
          <a:noFill/>
          <a:ln>
            <a:noFill/>
          </a:ln>
        </p:spPr>
        <p:txBody>
          <a:bodyPr spcFirstLastPara="1" wrap="square" lIns="93950" tIns="46975" rIns="93950" bIns="46975" anchor="ctr" anchorCtr="0">
            <a:noAutofit/>
          </a:bodyPr>
          <a:lstStyle>
            <a:lvl1pPr marR="0" lvl="0" algn="ctr" rtl="0">
              <a:lnSpc>
                <a:spcPct val="100000"/>
              </a:lnSpc>
              <a:spcBef>
                <a:spcPts val="0"/>
              </a:spcBef>
              <a:spcAft>
                <a:spcPts val="0"/>
              </a:spcAft>
              <a:buClr>
                <a:srgbClr val="000000"/>
              </a:buClr>
              <a:buSzPts val="1400"/>
              <a:buFont typeface="Arial"/>
              <a:buNone/>
              <a:defRPr sz="4500" b="0" i="0" u="none" strike="noStrike" cap="none">
                <a:solidFill>
                  <a:schemeClr val="dk1"/>
                </a:solidFill>
                <a:latin typeface="Times New Roman"/>
                <a:ea typeface="Times New Roman"/>
                <a:cs typeface="Times New Roman"/>
                <a:sym typeface="Times New Roman"/>
              </a:defRPr>
            </a:lvl1pPr>
            <a:lvl2pPr marR="0" lvl="1" algn="ctr" rtl="0">
              <a:lnSpc>
                <a:spcPct val="100000"/>
              </a:lnSpc>
              <a:spcBef>
                <a:spcPts val="0"/>
              </a:spcBef>
              <a:spcAft>
                <a:spcPts val="0"/>
              </a:spcAft>
              <a:buClr>
                <a:srgbClr val="000000"/>
              </a:buClr>
              <a:buSzPts val="1400"/>
              <a:buFont typeface="Arial"/>
              <a:buNone/>
              <a:defRPr sz="4500" b="0" i="0" u="none" strike="noStrike" cap="none">
                <a:solidFill>
                  <a:schemeClr val="dk1"/>
                </a:solidFill>
                <a:latin typeface="Times New Roman"/>
                <a:ea typeface="Times New Roman"/>
                <a:cs typeface="Times New Roman"/>
                <a:sym typeface="Times New Roman"/>
              </a:defRPr>
            </a:lvl2pPr>
            <a:lvl3pPr marR="0" lvl="2" algn="ctr" rtl="0">
              <a:lnSpc>
                <a:spcPct val="100000"/>
              </a:lnSpc>
              <a:spcBef>
                <a:spcPts val="0"/>
              </a:spcBef>
              <a:spcAft>
                <a:spcPts val="0"/>
              </a:spcAft>
              <a:buClr>
                <a:srgbClr val="000000"/>
              </a:buClr>
              <a:buSzPts val="1400"/>
              <a:buFont typeface="Arial"/>
              <a:buNone/>
              <a:defRPr sz="4500" b="0" i="0" u="none" strike="noStrike" cap="none">
                <a:solidFill>
                  <a:schemeClr val="dk1"/>
                </a:solidFill>
                <a:latin typeface="Times New Roman"/>
                <a:ea typeface="Times New Roman"/>
                <a:cs typeface="Times New Roman"/>
                <a:sym typeface="Times New Roman"/>
              </a:defRPr>
            </a:lvl3pPr>
            <a:lvl4pPr marR="0" lvl="3" algn="ctr" rtl="0">
              <a:lnSpc>
                <a:spcPct val="100000"/>
              </a:lnSpc>
              <a:spcBef>
                <a:spcPts val="0"/>
              </a:spcBef>
              <a:spcAft>
                <a:spcPts val="0"/>
              </a:spcAft>
              <a:buClr>
                <a:srgbClr val="000000"/>
              </a:buClr>
              <a:buSzPts val="1400"/>
              <a:buFont typeface="Arial"/>
              <a:buNone/>
              <a:defRPr sz="4500" b="0" i="0" u="none" strike="noStrike" cap="none">
                <a:solidFill>
                  <a:schemeClr val="dk1"/>
                </a:solidFill>
                <a:latin typeface="Times New Roman"/>
                <a:ea typeface="Times New Roman"/>
                <a:cs typeface="Times New Roman"/>
                <a:sym typeface="Times New Roman"/>
              </a:defRPr>
            </a:lvl4pPr>
            <a:lvl5pPr marR="0" lvl="4" algn="ctr" rtl="0">
              <a:lnSpc>
                <a:spcPct val="100000"/>
              </a:lnSpc>
              <a:spcBef>
                <a:spcPts val="0"/>
              </a:spcBef>
              <a:spcAft>
                <a:spcPts val="0"/>
              </a:spcAft>
              <a:buClr>
                <a:srgbClr val="000000"/>
              </a:buClr>
              <a:buSzPts val="1400"/>
              <a:buFont typeface="Arial"/>
              <a:buNone/>
              <a:defRPr sz="4500" b="0" i="0" u="none" strike="noStrike" cap="none">
                <a:solidFill>
                  <a:schemeClr val="dk1"/>
                </a:solidFill>
                <a:latin typeface="Times New Roman"/>
                <a:ea typeface="Times New Roman"/>
                <a:cs typeface="Times New Roman"/>
                <a:sym typeface="Times New Roman"/>
              </a:defRPr>
            </a:lvl5pPr>
            <a:lvl6pPr marR="0" lvl="5" algn="ctr" rtl="0">
              <a:lnSpc>
                <a:spcPct val="100000"/>
              </a:lnSpc>
              <a:spcBef>
                <a:spcPts val="0"/>
              </a:spcBef>
              <a:spcAft>
                <a:spcPts val="0"/>
              </a:spcAft>
              <a:buClr>
                <a:srgbClr val="000000"/>
              </a:buClr>
              <a:buSzPts val="1400"/>
              <a:buFont typeface="Arial"/>
              <a:buNone/>
              <a:defRPr sz="4500" b="0" i="0" u="none" strike="noStrike" cap="none">
                <a:solidFill>
                  <a:schemeClr val="dk1"/>
                </a:solidFill>
                <a:latin typeface="Times New Roman"/>
                <a:ea typeface="Times New Roman"/>
                <a:cs typeface="Times New Roman"/>
                <a:sym typeface="Times New Roman"/>
              </a:defRPr>
            </a:lvl6pPr>
            <a:lvl7pPr marR="0" lvl="6" algn="ctr" rtl="0">
              <a:lnSpc>
                <a:spcPct val="100000"/>
              </a:lnSpc>
              <a:spcBef>
                <a:spcPts val="0"/>
              </a:spcBef>
              <a:spcAft>
                <a:spcPts val="0"/>
              </a:spcAft>
              <a:buClr>
                <a:srgbClr val="000000"/>
              </a:buClr>
              <a:buSzPts val="1400"/>
              <a:buFont typeface="Arial"/>
              <a:buNone/>
              <a:defRPr sz="4500" b="0" i="0" u="none" strike="noStrike" cap="none">
                <a:solidFill>
                  <a:schemeClr val="dk1"/>
                </a:solidFill>
                <a:latin typeface="Times New Roman"/>
                <a:ea typeface="Times New Roman"/>
                <a:cs typeface="Times New Roman"/>
                <a:sym typeface="Times New Roman"/>
              </a:defRPr>
            </a:lvl7pPr>
            <a:lvl8pPr marR="0" lvl="7" algn="ctr" rtl="0">
              <a:lnSpc>
                <a:spcPct val="100000"/>
              </a:lnSpc>
              <a:spcBef>
                <a:spcPts val="0"/>
              </a:spcBef>
              <a:spcAft>
                <a:spcPts val="0"/>
              </a:spcAft>
              <a:buClr>
                <a:srgbClr val="000000"/>
              </a:buClr>
              <a:buSzPts val="1400"/>
              <a:buFont typeface="Arial"/>
              <a:buNone/>
              <a:defRPr sz="4500" b="0" i="0" u="none" strike="noStrike" cap="none">
                <a:solidFill>
                  <a:schemeClr val="dk1"/>
                </a:solidFill>
                <a:latin typeface="Times New Roman"/>
                <a:ea typeface="Times New Roman"/>
                <a:cs typeface="Times New Roman"/>
                <a:sym typeface="Times New Roman"/>
              </a:defRPr>
            </a:lvl8pPr>
            <a:lvl9pPr marR="0" lvl="8" algn="ctr" rtl="0">
              <a:lnSpc>
                <a:spcPct val="100000"/>
              </a:lnSpc>
              <a:spcBef>
                <a:spcPts val="0"/>
              </a:spcBef>
              <a:spcAft>
                <a:spcPts val="0"/>
              </a:spcAft>
              <a:buClr>
                <a:srgbClr val="000000"/>
              </a:buClr>
              <a:buSzPts val="1400"/>
              <a:buFont typeface="Arial"/>
              <a:buNone/>
              <a:defRPr sz="4500" b="0" i="0" u="none" strike="noStrike" cap="none">
                <a:solidFill>
                  <a:schemeClr val="dk1"/>
                </a:solidFill>
                <a:latin typeface="Times New Roman"/>
                <a:ea typeface="Times New Roman"/>
                <a:cs typeface="Times New Roman"/>
                <a:sym typeface="Times New Roman"/>
              </a:defRPr>
            </a:lvl9pPr>
          </a:lstStyle>
          <a:p>
            <a:endParaRPr/>
          </a:p>
        </p:txBody>
      </p:sp>
      <p:sp>
        <p:nvSpPr>
          <p:cNvPr id="14" name="Google Shape;14;p33"/>
          <p:cNvSpPr txBox="1">
            <a:spLocks noGrp="1"/>
          </p:cNvSpPr>
          <p:nvPr>
            <p:ph type="body" idx="1"/>
          </p:nvPr>
        </p:nvSpPr>
        <p:spPr>
          <a:xfrm>
            <a:off x="609600" y="1600200"/>
            <a:ext cx="10972800" cy="4525962"/>
          </a:xfrm>
          <a:prstGeom prst="rect">
            <a:avLst/>
          </a:prstGeom>
          <a:noFill/>
          <a:ln>
            <a:noFill/>
          </a:ln>
        </p:spPr>
        <p:txBody>
          <a:bodyPr spcFirstLastPara="1" wrap="square" lIns="93950" tIns="46975" rIns="93950" bIns="46975" anchor="t" anchorCtr="0">
            <a:noAutofit/>
          </a:bodyPr>
          <a:lstStyle>
            <a:lvl1pPr marL="457200" marR="0" lvl="0" indent="-438150" algn="l" rtl="0">
              <a:lnSpc>
                <a:spcPct val="100000"/>
              </a:lnSpc>
              <a:spcBef>
                <a:spcPts val="660"/>
              </a:spcBef>
              <a:spcAft>
                <a:spcPts val="0"/>
              </a:spcAft>
              <a:buClr>
                <a:schemeClr val="dk1"/>
              </a:buClr>
              <a:buSzPts val="3300"/>
              <a:buFont typeface="Arial"/>
              <a:buChar char="•"/>
              <a:defRPr sz="3300" b="0" i="0" u="none" strike="noStrike" cap="none">
                <a:solidFill>
                  <a:schemeClr val="dk1"/>
                </a:solidFill>
                <a:latin typeface="Times New Roman"/>
                <a:ea typeface="Times New Roman"/>
                <a:cs typeface="Times New Roman"/>
                <a:sym typeface="Times New Roman"/>
              </a:defRPr>
            </a:lvl1pPr>
            <a:lvl2pPr marL="914400" marR="0" lvl="1" indent="-412750" algn="l" rtl="0">
              <a:lnSpc>
                <a:spcPct val="100000"/>
              </a:lnSpc>
              <a:spcBef>
                <a:spcPts val="580"/>
              </a:spcBef>
              <a:spcAft>
                <a:spcPts val="0"/>
              </a:spcAft>
              <a:buClr>
                <a:schemeClr val="dk1"/>
              </a:buClr>
              <a:buSzPts val="2900"/>
              <a:buFont typeface="Arial"/>
              <a:buChar char="–"/>
              <a:defRPr sz="2900" b="0" i="0" u="none" strike="noStrike" cap="none">
                <a:solidFill>
                  <a:schemeClr val="dk1"/>
                </a:solidFill>
                <a:latin typeface="Times New Roman"/>
                <a:ea typeface="Times New Roman"/>
                <a:cs typeface="Times New Roman"/>
                <a:sym typeface="Times New Roman"/>
              </a:defRPr>
            </a:lvl2pPr>
            <a:lvl3pPr marL="1371600" marR="0" lvl="2" indent="-387350" algn="l" rtl="0">
              <a:lnSpc>
                <a:spcPct val="100000"/>
              </a:lnSpc>
              <a:spcBef>
                <a:spcPts val="500"/>
              </a:spcBef>
              <a:spcAft>
                <a:spcPts val="0"/>
              </a:spcAft>
              <a:buClr>
                <a:schemeClr val="dk1"/>
              </a:buClr>
              <a:buSzPts val="2500"/>
              <a:buFont typeface="Arial"/>
              <a:buChar char="•"/>
              <a:defRPr sz="2500" b="0" i="0" u="none" strike="noStrike" cap="none">
                <a:solidFill>
                  <a:schemeClr val="dk1"/>
                </a:solidFill>
                <a:latin typeface="Times New Roman"/>
                <a:ea typeface="Times New Roman"/>
                <a:cs typeface="Times New Roman"/>
                <a:sym typeface="Times New Roman"/>
              </a:defRPr>
            </a:lvl3pPr>
            <a:lvl4pPr marL="1828800" marR="0" lvl="3" indent="-349250" algn="l" rtl="0">
              <a:lnSpc>
                <a:spcPct val="100000"/>
              </a:lnSpc>
              <a:spcBef>
                <a:spcPts val="380"/>
              </a:spcBef>
              <a:spcAft>
                <a:spcPts val="0"/>
              </a:spcAft>
              <a:buClr>
                <a:schemeClr val="dk1"/>
              </a:buClr>
              <a:buSzPts val="1900"/>
              <a:buFont typeface="Arial"/>
              <a:buChar char="–"/>
              <a:defRPr sz="1900" b="0" i="0" u="none" strike="noStrike" cap="none">
                <a:solidFill>
                  <a:schemeClr val="dk1"/>
                </a:solidFill>
                <a:latin typeface="Times New Roman"/>
                <a:ea typeface="Times New Roman"/>
                <a:cs typeface="Times New Roman"/>
                <a:sym typeface="Times New Roman"/>
              </a:defRPr>
            </a:lvl4pPr>
            <a:lvl5pPr marL="2286000" marR="0" lvl="4" indent="-349250" algn="l" rtl="0">
              <a:lnSpc>
                <a:spcPct val="100000"/>
              </a:lnSpc>
              <a:spcBef>
                <a:spcPts val="380"/>
              </a:spcBef>
              <a:spcAft>
                <a:spcPts val="0"/>
              </a:spcAft>
              <a:buClr>
                <a:schemeClr val="dk1"/>
              </a:buClr>
              <a:buSzPts val="1900"/>
              <a:buFont typeface="Arial"/>
              <a:buChar char="»"/>
              <a:defRPr sz="1900" b="0" i="0" u="none" strike="noStrike" cap="none">
                <a:solidFill>
                  <a:schemeClr val="dk1"/>
                </a:solidFill>
                <a:latin typeface="Times New Roman"/>
                <a:ea typeface="Times New Roman"/>
                <a:cs typeface="Times New Roman"/>
                <a:sym typeface="Times New Roman"/>
              </a:defRPr>
            </a:lvl5pPr>
            <a:lvl6pPr marL="2743200" marR="0" lvl="5" indent="-349250" algn="l" rtl="0">
              <a:lnSpc>
                <a:spcPct val="100000"/>
              </a:lnSpc>
              <a:spcBef>
                <a:spcPts val="380"/>
              </a:spcBef>
              <a:spcAft>
                <a:spcPts val="0"/>
              </a:spcAft>
              <a:buClr>
                <a:schemeClr val="dk1"/>
              </a:buClr>
              <a:buSzPts val="1900"/>
              <a:buFont typeface="Arial"/>
              <a:buChar char="•"/>
              <a:defRPr sz="1900" b="0" i="0" u="none" strike="noStrike" cap="none">
                <a:solidFill>
                  <a:schemeClr val="dk1"/>
                </a:solidFill>
                <a:latin typeface="Times New Roman"/>
                <a:ea typeface="Times New Roman"/>
                <a:cs typeface="Times New Roman"/>
                <a:sym typeface="Times New Roman"/>
              </a:defRPr>
            </a:lvl6pPr>
            <a:lvl7pPr marL="3200400" marR="0" lvl="6" indent="-349250" algn="l" rtl="0">
              <a:lnSpc>
                <a:spcPct val="100000"/>
              </a:lnSpc>
              <a:spcBef>
                <a:spcPts val="380"/>
              </a:spcBef>
              <a:spcAft>
                <a:spcPts val="0"/>
              </a:spcAft>
              <a:buClr>
                <a:schemeClr val="dk1"/>
              </a:buClr>
              <a:buSzPts val="1900"/>
              <a:buFont typeface="Arial"/>
              <a:buChar char="•"/>
              <a:defRPr sz="1900" b="0" i="0" u="none" strike="noStrike" cap="none">
                <a:solidFill>
                  <a:schemeClr val="dk1"/>
                </a:solidFill>
                <a:latin typeface="Times New Roman"/>
                <a:ea typeface="Times New Roman"/>
                <a:cs typeface="Times New Roman"/>
                <a:sym typeface="Times New Roman"/>
              </a:defRPr>
            </a:lvl7pPr>
            <a:lvl8pPr marL="3657600" marR="0" lvl="7" indent="-349250" algn="l" rtl="0">
              <a:lnSpc>
                <a:spcPct val="100000"/>
              </a:lnSpc>
              <a:spcBef>
                <a:spcPts val="380"/>
              </a:spcBef>
              <a:spcAft>
                <a:spcPts val="0"/>
              </a:spcAft>
              <a:buClr>
                <a:schemeClr val="dk1"/>
              </a:buClr>
              <a:buSzPts val="1900"/>
              <a:buFont typeface="Arial"/>
              <a:buChar char="•"/>
              <a:defRPr sz="1900" b="0" i="0" u="none" strike="noStrike" cap="none">
                <a:solidFill>
                  <a:schemeClr val="dk1"/>
                </a:solidFill>
                <a:latin typeface="Times New Roman"/>
                <a:ea typeface="Times New Roman"/>
                <a:cs typeface="Times New Roman"/>
                <a:sym typeface="Times New Roman"/>
              </a:defRPr>
            </a:lvl8pPr>
            <a:lvl9pPr marL="4114800" marR="0" lvl="8" indent="-349250" algn="l" rtl="0">
              <a:lnSpc>
                <a:spcPct val="100000"/>
              </a:lnSpc>
              <a:spcBef>
                <a:spcPts val="380"/>
              </a:spcBef>
              <a:spcAft>
                <a:spcPts val="0"/>
              </a:spcAft>
              <a:buClr>
                <a:schemeClr val="dk1"/>
              </a:buClr>
              <a:buSzPts val="1900"/>
              <a:buFont typeface="Arial"/>
              <a:buChar char="•"/>
              <a:defRPr sz="1900" b="0" i="0" u="none" strike="noStrike" cap="none">
                <a:solidFill>
                  <a:schemeClr val="dk1"/>
                </a:solidFill>
                <a:latin typeface="Times New Roman"/>
                <a:ea typeface="Times New Roman"/>
                <a:cs typeface="Times New Roman"/>
                <a:sym typeface="Times New Roman"/>
              </a:defRPr>
            </a:lvl9pPr>
          </a:lstStyle>
          <a:p>
            <a:endParaRPr/>
          </a:p>
        </p:txBody>
      </p:sp>
    </p:spTree>
  </p:cSld>
  <p:clrMap bg1="lt1" tx1="dk1" bg2="dk2" tx2="lt2" accent1="accent1" accent2="accent2" accent3="accent3" accent4="accent4" accent5="accent5" accent6="accent6" hlink="hlink" folHlink="folHlink"/>
  <p:sldLayoutIdLst>
    <p:sldLayoutId id="2147483649" r:id="rId1"/>
  </p:sldLayoutIdLst>
  <p:hf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a:blip r:embed="rId4">
            <a:alphaModFix/>
          </a:blip>
          <a:stretch>
            <a:fillRect/>
          </a:stretch>
        </a:blipFill>
        <a:effectLst/>
      </p:bgPr>
    </p:bg>
    <p:spTree>
      <p:nvGrpSpPr>
        <p:cNvPr id="1" name="Shape 19"/>
        <p:cNvGrpSpPr/>
        <p:nvPr/>
      </p:nvGrpSpPr>
      <p:grpSpPr>
        <a:xfrm>
          <a:off x="0" y="0"/>
          <a:ext cx="0" cy="0"/>
          <a:chOff x="0" y="0"/>
          <a:chExt cx="0" cy="0"/>
        </a:xfrm>
      </p:grpSpPr>
      <p:pic>
        <p:nvPicPr>
          <p:cNvPr id="20" name="Google Shape;20;p35"/>
          <p:cNvPicPr preferRelativeResize="0"/>
          <p:nvPr/>
        </p:nvPicPr>
        <p:blipFill rotWithShape="1">
          <a:blip r:embed="rId5">
            <a:alphaModFix/>
          </a:blip>
          <a:srcRect/>
          <a:stretch/>
        </p:blipFill>
        <p:spPr>
          <a:xfrm>
            <a:off x="1069975" y="0"/>
            <a:ext cx="998537" cy="1417637"/>
          </a:xfrm>
          <a:prstGeom prst="rect">
            <a:avLst/>
          </a:prstGeom>
          <a:noFill/>
          <a:ln>
            <a:noFill/>
          </a:ln>
        </p:spPr>
      </p:pic>
      <p:sp>
        <p:nvSpPr>
          <p:cNvPr id="21" name="Google Shape;21;p35"/>
          <p:cNvSpPr txBox="1">
            <a:spLocks noGrp="1"/>
          </p:cNvSpPr>
          <p:nvPr>
            <p:ph type="title"/>
          </p:nvPr>
        </p:nvSpPr>
        <p:spPr>
          <a:xfrm>
            <a:off x="609600" y="274637"/>
            <a:ext cx="10972800" cy="1143000"/>
          </a:xfrm>
          <a:prstGeom prst="rect">
            <a:avLst/>
          </a:prstGeom>
          <a:noFill/>
          <a:ln>
            <a:noFill/>
          </a:ln>
        </p:spPr>
        <p:txBody>
          <a:bodyPr spcFirstLastPara="1" wrap="square" lIns="93950" tIns="46975" rIns="93950" bIns="46975" anchor="ctr" anchorCtr="0">
            <a:noAutofit/>
          </a:bodyPr>
          <a:lstStyle>
            <a:lvl1pPr marR="0" lvl="0" algn="ctr" rtl="0">
              <a:lnSpc>
                <a:spcPct val="100000"/>
              </a:lnSpc>
              <a:spcBef>
                <a:spcPts val="0"/>
              </a:spcBef>
              <a:spcAft>
                <a:spcPts val="0"/>
              </a:spcAft>
              <a:buClr>
                <a:srgbClr val="000000"/>
              </a:buClr>
              <a:buSzPts val="1400"/>
              <a:buFont typeface="Arial"/>
              <a:buNone/>
              <a:defRPr sz="4500" b="0" i="0" u="none" strike="noStrike" cap="none">
                <a:solidFill>
                  <a:schemeClr val="dk1"/>
                </a:solidFill>
                <a:latin typeface="Times New Roman"/>
                <a:ea typeface="Times New Roman"/>
                <a:cs typeface="Times New Roman"/>
                <a:sym typeface="Times New Roman"/>
              </a:defRPr>
            </a:lvl1pPr>
            <a:lvl2pPr marR="0" lvl="1" algn="ctr" rtl="0">
              <a:lnSpc>
                <a:spcPct val="100000"/>
              </a:lnSpc>
              <a:spcBef>
                <a:spcPts val="0"/>
              </a:spcBef>
              <a:spcAft>
                <a:spcPts val="0"/>
              </a:spcAft>
              <a:buClr>
                <a:srgbClr val="000000"/>
              </a:buClr>
              <a:buSzPts val="1400"/>
              <a:buFont typeface="Arial"/>
              <a:buNone/>
              <a:defRPr sz="4500" b="0" i="0" u="none" strike="noStrike" cap="none">
                <a:solidFill>
                  <a:schemeClr val="dk1"/>
                </a:solidFill>
                <a:latin typeface="Times New Roman"/>
                <a:ea typeface="Times New Roman"/>
                <a:cs typeface="Times New Roman"/>
                <a:sym typeface="Times New Roman"/>
              </a:defRPr>
            </a:lvl2pPr>
            <a:lvl3pPr marR="0" lvl="2" algn="ctr" rtl="0">
              <a:lnSpc>
                <a:spcPct val="100000"/>
              </a:lnSpc>
              <a:spcBef>
                <a:spcPts val="0"/>
              </a:spcBef>
              <a:spcAft>
                <a:spcPts val="0"/>
              </a:spcAft>
              <a:buClr>
                <a:srgbClr val="000000"/>
              </a:buClr>
              <a:buSzPts val="1400"/>
              <a:buFont typeface="Arial"/>
              <a:buNone/>
              <a:defRPr sz="4500" b="0" i="0" u="none" strike="noStrike" cap="none">
                <a:solidFill>
                  <a:schemeClr val="dk1"/>
                </a:solidFill>
                <a:latin typeface="Times New Roman"/>
                <a:ea typeface="Times New Roman"/>
                <a:cs typeface="Times New Roman"/>
                <a:sym typeface="Times New Roman"/>
              </a:defRPr>
            </a:lvl3pPr>
            <a:lvl4pPr marR="0" lvl="3" algn="ctr" rtl="0">
              <a:lnSpc>
                <a:spcPct val="100000"/>
              </a:lnSpc>
              <a:spcBef>
                <a:spcPts val="0"/>
              </a:spcBef>
              <a:spcAft>
                <a:spcPts val="0"/>
              </a:spcAft>
              <a:buClr>
                <a:srgbClr val="000000"/>
              </a:buClr>
              <a:buSzPts val="1400"/>
              <a:buFont typeface="Arial"/>
              <a:buNone/>
              <a:defRPr sz="4500" b="0" i="0" u="none" strike="noStrike" cap="none">
                <a:solidFill>
                  <a:schemeClr val="dk1"/>
                </a:solidFill>
                <a:latin typeface="Times New Roman"/>
                <a:ea typeface="Times New Roman"/>
                <a:cs typeface="Times New Roman"/>
                <a:sym typeface="Times New Roman"/>
              </a:defRPr>
            </a:lvl4pPr>
            <a:lvl5pPr marR="0" lvl="4" algn="ctr" rtl="0">
              <a:lnSpc>
                <a:spcPct val="100000"/>
              </a:lnSpc>
              <a:spcBef>
                <a:spcPts val="0"/>
              </a:spcBef>
              <a:spcAft>
                <a:spcPts val="0"/>
              </a:spcAft>
              <a:buClr>
                <a:srgbClr val="000000"/>
              </a:buClr>
              <a:buSzPts val="1400"/>
              <a:buFont typeface="Arial"/>
              <a:buNone/>
              <a:defRPr sz="4500" b="0" i="0" u="none" strike="noStrike" cap="none">
                <a:solidFill>
                  <a:schemeClr val="dk1"/>
                </a:solidFill>
                <a:latin typeface="Times New Roman"/>
                <a:ea typeface="Times New Roman"/>
                <a:cs typeface="Times New Roman"/>
                <a:sym typeface="Times New Roman"/>
              </a:defRPr>
            </a:lvl5pPr>
            <a:lvl6pPr marR="0" lvl="5" algn="ctr" rtl="0">
              <a:lnSpc>
                <a:spcPct val="100000"/>
              </a:lnSpc>
              <a:spcBef>
                <a:spcPts val="0"/>
              </a:spcBef>
              <a:spcAft>
                <a:spcPts val="0"/>
              </a:spcAft>
              <a:buClr>
                <a:srgbClr val="000000"/>
              </a:buClr>
              <a:buSzPts val="1400"/>
              <a:buFont typeface="Arial"/>
              <a:buNone/>
              <a:defRPr sz="4500" b="0" i="0" u="none" strike="noStrike" cap="none">
                <a:solidFill>
                  <a:schemeClr val="dk1"/>
                </a:solidFill>
                <a:latin typeface="Times New Roman"/>
                <a:ea typeface="Times New Roman"/>
                <a:cs typeface="Times New Roman"/>
                <a:sym typeface="Times New Roman"/>
              </a:defRPr>
            </a:lvl6pPr>
            <a:lvl7pPr marR="0" lvl="6" algn="ctr" rtl="0">
              <a:lnSpc>
                <a:spcPct val="100000"/>
              </a:lnSpc>
              <a:spcBef>
                <a:spcPts val="0"/>
              </a:spcBef>
              <a:spcAft>
                <a:spcPts val="0"/>
              </a:spcAft>
              <a:buClr>
                <a:srgbClr val="000000"/>
              </a:buClr>
              <a:buSzPts val="1400"/>
              <a:buFont typeface="Arial"/>
              <a:buNone/>
              <a:defRPr sz="4500" b="0" i="0" u="none" strike="noStrike" cap="none">
                <a:solidFill>
                  <a:schemeClr val="dk1"/>
                </a:solidFill>
                <a:latin typeface="Times New Roman"/>
                <a:ea typeface="Times New Roman"/>
                <a:cs typeface="Times New Roman"/>
                <a:sym typeface="Times New Roman"/>
              </a:defRPr>
            </a:lvl7pPr>
            <a:lvl8pPr marR="0" lvl="7" algn="ctr" rtl="0">
              <a:lnSpc>
                <a:spcPct val="100000"/>
              </a:lnSpc>
              <a:spcBef>
                <a:spcPts val="0"/>
              </a:spcBef>
              <a:spcAft>
                <a:spcPts val="0"/>
              </a:spcAft>
              <a:buClr>
                <a:srgbClr val="000000"/>
              </a:buClr>
              <a:buSzPts val="1400"/>
              <a:buFont typeface="Arial"/>
              <a:buNone/>
              <a:defRPr sz="4500" b="0" i="0" u="none" strike="noStrike" cap="none">
                <a:solidFill>
                  <a:schemeClr val="dk1"/>
                </a:solidFill>
                <a:latin typeface="Times New Roman"/>
                <a:ea typeface="Times New Roman"/>
                <a:cs typeface="Times New Roman"/>
                <a:sym typeface="Times New Roman"/>
              </a:defRPr>
            </a:lvl8pPr>
            <a:lvl9pPr marR="0" lvl="8" algn="ctr" rtl="0">
              <a:lnSpc>
                <a:spcPct val="100000"/>
              </a:lnSpc>
              <a:spcBef>
                <a:spcPts val="0"/>
              </a:spcBef>
              <a:spcAft>
                <a:spcPts val="0"/>
              </a:spcAft>
              <a:buClr>
                <a:srgbClr val="000000"/>
              </a:buClr>
              <a:buSzPts val="1400"/>
              <a:buFont typeface="Arial"/>
              <a:buNone/>
              <a:defRPr sz="4500" b="0" i="0" u="none" strike="noStrike" cap="none">
                <a:solidFill>
                  <a:schemeClr val="dk1"/>
                </a:solidFill>
                <a:latin typeface="Times New Roman"/>
                <a:ea typeface="Times New Roman"/>
                <a:cs typeface="Times New Roman"/>
                <a:sym typeface="Times New Roman"/>
              </a:defRPr>
            </a:lvl9pPr>
          </a:lstStyle>
          <a:p>
            <a:endParaRPr/>
          </a:p>
        </p:txBody>
      </p:sp>
      <p:sp>
        <p:nvSpPr>
          <p:cNvPr id="22" name="Google Shape;22;p35"/>
          <p:cNvSpPr txBox="1">
            <a:spLocks noGrp="1"/>
          </p:cNvSpPr>
          <p:nvPr>
            <p:ph type="body" idx="1"/>
          </p:nvPr>
        </p:nvSpPr>
        <p:spPr>
          <a:xfrm>
            <a:off x="609600" y="1600200"/>
            <a:ext cx="10972800" cy="4525962"/>
          </a:xfrm>
          <a:prstGeom prst="rect">
            <a:avLst/>
          </a:prstGeom>
          <a:noFill/>
          <a:ln>
            <a:noFill/>
          </a:ln>
        </p:spPr>
        <p:txBody>
          <a:bodyPr spcFirstLastPara="1" wrap="square" lIns="93950" tIns="46975" rIns="93950" bIns="46975" anchor="t" anchorCtr="0">
            <a:noAutofit/>
          </a:bodyPr>
          <a:lstStyle>
            <a:lvl1pPr marL="457200" marR="0" lvl="0" indent="-438150" algn="l" rtl="0">
              <a:lnSpc>
                <a:spcPct val="100000"/>
              </a:lnSpc>
              <a:spcBef>
                <a:spcPts val="660"/>
              </a:spcBef>
              <a:spcAft>
                <a:spcPts val="0"/>
              </a:spcAft>
              <a:buClr>
                <a:schemeClr val="dk1"/>
              </a:buClr>
              <a:buSzPts val="3300"/>
              <a:buFont typeface="Arial"/>
              <a:buChar char="•"/>
              <a:defRPr sz="3300" b="0" i="0" u="none" strike="noStrike" cap="none">
                <a:solidFill>
                  <a:schemeClr val="dk1"/>
                </a:solidFill>
                <a:latin typeface="Times New Roman"/>
                <a:ea typeface="Times New Roman"/>
                <a:cs typeface="Times New Roman"/>
                <a:sym typeface="Times New Roman"/>
              </a:defRPr>
            </a:lvl1pPr>
            <a:lvl2pPr marL="914400" marR="0" lvl="1" indent="-412750" algn="l" rtl="0">
              <a:lnSpc>
                <a:spcPct val="100000"/>
              </a:lnSpc>
              <a:spcBef>
                <a:spcPts val="580"/>
              </a:spcBef>
              <a:spcAft>
                <a:spcPts val="0"/>
              </a:spcAft>
              <a:buClr>
                <a:schemeClr val="dk1"/>
              </a:buClr>
              <a:buSzPts val="2900"/>
              <a:buFont typeface="Arial"/>
              <a:buChar char="–"/>
              <a:defRPr sz="2900" b="0" i="0" u="none" strike="noStrike" cap="none">
                <a:solidFill>
                  <a:schemeClr val="dk1"/>
                </a:solidFill>
                <a:latin typeface="Times New Roman"/>
                <a:ea typeface="Times New Roman"/>
                <a:cs typeface="Times New Roman"/>
                <a:sym typeface="Times New Roman"/>
              </a:defRPr>
            </a:lvl2pPr>
            <a:lvl3pPr marL="1371600" marR="0" lvl="2" indent="-387350" algn="l" rtl="0">
              <a:lnSpc>
                <a:spcPct val="100000"/>
              </a:lnSpc>
              <a:spcBef>
                <a:spcPts val="500"/>
              </a:spcBef>
              <a:spcAft>
                <a:spcPts val="0"/>
              </a:spcAft>
              <a:buClr>
                <a:schemeClr val="dk1"/>
              </a:buClr>
              <a:buSzPts val="2500"/>
              <a:buFont typeface="Arial"/>
              <a:buChar char="•"/>
              <a:defRPr sz="2500" b="0" i="0" u="none" strike="noStrike" cap="none">
                <a:solidFill>
                  <a:schemeClr val="dk1"/>
                </a:solidFill>
                <a:latin typeface="Times New Roman"/>
                <a:ea typeface="Times New Roman"/>
                <a:cs typeface="Times New Roman"/>
                <a:sym typeface="Times New Roman"/>
              </a:defRPr>
            </a:lvl3pPr>
            <a:lvl4pPr marL="1828800" marR="0" lvl="3" indent="-349250" algn="l" rtl="0">
              <a:lnSpc>
                <a:spcPct val="100000"/>
              </a:lnSpc>
              <a:spcBef>
                <a:spcPts val="380"/>
              </a:spcBef>
              <a:spcAft>
                <a:spcPts val="0"/>
              </a:spcAft>
              <a:buClr>
                <a:schemeClr val="dk1"/>
              </a:buClr>
              <a:buSzPts val="1900"/>
              <a:buFont typeface="Arial"/>
              <a:buChar char="–"/>
              <a:defRPr sz="1900" b="0" i="0" u="none" strike="noStrike" cap="none">
                <a:solidFill>
                  <a:schemeClr val="dk1"/>
                </a:solidFill>
                <a:latin typeface="Times New Roman"/>
                <a:ea typeface="Times New Roman"/>
                <a:cs typeface="Times New Roman"/>
                <a:sym typeface="Times New Roman"/>
              </a:defRPr>
            </a:lvl4pPr>
            <a:lvl5pPr marL="2286000" marR="0" lvl="4" indent="-349250" algn="l" rtl="0">
              <a:lnSpc>
                <a:spcPct val="100000"/>
              </a:lnSpc>
              <a:spcBef>
                <a:spcPts val="380"/>
              </a:spcBef>
              <a:spcAft>
                <a:spcPts val="0"/>
              </a:spcAft>
              <a:buClr>
                <a:schemeClr val="dk1"/>
              </a:buClr>
              <a:buSzPts val="1900"/>
              <a:buFont typeface="Arial"/>
              <a:buChar char="»"/>
              <a:defRPr sz="1900" b="0" i="0" u="none" strike="noStrike" cap="none">
                <a:solidFill>
                  <a:schemeClr val="dk1"/>
                </a:solidFill>
                <a:latin typeface="Times New Roman"/>
                <a:ea typeface="Times New Roman"/>
                <a:cs typeface="Times New Roman"/>
                <a:sym typeface="Times New Roman"/>
              </a:defRPr>
            </a:lvl5pPr>
            <a:lvl6pPr marL="2743200" marR="0" lvl="5" indent="-349250" algn="l" rtl="0">
              <a:lnSpc>
                <a:spcPct val="100000"/>
              </a:lnSpc>
              <a:spcBef>
                <a:spcPts val="380"/>
              </a:spcBef>
              <a:spcAft>
                <a:spcPts val="0"/>
              </a:spcAft>
              <a:buClr>
                <a:schemeClr val="dk1"/>
              </a:buClr>
              <a:buSzPts val="1900"/>
              <a:buFont typeface="Arial"/>
              <a:buChar char="•"/>
              <a:defRPr sz="1900" b="0" i="0" u="none" strike="noStrike" cap="none">
                <a:solidFill>
                  <a:schemeClr val="dk1"/>
                </a:solidFill>
                <a:latin typeface="Times New Roman"/>
                <a:ea typeface="Times New Roman"/>
                <a:cs typeface="Times New Roman"/>
                <a:sym typeface="Times New Roman"/>
              </a:defRPr>
            </a:lvl6pPr>
            <a:lvl7pPr marL="3200400" marR="0" lvl="6" indent="-349250" algn="l" rtl="0">
              <a:lnSpc>
                <a:spcPct val="100000"/>
              </a:lnSpc>
              <a:spcBef>
                <a:spcPts val="380"/>
              </a:spcBef>
              <a:spcAft>
                <a:spcPts val="0"/>
              </a:spcAft>
              <a:buClr>
                <a:schemeClr val="dk1"/>
              </a:buClr>
              <a:buSzPts val="1900"/>
              <a:buFont typeface="Arial"/>
              <a:buChar char="•"/>
              <a:defRPr sz="1900" b="0" i="0" u="none" strike="noStrike" cap="none">
                <a:solidFill>
                  <a:schemeClr val="dk1"/>
                </a:solidFill>
                <a:latin typeface="Times New Roman"/>
                <a:ea typeface="Times New Roman"/>
                <a:cs typeface="Times New Roman"/>
                <a:sym typeface="Times New Roman"/>
              </a:defRPr>
            </a:lvl7pPr>
            <a:lvl8pPr marL="3657600" marR="0" lvl="7" indent="-349250" algn="l" rtl="0">
              <a:lnSpc>
                <a:spcPct val="100000"/>
              </a:lnSpc>
              <a:spcBef>
                <a:spcPts val="380"/>
              </a:spcBef>
              <a:spcAft>
                <a:spcPts val="0"/>
              </a:spcAft>
              <a:buClr>
                <a:schemeClr val="dk1"/>
              </a:buClr>
              <a:buSzPts val="1900"/>
              <a:buFont typeface="Arial"/>
              <a:buChar char="•"/>
              <a:defRPr sz="1900" b="0" i="0" u="none" strike="noStrike" cap="none">
                <a:solidFill>
                  <a:schemeClr val="dk1"/>
                </a:solidFill>
                <a:latin typeface="Times New Roman"/>
                <a:ea typeface="Times New Roman"/>
                <a:cs typeface="Times New Roman"/>
                <a:sym typeface="Times New Roman"/>
              </a:defRPr>
            </a:lvl8pPr>
            <a:lvl9pPr marL="4114800" marR="0" lvl="8" indent="-349250" algn="l" rtl="0">
              <a:lnSpc>
                <a:spcPct val="100000"/>
              </a:lnSpc>
              <a:spcBef>
                <a:spcPts val="380"/>
              </a:spcBef>
              <a:spcAft>
                <a:spcPts val="0"/>
              </a:spcAft>
              <a:buClr>
                <a:schemeClr val="dk1"/>
              </a:buClr>
              <a:buSzPts val="1900"/>
              <a:buFont typeface="Arial"/>
              <a:buChar char="•"/>
              <a:defRPr sz="1900" b="0" i="0" u="none" strike="noStrike" cap="none">
                <a:solidFill>
                  <a:schemeClr val="dk1"/>
                </a:solidFill>
                <a:latin typeface="Times New Roman"/>
                <a:ea typeface="Times New Roman"/>
                <a:cs typeface="Times New Roman"/>
                <a:sym typeface="Times New Roman"/>
              </a:defRPr>
            </a:lvl9pPr>
          </a:lstStyle>
          <a:p>
            <a:endParaRPr/>
          </a:p>
        </p:txBody>
      </p:sp>
      <p:sp>
        <p:nvSpPr>
          <p:cNvPr id="23" name="Google Shape;23;p35"/>
          <p:cNvSpPr txBox="1">
            <a:spLocks noGrp="1"/>
          </p:cNvSpPr>
          <p:nvPr>
            <p:ph type="sldNum" idx="12"/>
          </p:nvPr>
        </p:nvSpPr>
        <p:spPr>
          <a:xfrm>
            <a:off x="11379200" y="6324600"/>
            <a:ext cx="406400" cy="304800"/>
          </a:xfrm>
          <a:prstGeom prst="rect">
            <a:avLst/>
          </a:prstGeom>
          <a:noFill/>
          <a:ln>
            <a:noFill/>
          </a:ln>
        </p:spPr>
        <p:txBody>
          <a:bodyPr spcFirstLastPara="1" wrap="square" lIns="93950" tIns="46975" rIns="93950" bIns="46975" anchor="ctr" anchorCtr="0">
            <a:noAutofit/>
          </a:bodyPr>
          <a:lstStyle>
            <a:lvl1pPr marL="0" marR="0" lvl="0" indent="0" algn="r" rtl="0">
              <a:lnSpc>
                <a:spcPct val="100000"/>
              </a:lnSpc>
              <a:spcBef>
                <a:spcPts val="0"/>
              </a:spcBef>
              <a:spcAft>
                <a:spcPts val="0"/>
              </a:spcAft>
              <a:buClr>
                <a:srgbClr val="898989"/>
              </a:buClr>
              <a:buSzPts val="1000"/>
              <a:buFont typeface="Verdana"/>
              <a:buNone/>
              <a:defRPr sz="1000" b="0" i="0" u="none" strike="noStrike" cap="none">
                <a:solidFill>
                  <a:srgbClr val="898989"/>
                </a:solidFill>
                <a:latin typeface="Verdana"/>
                <a:ea typeface="Verdana"/>
                <a:cs typeface="Verdana"/>
                <a:sym typeface="Verdana"/>
              </a:defRPr>
            </a:lvl1pPr>
            <a:lvl2pPr marL="0" marR="0" lvl="1" indent="0" algn="r" rtl="0">
              <a:lnSpc>
                <a:spcPct val="100000"/>
              </a:lnSpc>
              <a:spcBef>
                <a:spcPts val="0"/>
              </a:spcBef>
              <a:spcAft>
                <a:spcPts val="0"/>
              </a:spcAft>
              <a:buClr>
                <a:srgbClr val="898989"/>
              </a:buClr>
              <a:buSzPts val="1000"/>
              <a:buFont typeface="Verdana"/>
              <a:buNone/>
              <a:defRPr sz="1000" b="0" i="0" u="none" strike="noStrike" cap="none">
                <a:solidFill>
                  <a:srgbClr val="898989"/>
                </a:solidFill>
                <a:latin typeface="Verdana"/>
                <a:ea typeface="Verdana"/>
                <a:cs typeface="Verdana"/>
                <a:sym typeface="Verdana"/>
              </a:defRPr>
            </a:lvl2pPr>
            <a:lvl3pPr marL="0" marR="0" lvl="2" indent="0" algn="r" rtl="0">
              <a:lnSpc>
                <a:spcPct val="100000"/>
              </a:lnSpc>
              <a:spcBef>
                <a:spcPts val="0"/>
              </a:spcBef>
              <a:spcAft>
                <a:spcPts val="0"/>
              </a:spcAft>
              <a:buClr>
                <a:srgbClr val="898989"/>
              </a:buClr>
              <a:buSzPts val="1000"/>
              <a:buFont typeface="Verdana"/>
              <a:buNone/>
              <a:defRPr sz="1000" b="0" i="0" u="none" strike="noStrike" cap="none">
                <a:solidFill>
                  <a:srgbClr val="898989"/>
                </a:solidFill>
                <a:latin typeface="Verdana"/>
                <a:ea typeface="Verdana"/>
                <a:cs typeface="Verdana"/>
                <a:sym typeface="Verdana"/>
              </a:defRPr>
            </a:lvl3pPr>
            <a:lvl4pPr marL="0" marR="0" lvl="3" indent="0" algn="r" rtl="0">
              <a:lnSpc>
                <a:spcPct val="100000"/>
              </a:lnSpc>
              <a:spcBef>
                <a:spcPts val="0"/>
              </a:spcBef>
              <a:spcAft>
                <a:spcPts val="0"/>
              </a:spcAft>
              <a:buClr>
                <a:srgbClr val="898989"/>
              </a:buClr>
              <a:buSzPts val="1000"/>
              <a:buFont typeface="Verdana"/>
              <a:buNone/>
              <a:defRPr sz="1000" b="0" i="0" u="none" strike="noStrike" cap="none">
                <a:solidFill>
                  <a:srgbClr val="898989"/>
                </a:solidFill>
                <a:latin typeface="Verdana"/>
                <a:ea typeface="Verdana"/>
                <a:cs typeface="Verdana"/>
                <a:sym typeface="Verdana"/>
              </a:defRPr>
            </a:lvl4pPr>
            <a:lvl5pPr marL="0" marR="0" lvl="4" indent="0" algn="r" rtl="0">
              <a:lnSpc>
                <a:spcPct val="100000"/>
              </a:lnSpc>
              <a:spcBef>
                <a:spcPts val="0"/>
              </a:spcBef>
              <a:spcAft>
                <a:spcPts val="0"/>
              </a:spcAft>
              <a:buClr>
                <a:srgbClr val="898989"/>
              </a:buClr>
              <a:buSzPts val="1000"/>
              <a:buFont typeface="Verdana"/>
              <a:buNone/>
              <a:defRPr sz="1000" b="0" i="0" u="none" strike="noStrike" cap="none">
                <a:solidFill>
                  <a:srgbClr val="898989"/>
                </a:solidFill>
                <a:latin typeface="Verdana"/>
                <a:ea typeface="Verdana"/>
                <a:cs typeface="Verdana"/>
                <a:sym typeface="Verdana"/>
              </a:defRPr>
            </a:lvl5pPr>
            <a:lvl6pPr marL="0" marR="0" lvl="5" indent="0" algn="r" rtl="0">
              <a:lnSpc>
                <a:spcPct val="100000"/>
              </a:lnSpc>
              <a:spcBef>
                <a:spcPts val="0"/>
              </a:spcBef>
              <a:spcAft>
                <a:spcPts val="0"/>
              </a:spcAft>
              <a:buClr>
                <a:srgbClr val="898989"/>
              </a:buClr>
              <a:buSzPts val="1000"/>
              <a:buFont typeface="Verdana"/>
              <a:buNone/>
              <a:defRPr sz="1000" b="0" i="0" u="none" strike="noStrike" cap="none">
                <a:solidFill>
                  <a:srgbClr val="898989"/>
                </a:solidFill>
                <a:latin typeface="Verdana"/>
                <a:ea typeface="Verdana"/>
                <a:cs typeface="Verdana"/>
                <a:sym typeface="Verdana"/>
              </a:defRPr>
            </a:lvl6pPr>
            <a:lvl7pPr marL="0" marR="0" lvl="6" indent="0" algn="r" rtl="0">
              <a:lnSpc>
                <a:spcPct val="100000"/>
              </a:lnSpc>
              <a:spcBef>
                <a:spcPts val="0"/>
              </a:spcBef>
              <a:spcAft>
                <a:spcPts val="0"/>
              </a:spcAft>
              <a:buClr>
                <a:srgbClr val="898989"/>
              </a:buClr>
              <a:buSzPts val="1000"/>
              <a:buFont typeface="Verdana"/>
              <a:buNone/>
              <a:defRPr sz="1000" b="0" i="0" u="none" strike="noStrike" cap="none">
                <a:solidFill>
                  <a:srgbClr val="898989"/>
                </a:solidFill>
                <a:latin typeface="Verdana"/>
                <a:ea typeface="Verdana"/>
                <a:cs typeface="Verdana"/>
                <a:sym typeface="Verdana"/>
              </a:defRPr>
            </a:lvl7pPr>
            <a:lvl8pPr marL="0" marR="0" lvl="7" indent="0" algn="r" rtl="0">
              <a:lnSpc>
                <a:spcPct val="100000"/>
              </a:lnSpc>
              <a:spcBef>
                <a:spcPts val="0"/>
              </a:spcBef>
              <a:spcAft>
                <a:spcPts val="0"/>
              </a:spcAft>
              <a:buClr>
                <a:srgbClr val="898989"/>
              </a:buClr>
              <a:buSzPts val="1000"/>
              <a:buFont typeface="Verdana"/>
              <a:buNone/>
              <a:defRPr sz="1000" b="0" i="0" u="none" strike="noStrike" cap="none">
                <a:solidFill>
                  <a:srgbClr val="898989"/>
                </a:solidFill>
                <a:latin typeface="Verdana"/>
                <a:ea typeface="Verdana"/>
                <a:cs typeface="Verdana"/>
                <a:sym typeface="Verdana"/>
              </a:defRPr>
            </a:lvl8pPr>
            <a:lvl9pPr marL="0" marR="0" lvl="8" indent="0" algn="r" rtl="0">
              <a:lnSpc>
                <a:spcPct val="100000"/>
              </a:lnSpc>
              <a:spcBef>
                <a:spcPts val="0"/>
              </a:spcBef>
              <a:spcAft>
                <a:spcPts val="0"/>
              </a:spcAft>
              <a:buClr>
                <a:srgbClr val="898989"/>
              </a:buClr>
              <a:buSzPts val="1000"/>
              <a:buFont typeface="Verdana"/>
              <a:buNone/>
              <a:defRPr sz="1000" b="0" i="0" u="none" strike="noStrike" cap="none">
                <a:solidFill>
                  <a:srgbClr val="898989"/>
                </a:solidFill>
                <a:latin typeface="Verdana"/>
                <a:ea typeface="Verdana"/>
                <a:cs typeface="Verdana"/>
                <a:sym typeface="Verdana"/>
              </a:defRPr>
            </a:lvl9pPr>
          </a:lstStyle>
          <a:p>
            <a:pPr marL="0" lvl="0" indent="0" algn="r" rtl="0">
              <a:spcBef>
                <a:spcPts val="0"/>
              </a:spcBef>
              <a:spcAft>
                <a:spcPts val="0"/>
              </a:spcAft>
              <a:buNone/>
            </a:pPr>
            <a:fld id="{00000000-1234-1234-1234-123412341234}" type="slidenum">
              <a:rPr lang="lv"/>
              <a:t>‹#›</a:t>
            </a:fld>
            <a:endParaRPr sz="1400">
              <a:solidFill>
                <a:srgbClr val="000000"/>
              </a:solidFill>
              <a:latin typeface="Arial"/>
              <a:ea typeface="Arial"/>
              <a:cs typeface="Arial"/>
              <a:sym typeface="Arial"/>
            </a:endParaRPr>
          </a:p>
        </p:txBody>
      </p:sp>
    </p:spTree>
  </p:cSld>
  <p:clrMap bg1="lt1" tx1="dk1" bg2="dk2" tx2="lt2" accent1="accent1" accent2="accent2" accent3="accent3" accent4="accent4" accent5="accent5" accent6="accent6" hlink="hlink" folHlink="folHlink"/>
  <p:sldLayoutIdLst>
    <p:sldLayoutId id="2147483651" r:id="rId1"/>
    <p:sldLayoutId id="2147483894" r:id="rId2"/>
  </p:sldLayoutIdLst>
  <p:hf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blipFill>
          <a:blip r:embed="rId4">
            <a:alphaModFix/>
          </a:blip>
          <a:stretch>
            <a:fillRect/>
          </a:stretch>
        </a:blipFill>
        <a:effectLst/>
      </p:bgPr>
    </p:bg>
    <p:spTree>
      <p:nvGrpSpPr>
        <p:cNvPr id="1" name="Shape 47"/>
        <p:cNvGrpSpPr/>
        <p:nvPr/>
      </p:nvGrpSpPr>
      <p:grpSpPr>
        <a:xfrm>
          <a:off x="0" y="0"/>
          <a:ext cx="0" cy="0"/>
          <a:chOff x="0" y="0"/>
          <a:chExt cx="0" cy="0"/>
        </a:xfrm>
      </p:grpSpPr>
      <p:sp>
        <p:nvSpPr>
          <p:cNvPr id="48" name="Google Shape;48;p39"/>
          <p:cNvSpPr txBox="1">
            <a:spLocks noGrp="1"/>
          </p:cNvSpPr>
          <p:nvPr>
            <p:ph type="title"/>
          </p:nvPr>
        </p:nvSpPr>
        <p:spPr>
          <a:xfrm>
            <a:off x="609600" y="274637"/>
            <a:ext cx="10972800" cy="1143000"/>
          </a:xfrm>
          <a:prstGeom prst="rect">
            <a:avLst/>
          </a:prstGeom>
          <a:noFill/>
          <a:ln>
            <a:noFill/>
          </a:ln>
        </p:spPr>
        <p:txBody>
          <a:bodyPr spcFirstLastPara="1" wrap="square" lIns="93950" tIns="46975" rIns="93950" bIns="46975" anchor="ctr" anchorCtr="0">
            <a:noAutofit/>
          </a:bodyPr>
          <a:lstStyle>
            <a:lvl1pPr marR="0" lvl="0" algn="ctr" rtl="0">
              <a:lnSpc>
                <a:spcPct val="100000"/>
              </a:lnSpc>
              <a:spcBef>
                <a:spcPts val="0"/>
              </a:spcBef>
              <a:spcAft>
                <a:spcPts val="0"/>
              </a:spcAft>
              <a:buClr>
                <a:srgbClr val="000000"/>
              </a:buClr>
              <a:buSzPts val="1400"/>
              <a:buFont typeface="Arial"/>
              <a:buNone/>
              <a:defRPr sz="4500" b="0" i="0" u="none" strike="noStrike" cap="none">
                <a:solidFill>
                  <a:schemeClr val="dk1"/>
                </a:solidFill>
                <a:latin typeface="Times New Roman"/>
                <a:ea typeface="Times New Roman"/>
                <a:cs typeface="Times New Roman"/>
                <a:sym typeface="Times New Roman"/>
              </a:defRPr>
            </a:lvl1pPr>
            <a:lvl2pPr marR="0" lvl="1" algn="ctr" rtl="0">
              <a:lnSpc>
                <a:spcPct val="100000"/>
              </a:lnSpc>
              <a:spcBef>
                <a:spcPts val="0"/>
              </a:spcBef>
              <a:spcAft>
                <a:spcPts val="0"/>
              </a:spcAft>
              <a:buClr>
                <a:srgbClr val="000000"/>
              </a:buClr>
              <a:buSzPts val="1400"/>
              <a:buFont typeface="Arial"/>
              <a:buNone/>
              <a:defRPr sz="4500" b="0" i="0" u="none" strike="noStrike" cap="none">
                <a:solidFill>
                  <a:schemeClr val="dk1"/>
                </a:solidFill>
                <a:latin typeface="Times New Roman"/>
                <a:ea typeface="Times New Roman"/>
                <a:cs typeface="Times New Roman"/>
                <a:sym typeface="Times New Roman"/>
              </a:defRPr>
            </a:lvl2pPr>
            <a:lvl3pPr marR="0" lvl="2" algn="ctr" rtl="0">
              <a:lnSpc>
                <a:spcPct val="100000"/>
              </a:lnSpc>
              <a:spcBef>
                <a:spcPts val="0"/>
              </a:spcBef>
              <a:spcAft>
                <a:spcPts val="0"/>
              </a:spcAft>
              <a:buClr>
                <a:srgbClr val="000000"/>
              </a:buClr>
              <a:buSzPts val="1400"/>
              <a:buFont typeface="Arial"/>
              <a:buNone/>
              <a:defRPr sz="4500" b="0" i="0" u="none" strike="noStrike" cap="none">
                <a:solidFill>
                  <a:schemeClr val="dk1"/>
                </a:solidFill>
                <a:latin typeface="Times New Roman"/>
                <a:ea typeface="Times New Roman"/>
                <a:cs typeface="Times New Roman"/>
                <a:sym typeface="Times New Roman"/>
              </a:defRPr>
            </a:lvl3pPr>
            <a:lvl4pPr marR="0" lvl="3" algn="ctr" rtl="0">
              <a:lnSpc>
                <a:spcPct val="100000"/>
              </a:lnSpc>
              <a:spcBef>
                <a:spcPts val="0"/>
              </a:spcBef>
              <a:spcAft>
                <a:spcPts val="0"/>
              </a:spcAft>
              <a:buClr>
                <a:srgbClr val="000000"/>
              </a:buClr>
              <a:buSzPts val="1400"/>
              <a:buFont typeface="Arial"/>
              <a:buNone/>
              <a:defRPr sz="4500" b="0" i="0" u="none" strike="noStrike" cap="none">
                <a:solidFill>
                  <a:schemeClr val="dk1"/>
                </a:solidFill>
                <a:latin typeface="Times New Roman"/>
                <a:ea typeface="Times New Roman"/>
                <a:cs typeface="Times New Roman"/>
                <a:sym typeface="Times New Roman"/>
              </a:defRPr>
            </a:lvl4pPr>
            <a:lvl5pPr marR="0" lvl="4" algn="ctr" rtl="0">
              <a:lnSpc>
                <a:spcPct val="100000"/>
              </a:lnSpc>
              <a:spcBef>
                <a:spcPts val="0"/>
              </a:spcBef>
              <a:spcAft>
                <a:spcPts val="0"/>
              </a:spcAft>
              <a:buClr>
                <a:srgbClr val="000000"/>
              </a:buClr>
              <a:buSzPts val="1400"/>
              <a:buFont typeface="Arial"/>
              <a:buNone/>
              <a:defRPr sz="4500" b="0" i="0" u="none" strike="noStrike" cap="none">
                <a:solidFill>
                  <a:schemeClr val="dk1"/>
                </a:solidFill>
                <a:latin typeface="Times New Roman"/>
                <a:ea typeface="Times New Roman"/>
                <a:cs typeface="Times New Roman"/>
                <a:sym typeface="Times New Roman"/>
              </a:defRPr>
            </a:lvl5pPr>
            <a:lvl6pPr marR="0" lvl="5" algn="ctr" rtl="0">
              <a:lnSpc>
                <a:spcPct val="100000"/>
              </a:lnSpc>
              <a:spcBef>
                <a:spcPts val="0"/>
              </a:spcBef>
              <a:spcAft>
                <a:spcPts val="0"/>
              </a:spcAft>
              <a:buClr>
                <a:srgbClr val="000000"/>
              </a:buClr>
              <a:buSzPts val="1400"/>
              <a:buFont typeface="Arial"/>
              <a:buNone/>
              <a:defRPr sz="4500" b="0" i="0" u="none" strike="noStrike" cap="none">
                <a:solidFill>
                  <a:schemeClr val="dk1"/>
                </a:solidFill>
                <a:latin typeface="Times New Roman"/>
                <a:ea typeface="Times New Roman"/>
                <a:cs typeface="Times New Roman"/>
                <a:sym typeface="Times New Roman"/>
              </a:defRPr>
            </a:lvl6pPr>
            <a:lvl7pPr marR="0" lvl="6" algn="ctr" rtl="0">
              <a:lnSpc>
                <a:spcPct val="100000"/>
              </a:lnSpc>
              <a:spcBef>
                <a:spcPts val="0"/>
              </a:spcBef>
              <a:spcAft>
                <a:spcPts val="0"/>
              </a:spcAft>
              <a:buClr>
                <a:srgbClr val="000000"/>
              </a:buClr>
              <a:buSzPts val="1400"/>
              <a:buFont typeface="Arial"/>
              <a:buNone/>
              <a:defRPr sz="4500" b="0" i="0" u="none" strike="noStrike" cap="none">
                <a:solidFill>
                  <a:schemeClr val="dk1"/>
                </a:solidFill>
                <a:latin typeface="Times New Roman"/>
                <a:ea typeface="Times New Roman"/>
                <a:cs typeface="Times New Roman"/>
                <a:sym typeface="Times New Roman"/>
              </a:defRPr>
            </a:lvl7pPr>
            <a:lvl8pPr marR="0" lvl="7" algn="ctr" rtl="0">
              <a:lnSpc>
                <a:spcPct val="100000"/>
              </a:lnSpc>
              <a:spcBef>
                <a:spcPts val="0"/>
              </a:spcBef>
              <a:spcAft>
                <a:spcPts val="0"/>
              </a:spcAft>
              <a:buClr>
                <a:srgbClr val="000000"/>
              </a:buClr>
              <a:buSzPts val="1400"/>
              <a:buFont typeface="Arial"/>
              <a:buNone/>
              <a:defRPr sz="4500" b="0" i="0" u="none" strike="noStrike" cap="none">
                <a:solidFill>
                  <a:schemeClr val="dk1"/>
                </a:solidFill>
                <a:latin typeface="Times New Roman"/>
                <a:ea typeface="Times New Roman"/>
                <a:cs typeface="Times New Roman"/>
                <a:sym typeface="Times New Roman"/>
              </a:defRPr>
            </a:lvl8pPr>
            <a:lvl9pPr marR="0" lvl="8" algn="ctr" rtl="0">
              <a:lnSpc>
                <a:spcPct val="100000"/>
              </a:lnSpc>
              <a:spcBef>
                <a:spcPts val="0"/>
              </a:spcBef>
              <a:spcAft>
                <a:spcPts val="0"/>
              </a:spcAft>
              <a:buClr>
                <a:srgbClr val="000000"/>
              </a:buClr>
              <a:buSzPts val="1400"/>
              <a:buFont typeface="Arial"/>
              <a:buNone/>
              <a:defRPr sz="4500" b="0" i="0" u="none" strike="noStrike" cap="none">
                <a:solidFill>
                  <a:schemeClr val="dk1"/>
                </a:solidFill>
                <a:latin typeface="Times New Roman"/>
                <a:ea typeface="Times New Roman"/>
                <a:cs typeface="Times New Roman"/>
                <a:sym typeface="Times New Roman"/>
              </a:defRPr>
            </a:lvl9pPr>
          </a:lstStyle>
          <a:p>
            <a:endParaRPr/>
          </a:p>
        </p:txBody>
      </p:sp>
      <p:sp>
        <p:nvSpPr>
          <p:cNvPr id="49" name="Google Shape;49;p39"/>
          <p:cNvSpPr txBox="1">
            <a:spLocks noGrp="1"/>
          </p:cNvSpPr>
          <p:nvPr>
            <p:ph type="body" idx="1"/>
          </p:nvPr>
        </p:nvSpPr>
        <p:spPr>
          <a:xfrm>
            <a:off x="609600" y="1600200"/>
            <a:ext cx="10972800" cy="4525962"/>
          </a:xfrm>
          <a:prstGeom prst="rect">
            <a:avLst/>
          </a:prstGeom>
          <a:noFill/>
          <a:ln>
            <a:noFill/>
          </a:ln>
        </p:spPr>
        <p:txBody>
          <a:bodyPr spcFirstLastPara="1" wrap="square" lIns="93950" tIns="46975" rIns="93950" bIns="46975" anchor="t" anchorCtr="0">
            <a:noAutofit/>
          </a:bodyPr>
          <a:lstStyle>
            <a:lvl1pPr marL="457200" marR="0" lvl="0" indent="-438150" algn="l" rtl="0">
              <a:lnSpc>
                <a:spcPct val="100000"/>
              </a:lnSpc>
              <a:spcBef>
                <a:spcPts val="660"/>
              </a:spcBef>
              <a:spcAft>
                <a:spcPts val="0"/>
              </a:spcAft>
              <a:buClr>
                <a:schemeClr val="dk1"/>
              </a:buClr>
              <a:buSzPts val="3300"/>
              <a:buFont typeface="Arial"/>
              <a:buChar char="•"/>
              <a:defRPr sz="3300" b="0" i="0" u="none" strike="noStrike" cap="none">
                <a:solidFill>
                  <a:schemeClr val="dk1"/>
                </a:solidFill>
                <a:latin typeface="Times New Roman"/>
                <a:ea typeface="Times New Roman"/>
                <a:cs typeface="Times New Roman"/>
                <a:sym typeface="Times New Roman"/>
              </a:defRPr>
            </a:lvl1pPr>
            <a:lvl2pPr marL="914400" marR="0" lvl="1" indent="-412750" algn="l" rtl="0">
              <a:lnSpc>
                <a:spcPct val="100000"/>
              </a:lnSpc>
              <a:spcBef>
                <a:spcPts val="580"/>
              </a:spcBef>
              <a:spcAft>
                <a:spcPts val="0"/>
              </a:spcAft>
              <a:buClr>
                <a:schemeClr val="dk1"/>
              </a:buClr>
              <a:buSzPts val="2900"/>
              <a:buFont typeface="Arial"/>
              <a:buChar char="–"/>
              <a:defRPr sz="2900" b="0" i="0" u="none" strike="noStrike" cap="none">
                <a:solidFill>
                  <a:schemeClr val="dk1"/>
                </a:solidFill>
                <a:latin typeface="Times New Roman"/>
                <a:ea typeface="Times New Roman"/>
                <a:cs typeface="Times New Roman"/>
                <a:sym typeface="Times New Roman"/>
              </a:defRPr>
            </a:lvl2pPr>
            <a:lvl3pPr marL="1371600" marR="0" lvl="2" indent="-387350" algn="l" rtl="0">
              <a:lnSpc>
                <a:spcPct val="100000"/>
              </a:lnSpc>
              <a:spcBef>
                <a:spcPts val="500"/>
              </a:spcBef>
              <a:spcAft>
                <a:spcPts val="0"/>
              </a:spcAft>
              <a:buClr>
                <a:schemeClr val="dk1"/>
              </a:buClr>
              <a:buSzPts val="2500"/>
              <a:buFont typeface="Arial"/>
              <a:buChar char="•"/>
              <a:defRPr sz="2500" b="0" i="0" u="none" strike="noStrike" cap="none">
                <a:solidFill>
                  <a:schemeClr val="dk1"/>
                </a:solidFill>
                <a:latin typeface="Times New Roman"/>
                <a:ea typeface="Times New Roman"/>
                <a:cs typeface="Times New Roman"/>
                <a:sym typeface="Times New Roman"/>
              </a:defRPr>
            </a:lvl3pPr>
            <a:lvl4pPr marL="1828800" marR="0" lvl="3" indent="-349250" algn="l" rtl="0">
              <a:lnSpc>
                <a:spcPct val="100000"/>
              </a:lnSpc>
              <a:spcBef>
                <a:spcPts val="380"/>
              </a:spcBef>
              <a:spcAft>
                <a:spcPts val="0"/>
              </a:spcAft>
              <a:buClr>
                <a:schemeClr val="dk1"/>
              </a:buClr>
              <a:buSzPts val="1900"/>
              <a:buFont typeface="Arial"/>
              <a:buChar char="–"/>
              <a:defRPr sz="1900" b="0" i="0" u="none" strike="noStrike" cap="none">
                <a:solidFill>
                  <a:schemeClr val="dk1"/>
                </a:solidFill>
                <a:latin typeface="Times New Roman"/>
                <a:ea typeface="Times New Roman"/>
                <a:cs typeface="Times New Roman"/>
                <a:sym typeface="Times New Roman"/>
              </a:defRPr>
            </a:lvl4pPr>
            <a:lvl5pPr marL="2286000" marR="0" lvl="4" indent="-349250" algn="l" rtl="0">
              <a:lnSpc>
                <a:spcPct val="100000"/>
              </a:lnSpc>
              <a:spcBef>
                <a:spcPts val="380"/>
              </a:spcBef>
              <a:spcAft>
                <a:spcPts val="0"/>
              </a:spcAft>
              <a:buClr>
                <a:schemeClr val="dk1"/>
              </a:buClr>
              <a:buSzPts val="1900"/>
              <a:buFont typeface="Arial"/>
              <a:buChar char="»"/>
              <a:defRPr sz="1900" b="0" i="0" u="none" strike="noStrike" cap="none">
                <a:solidFill>
                  <a:schemeClr val="dk1"/>
                </a:solidFill>
                <a:latin typeface="Times New Roman"/>
                <a:ea typeface="Times New Roman"/>
                <a:cs typeface="Times New Roman"/>
                <a:sym typeface="Times New Roman"/>
              </a:defRPr>
            </a:lvl5pPr>
            <a:lvl6pPr marL="2743200" marR="0" lvl="5" indent="-349250" algn="l" rtl="0">
              <a:lnSpc>
                <a:spcPct val="100000"/>
              </a:lnSpc>
              <a:spcBef>
                <a:spcPts val="380"/>
              </a:spcBef>
              <a:spcAft>
                <a:spcPts val="0"/>
              </a:spcAft>
              <a:buClr>
                <a:schemeClr val="dk1"/>
              </a:buClr>
              <a:buSzPts val="1900"/>
              <a:buFont typeface="Arial"/>
              <a:buChar char="•"/>
              <a:defRPr sz="1900" b="0" i="0" u="none" strike="noStrike" cap="none">
                <a:solidFill>
                  <a:schemeClr val="dk1"/>
                </a:solidFill>
                <a:latin typeface="Times New Roman"/>
                <a:ea typeface="Times New Roman"/>
                <a:cs typeface="Times New Roman"/>
                <a:sym typeface="Times New Roman"/>
              </a:defRPr>
            </a:lvl6pPr>
            <a:lvl7pPr marL="3200400" marR="0" lvl="6" indent="-349250" algn="l" rtl="0">
              <a:lnSpc>
                <a:spcPct val="100000"/>
              </a:lnSpc>
              <a:spcBef>
                <a:spcPts val="380"/>
              </a:spcBef>
              <a:spcAft>
                <a:spcPts val="0"/>
              </a:spcAft>
              <a:buClr>
                <a:schemeClr val="dk1"/>
              </a:buClr>
              <a:buSzPts val="1900"/>
              <a:buFont typeface="Arial"/>
              <a:buChar char="•"/>
              <a:defRPr sz="1900" b="0" i="0" u="none" strike="noStrike" cap="none">
                <a:solidFill>
                  <a:schemeClr val="dk1"/>
                </a:solidFill>
                <a:latin typeface="Times New Roman"/>
                <a:ea typeface="Times New Roman"/>
                <a:cs typeface="Times New Roman"/>
                <a:sym typeface="Times New Roman"/>
              </a:defRPr>
            </a:lvl7pPr>
            <a:lvl8pPr marL="3657600" marR="0" lvl="7" indent="-349250" algn="l" rtl="0">
              <a:lnSpc>
                <a:spcPct val="100000"/>
              </a:lnSpc>
              <a:spcBef>
                <a:spcPts val="380"/>
              </a:spcBef>
              <a:spcAft>
                <a:spcPts val="0"/>
              </a:spcAft>
              <a:buClr>
                <a:schemeClr val="dk1"/>
              </a:buClr>
              <a:buSzPts val="1900"/>
              <a:buFont typeface="Arial"/>
              <a:buChar char="•"/>
              <a:defRPr sz="1900" b="0" i="0" u="none" strike="noStrike" cap="none">
                <a:solidFill>
                  <a:schemeClr val="dk1"/>
                </a:solidFill>
                <a:latin typeface="Times New Roman"/>
                <a:ea typeface="Times New Roman"/>
                <a:cs typeface="Times New Roman"/>
                <a:sym typeface="Times New Roman"/>
              </a:defRPr>
            </a:lvl8pPr>
            <a:lvl9pPr marL="4114800" marR="0" lvl="8" indent="-349250" algn="l" rtl="0">
              <a:lnSpc>
                <a:spcPct val="100000"/>
              </a:lnSpc>
              <a:spcBef>
                <a:spcPts val="380"/>
              </a:spcBef>
              <a:spcAft>
                <a:spcPts val="0"/>
              </a:spcAft>
              <a:buClr>
                <a:schemeClr val="dk1"/>
              </a:buClr>
              <a:buSzPts val="1900"/>
              <a:buFont typeface="Arial"/>
              <a:buChar char="•"/>
              <a:defRPr sz="1900" b="0" i="0" u="none" strike="noStrike" cap="none">
                <a:solidFill>
                  <a:schemeClr val="dk1"/>
                </a:solidFill>
                <a:latin typeface="Times New Roman"/>
                <a:ea typeface="Times New Roman"/>
                <a:cs typeface="Times New Roman"/>
                <a:sym typeface="Times New Roman"/>
              </a:defRPr>
            </a:lvl9pPr>
          </a:lstStyle>
          <a:p>
            <a:endParaRPr/>
          </a:p>
        </p:txBody>
      </p:sp>
      <p:sp>
        <p:nvSpPr>
          <p:cNvPr id="50" name="Google Shape;50;p39"/>
          <p:cNvSpPr txBox="1">
            <a:spLocks noGrp="1"/>
          </p:cNvSpPr>
          <p:nvPr>
            <p:ph type="dt" idx="10"/>
          </p:nvPr>
        </p:nvSpPr>
        <p:spPr>
          <a:xfrm>
            <a:off x="609600" y="6356350"/>
            <a:ext cx="2844800" cy="365125"/>
          </a:xfrm>
          <a:prstGeom prst="rect">
            <a:avLst/>
          </a:prstGeom>
          <a:noFill/>
          <a:ln>
            <a:noFill/>
          </a:ln>
        </p:spPr>
        <p:txBody>
          <a:bodyPr spcFirstLastPara="1" wrap="square" lIns="93950" tIns="46975" rIns="93950" bIns="46975" anchor="ctr" anchorCtr="0">
            <a:noAutofit/>
          </a:bodyPr>
          <a:lstStyle>
            <a:lvl1pPr marR="0" lvl="0" algn="l" rtl="0">
              <a:lnSpc>
                <a:spcPct val="100000"/>
              </a:lnSpc>
              <a:spcBef>
                <a:spcPts val="0"/>
              </a:spcBef>
              <a:spcAft>
                <a:spcPts val="0"/>
              </a:spcAft>
              <a:buClr>
                <a:srgbClr val="000000"/>
              </a:buClr>
              <a:buSzPts val="1400"/>
              <a:buFont typeface="Arial"/>
              <a:buNone/>
              <a:defRPr sz="1200" b="0" i="0" u="none" strike="noStrike" cap="none">
                <a:solidFill>
                  <a:srgbClr val="898989"/>
                </a:solidFill>
                <a:latin typeface="Times New Roman"/>
                <a:ea typeface="Times New Roman"/>
                <a:cs typeface="Times New Roman"/>
                <a:sym typeface="Times New Roman"/>
              </a:defRPr>
            </a:lvl1pPr>
            <a:lvl2pPr marR="0" lvl="1" algn="l" rtl="0">
              <a:lnSpc>
                <a:spcPct val="100000"/>
              </a:lnSpc>
              <a:spcBef>
                <a:spcPts val="0"/>
              </a:spcBef>
              <a:spcAft>
                <a:spcPts val="0"/>
              </a:spcAft>
              <a:buClr>
                <a:srgbClr val="000000"/>
              </a:buClr>
              <a:buSzPts val="1400"/>
              <a:buFont typeface="Arial"/>
              <a:buNone/>
              <a:defRPr sz="1700" b="0" i="0" u="none" strike="noStrike" cap="none">
                <a:solidFill>
                  <a:schemeClr val="dk1"/>
                </a:solidFill>
                <a:latin typeface="Times New Roman"/>
                <a:ea typeface="Times New Roman"/>
                <a:cs typeface="Times New Roman"/>
                <a:sym typeface="Times New Roman"/>
              </a:defRPr>
            </a:lvl2pPr>
            <a:lvl3pPr marR="0" lvl="2" algn="l" rtl="0">
              <a:lnSpc>
                <a:spcPct val="100000"/>
              </a:lnSpc>
              <a:spcBef>
                <a:spcPts val="0"/>
              </a:spcBef>
              <a:spcAft>
                <a:spcPts val="0"/>
              </a:spcAft>
              <a:buClr>
                <a:srgbClr val="000000"/>
              </a:buClr>
              <a:buSzPts val="1400"/>
              <a:buFont typeface="Arial"/>
              <a:buNone/>
              <a:defRPr sz="1700" b="0" i="0" u="none" strike="noStrike" cap="none">
                <a:solidFill>
                  <a:schemeClr val="dk1"/>
                </a:solidFill>
                <a:latin typeface="Times New Roman"/>
                <a:ea typeface="Times New Roman"/>
                <a:cs typeface="Times New Roman"/>
                <a:sym typeface="Times New Roman"/>
              </a:defRPr>
            </a:lvl3pPr>
            <a:lvl4pPr marR="0" lvl="3" algn="l" rtl="0">
              <a:lnSpc>
                <a:spcPct val="100000"/>
              </a:lnSpc>
              <a:spcBef>
                <a:spcPts val="0"/>
              </a:spcBef>
              <a:spcAft>
                <a:spcPts val="0"/>
              </a:spcAft>
              <a:buClr>
                <a:srgbClr val="000000"/>
              </a:buClr>
              <a:buSzPts val="1400"/>
              <a:buFont typeface="Arial"/>
              <a:buNone/>
              <a:defRPr sz="1700" b="0" i="0" u="none" strike="noStrike" cap="none">
                <a:solidFill>
                  <a:schemeClr val="dk1"/>
                </a:solidFill>
                <a:latin typeface="Times New Roman"/>
                <a:ea typeface="Times New Roman"/>
                <a:cs typeface="Times New Roman"/>
                <a:sym typeface="Times New Roman"/>
              </a:defRPr>
            </a:lvl4pPr>
            <a:lvl5pPr marR="0" lvl="4" algn="l" rtl="0">
              <a:lnSpc>
                <a:spcPct val="100000"/>
              </a:lnSpc>
              <a:spcBef>
                <a:spcPts val="0"/>
              </a:spcBef>
              <a:spcAft>
                <a:spcPts val="0"/>
              </a:spcAft>
              <a:buClr>
                <a:srgbClr val="000000"/>
              </a:buClr>
              <a:buSzPts val="1400"/>
              <a:buFont typeface="Arial"/>
              <a:buNone/>
              <a:defRPr sz="1700" b="0" i="0" u="none" strike="noStrike" cap="none">
                <a:solidFill>
                  <a:schemeClr val="dk1"/>
                </a:solidFill>
                <a:latin typeface="Times New Roman"/>
                <a:ea typeface="Times New Roman"/>
                <a:cs typeface="Times New Roman"/>
                <a:sym typeface="Times New Roman"/>
              </a:defRPr>
            </a:lvl5pPr>
            <a:lvl6pPr marR="0" lvl="5" algn="l" rtl="0">
              <a:lnSpc>
                <a:spcPct val="100000"/>
              </a:lnSpc>
              <a:spcBef>
                <a:spcPts val="0"/>
              </a:spcBef>
              <a:spcAft>
                <a:spcPts val="0"/>
              </a:spcAft>
              <a:buClr>
                <a:srgbClr val="000000"/>
              </a:buClr>
              <a:buSzPts val="1400"/>
              <a:buFont typeface="Arial"/>
              <a:buNone/>
              <a:defRPr sz="1700" b="0" i="0" u="none" strike="noStrike" cap="none">
                <a:solidFill>
                  <a:schemeClr val="dk1"/>
                </a:solidFill>
                <a:latin typeface="Times New Roman"/>
                <a:ea typeface="Times New Roman"/>
                <a:cs typeface="Times New Roman"/>
                <a:sym typeface="Times New Roman"/>
              </a:defRPr>
            </a:lvl6pPr>
            <a:lvl7pPr marR="0" lvl="6" algn="l" rtl="0">
              <a:lnSpc>
                <a:spcPct val="100000"/>
              </a:lnSpc>
              <a:spcBef>
                <a:spcPts val="0"/>
              </a:spcBef>
              <a:spcAft>
                <a:spcPts val="0"/>
              </a:spcAft>
              <a:buClr>
                <a:srgbClr val="000000"/>
              </a:buClr>
              <a:buSzPts val="1400"/>
              <a:buFont typeface="Arial"/>
              <a:buNone/>
              <a:defRPr sz="1700" b="0" i="0" u="none" strike="noStrike" cap="none">
                <a:solidFill>
                  <a:schemeClr val="dk1"/>
                </a:solidFill>
                <a:latin typeface="Times New Roman"/>
                <a:ea typeface="Times New Roman"/>
                <a:cs typeface="Times New Roman"/>
                <a:sym typeface="Times New Roman"/>
              </a:defRPr>
            </a:lvl7pPr>
            <a:lvl8pPr marR="0" lvl="7" algn="l" rtl="0">
              <a:lnSpc>
                <a:spcPct val="100000"/>
              </a:lnSpc>
              <a:spcBef>
                <a:spcPts val="0"/>
              </a:spcBef>
              <a:spcAft>
                <a:spcPts val="0"/>
              </a:spcAft>
              <a:buClr>
                <a:srgbClr val="000000"/>
              </a:buClr>
              <a:buSzPts val="1400"/>
              <a:buFont typeface="Arial"/>
              <a:buNone/>
              <a:defRPr sz="1700" b="0" i="0" u="none" strike="noStrike" cap="none">
                <a:solidFill>
                  <a:schemeClr val="dk1"/>
                </a:solidFill>
                <a:latin typeface="Times New Roman"/>
                <a:ea typeface="Times New Roman"/>
                <a:cs typeface="Times New Roman"/>
                <a:sym typeface="Times New Roman"/>
              </a:defRPr>
            </a:lvl8pPr>
            <a:lvl9pPr marR="0" lvl="8" algn="l" rtl="0">
              <a:lnSpc>
                <a:spcPct val="100000"/>
              </a:lnSpc>
              <a:spcBef>
                <a:spcPts val="0"/>
              </a:spcBef>
              <a:spcAft>
                <a:spcPts val="0"/>
              </a:spcAft>
              <a:buClr>
                <a:srgbClr val="000000"/>
              </a:buClr>
              <a:buSzPts val="1400"/>
              <a:buFont typeface="Arial"/>
              <a:buNone/>
              <a:defRPr sz="1700" b="0" i="0" u="none" strike="noStrike" cap="none">
                <a:solidFill>
                  <a:schemeClr val="dk1"/>
                </a:solidFill>
                <a:latin typeface="Times New Roman"/>
                <a:ea typeface="Times New Roman"/>
                <a:cs typeface="Times New Roman"/>
                <a:sym typeface="Times New Roman"/>
              </a:defRPr>
            </a:lvl9pPr>
          </a:lstStyle>
          <a:p>
            <a:endParaRPr/>
          </a:p>
        </p:txBody>
      </p:sp>
      <p:sp>
        <p:nvSpPr>
          <p:cNvPr id="51" name="Google Shape;51;p39"/>
          <p:cNvSpPr txBox="1">
            <a:spLocks noGrp="1"/>
          </p:cNvSpPr>
          <p:nvPr>
            <p:ph type="ftr" idx="11"/>
          </p:nvPr>
        </p:nvSpPr>
        <p:spPr>
          <a:xfrm>
            <a:off x="4165600" y="6356350"/>
            <a:ext cx="3860800" cy="365125"/>
          </a:xfrm>
          <a:prstGeom prst="rect">
            <a:avLst/>
          </a:prstGeom>
          <a:noFill/>
          <a:ln>
            <a:noFill/>
          </a:ln>
        </p:spPr>
        <p:txBody>
          <a:bodyPr spcFirstLastPara="1" wrap="square" lIns="93950" tIns="46975" rIns="93950" bIns="46975" anchor="ctr" anchorCtr="0">
            <a:noAutofit/>
          </a:bodyPr>
          <a:lstStyle>
            <a:lvl1pPr marR="0" lvl="0" algn="l" rtl="0">
              <a:lnSpc>
                <a:spcPct val="100000"/>
              </a:lnSpc>
              <a:spcBef>
                <a:spcPts val="0"/>
              </a:spcBef>
              <a:spcAft>
                <a:spcPts val="0"/>
              </a:spcAft>
              <a:buClr>
                <a:srgbClr val="000000"/>
              </a:buClr>
              <a:buSzPts val="1400"/>
              <a:buFont typeface="Arial"/>
              <a:buNone/>
              <a:defRPr sz="1700" b="0" i="0" u="none" strike="noStrike" cap="none">
                <a:solidFill>
                  <a:schemeClr val="dk1"/>
                </a:solidFill>
                <a:latin typeface="Times New Roman"/>
                <a:ea typeface="Times New Roman"/>
                <a:cs typeface="Times New Roman"/>
                <a:sym typeface="Times New Roman"/>
              </a:defRPr>
            </a:lvl1pPr>
            <a:lvl2pPr marR="0" lvl="1" algn="l" rtl="0">
              <a:lnSpc>
                <a:spcPct val="100000"/>
              </a:lnSpc>
              <a:spcBef>
                <a:spcPts val="0"/>
              </a:spcBef>
              <a:spcAft>
                <a:spcPts val="0"/>
              </a:spcAft>
              <a:buClr>
                <a:srgbClr val="000000"/>
              </a:buClr>
              <a:buSzPts val="1400"/>
              <a:buFont typeface="Arial"/>
              <a:buNone/>
              <a:defRPr sz="1700" b="0" i="0" u="none" strike="noStrike" cap="none">
                <a:solidFill>
                  <a:schemeClr val="dk1"/>
                </a:solidFill>
                <a:latin typeface="Times New Roman"/>
                <a:ea typeface="Times New Roman"/>
                <a:cs typeface="Times New Roman"/>
                <a:sym typeface="Times New Roman"/>
              </a:defRPr>
            </a:lvl2pPr>
            <a:lvl3pPr marR="0" lvl="2" algn="l" rtl="0">
              <a:lnSpc>
                <a:spcPct val="100000"/>
              </a:lnSpc>
              <a:spcBef>
                <a:spcPts val="0"/>
              </a:spcBef>
              <a:spcAft>
                <a:spcPts val="0"/>
              </a:spcAft>
              <a:buClr>
                <a:srgbClr val="000000"/>
              </a:buClr>
              <a:buSzPts val="1400"/>
              <a:buFont typeface="Arial"/>
              <a:buNone/>
              <a:defRPr sz="1700" b="0" i="0" u="none" strike="noStrike" cap="none">
                <a:solidFill>
                  <a:schemeClr val="dk1"/>
                </a:solidFill>
                <a:latin typeface="Times New Roman"/>
                <a:ea typeface="Times New Roman"/>
                <a:cs typeface="Times New Roman"/>
                <a:sym typeface="Times New Roman"/>
              </a:defRPr>
            </a:lvl3pPr>
            <a:lvl4pPr marR="0" lvl="3" algn="l" rtl="0">
              <a:lnSpc>
                <a:spcPct val="100000"/>
              </a:lnSpc>
              <a:spcBef>
                <a:spcPts val="0"/>
              </a:spcBef>
              <a:spcAft>
                <a:spcPts val="0"/>
              </a:spcAft>
              <a:buClr>
                <a:srgbClr val="000000"/>
              </a:buClr>
              <a:buSzPts val="1400"/>
              <a:buFont typeface="Arial"/>
              <a:buNone/>
              <a:defRPr sz="1700" b="0" i="0" u="none" strike="noStrike" cap="none">
                <a:solidFill>
                  <a:schemeClr val="dk1"/>
                </a:solidFill>
                <a:latin typeface="Times New Roman"/>
                <a:ea typeface="Times New Roman"/>
                <a:cs typeface="Times New Roman"/>
                <a:sym typeface="Times New Roman"/>
              </a:defRPr>
            </a:lvl4pPr>
            <a:lvl5pPr marR="0" lvl="4" algn="l" rtl="0">
              <a:lnSpc>
                <a:spcPct val="100000"/>
              </a:lnSpc>
              <a:spcBef>
                <a:spcPts val="0"/>
              </a:spcBef>
              <a:spcAft>
                <a:spcPts val="0"/>
              </a:spcAft>
              <a:buClr>
                <a:srgbClr val="000000"/>
              </a:buClr>
              <a:buSzPts val="1400"/>
              <a:buFont typeface="Arial"/>
              <a:buNone/>
              <a:defRPr sz="1700" b="0" i="0" u="none" strike="noStrike" cap="none">
                <a:solidFill>
                  <a:schemeClr val="dk1"/>
                </a:solidFill>
                <a:latin typeface="Times New Roman"/>
                <a:ea typeface="Times New Roman"/>
                <a:cs typeface="Times New Roman"/>
                <a:sym typeface="Times New Roman"/>
              </a:defRPr>
            </a:lvl5pPr>
            <a:lvl6pPr marR="0" lvl="5" algn="l" rtl="0">
              <a:lnSpc>
                <a:spcPct val="100000"/>
              </a:lnSpc>
              <a:spcBef>
                <a:spcPts val="0"/>
              </a:spcBef>
              <a:spcAft>
                <a:spcPts val="0"/>
              </a:spcAft>
              <a:buClr>
                <a:srgbClr val="000000"/>
              </a:buClr>
              <a:buSzPts val="1400"/>
              <a:buFont typeface="Arial"/>
              <a:buNone/>
              <a:defRPr sz="1700" b="0" i="0" u="none" strike="noStrike" cap="none">
                <a:solidFill>
                  <a:schemeClr val="dk1"/>
                </a:solidFill>
                <a:latin typeface="Times New Roman"/>
                <a:ea typeface="Times New Roman"/>
                <a:cs typeface="Times New Roman"/>
                <a:sym typeface="Times New Roman"/>
              </a:defRPr>
            </a:lvl6pPr>
            <a:lvl7pPr marR="0" lvl="6" algn="l" rtl="0">
              <a:lnSpc>
                <a:spcPct val="100000"/>
              </a:lnSpc>
              <a:spcBef>
                <a:spcPts val="0"/>
              </a:spcBef>
              <a:spcAft>
                <a:spcPts val="0"/>
              </a:spcAft>
              <a:buClr>
                <a:srgbClr val="000000"/>
              </a:buClr>
              <a:buSzPts val="1400"/>
              <a:buFont typeface="Arial"/>
              <a:buNone/>
              <a:defRPr sz="1700" b="0" i="0" u="none" strike="noStrike" cap="none">
                <a:solidFill>
                  <a:schemeClr val="dk1"/>
                </a:solidFill>
                <a:latin typeface="Times New Roman"/>
                <a:ea typeface="Times New Roman"/>
                <a:cs typeface="Times New Roman"/>
                <a:sym typeface="Times New Roman"/>
              </a:defRPr>
            </a:lvl7pPr>
            <a:lvl8pPr marR="0" lvl="7" algn="l" rtl="0">
              <a:lnSpc>
                <a:spcPct val="100000"/>
              </a:lnSpc>
              <a:spcBef>
                <a:spcPts val="0"/>
              </a:spcBef>
              <a:spcAft>
                <a:spcPts val="0"/>
              </a:spcAft>
              <a:buClr>
                <a:srgbClr val="000000"/>
              </a:buClr>
              <a:buSzPts val="1400"/>
              <a:buFont typeface="Arial"/>
              <a:buNone/>
              <a:defRPr sz="1700" b="0" i="0" u="none" strike="noStrike" cap="none">
                <a:solidFill>
                  <a:schemeClr val="dk1"/>
                </a:solidFill>
                <a:latin typeface="Times New Roman"/>
                <a:ea typeface="Times New Roman"/>
                <a:cs typeface="Times New Roman"/>
                <a:sym typeface="Times New Roman"/>
              </a:defRPr>
            </a:lvl8pPr>
            <a:lvl9pPr marR="0" lvl="8" algn="l" rtl="0">
              <a:lnSpc>
                <a:spcPct val="100000"/>
              </a:lnSpc>
              <a:spcBef>
                <a:spcPts val="0"/>
              </a:spcBef>
              <a:spcAft>
                <a:spcPts val="0"/>
              </a:spcAft>
              <a:buClr>
                <a:srgbClr val="000000"/>
              </a:buClr>
              <a:buSzPts val="1400"/>
              <a:buFont typeface="Arial"/>
              <a:buNone/>
              <a:defRPr sz="1700" b="0" i="0" u="none" strike="noStrike" cap="none">
                <a:solidFill>
                  <a:schemeClr val="dk1"/>
                </a:solidFill>
                <a:latin typeface="Times New Roman"/>
                <a:ea typeface="Times New Roman"/>
                <a:cs typeface="Times New Roman"/>
                <a:sym typeface="Times New Roman"/>
              </a:defRPr>
            </a:lvl9pPr>
          </a:lstStyle>
          <a:p>
            <a:endParaRPr/>
          </a:p>
        </p:txBody>
      </p:sp>
      <p:sp>
        <p:nvSpPr>
          <p:cNvPr id="52" name="Google Shape;52;p39"/>
          <p:cNvSpPr txBox="1">
            <a:spLocks noGrp="1"/>
          </p:cNvSpPr>
          <p:nvPr>
            <p:ph type="sldNum" idx="12"/>
          </p:nvPr>
        </p:nvSpPr>
        <p:spPr>
          <a:xfrm>
            <a:off x="8737600" y="6356350"/>
            <a:ext cx="2844800" cy="365125"/>
          </a:xfrm>
          <a:prstGeom prst="rect">
            <a:avLst/>
          </a:prstGeom>
          <a:noFill/>
          <a:ln>
            <a:noFill/>
          </a:ln>
        </p:spPr>
        <p:txBody>
          <a:bodyPr spcFirstLastPara="1" wrap="square" lIns="93950" tIns="46975" rIns="93950" bIns="46975" anchor="ctr" anchorCtr="0">
            <a:noAutofit/>
          </a:bodyPr>
          <a:lstStyle>
            <a:lvl1pPr marL="0" marR="0" lvl="0" indent="0" algn="r" rtl="0">
              <a:lnSpc>
                <a:spcPct val="100000"/>
              </a:lnSpc>
              <a:spcBef>
                <a:spcPts val="0"/>
              </a:spcBef>
              <a:spcAft>
                <a:spcPts val="0"/>
              </a:spcAft>
              <a:buClr>
                <a:srgbClr val="898989"/>
              </a:buClr>
              <a:buSzPts val="1200"/>
              <a:buFont typeface="Times New Roman"/>
              <a:buNone/>
              <a:defRPr sz="1200" b="0" i="0" u="none" strike="noStrike" cap="none">
                <a:solidFill>
                  <a:srgbClr val="898989"/>
                </a:solidFill>
                <a:latin typeface="Times New Roman"/>
                <a:ea typeface="Times New Roman"/>
                <a:cs typeface="Times New Roman"/>
                <a:sym typeface="Times New Roman"/>
              </a:defRPr>
            </a:lvl1pPr>
            <a:lvl2pPr marL="0" marR="0" lvl="1" indent="0" algn="r" rtl="0">
              <a:lnSpc>
                <a:spcPct val="100000"/>
              </a:lnSpc>
              <a:spcBef>
                <a:spcPts val="0"/>
              </a:spcBef>
              <a:spcAft>
                <a:spcPts val="0"/>
              </a:spcAft>
              <a:buClr>
                <a:srgbClr val="898989"/>
              </a:buClr>
              <a:buSzPts val="1200"/>
              <a:buFont typeface="Times New Roman"/>
              <a:buNone/>
              <a:defRPr sz="1200" b="0" i="0" u="none" strike="noStrike" cap="none">
                <a:solidFill>
                  <a:srgbClr val="898989"/>
                </a:solidFill>
                <a:latin typeface="Times New Roman"/>
                <a:ea typeface="Times New Roman"/>
                <a:cs typeface="Times New Roman"/>
                <a:sym typeface="Times New Roman"/>
              </a:defRPr>
            </a:lvl2pPr>
            <a:lvl3pPr marL="0" marR="0" lvl="2" indent="0" algn="r" rtl="0">
              <a:lnSpc>
                <a:spcPct val="100000"/>
              </a:lnSpc>
              <a:spcBef>
                <a:spcPts val="0"/>
              </a:spcBef>
              <a:spcAft>
                <a:spcPts val="0"/>
              </a:spcAft>
              <a:buClr>
                <a:srgbClr val="898989"/>
              </a:buClr>
              <a:buSzPts val="1200"/>
              <a:buFont typeface="Times New Roman"/>
              <a:buNone/>
              <a:defRPr sz="1200" b="0" i="0" u="none" strike="noStrike" cap="none">
                <a:solidFill>
                  <a:srgbClr val="898989"/>
                </a:solidFill>
                <a:latin typeface="Times New Roman"/>
                <a:ea typeface="Times New Roman"/>
                <a:cs typeface="Times New Roman"/>
                <a:sym typeface="Times New Roman"/>
              </a:defRPr>
            </a:lvl3pPr>
            <a:lvl4pPr marL="0" marR="0" lvl="3" indent="0" algn="r" rtl="0">
              <a:lnSpc>
                <a:spcPct val="100000"/>
              </a:lnSpc>
              <a:spcBef>
                <a:spcPts val="0"/>
              </a:spcBef>
              <a:spcAft>
                <a:spcPts val="0"/>
              </a:spcAft>
              <a:buClr>
                <a:srgbClr val="898989"/>
              </a:buClr>
              <a:buSzPts val="1200"/>
              <a:buFont typeface="Times New Roman"/>
              <a:buNone/>
              <a:defRPr sz="1200" b="0" i="0" u="none" strike="noStrike" cap="none">
                <a:solidFill>
                  <a:srgbClr val="898989"/>
                </a:solidFill>
                <a:latin typeface="Times New Roman"/>
                <a:ea typeface="Times New Roman"/>
                <a:cs typeface="Times New Roman"/>
                <a:sym typeface="Times New Roman"/>
              </a:defRPr>
            </a:lvl4pPr>
            <a:lvl5pPr marL="0" marR="0" lvl="4" indent="0" algn="r" rtl="0">
              <a:lnSpc>
                <a:spcPct val="100000"/>
              </a:lnSpc>
              <a:spcBef>
                <a:spcPts val="0"/>
              </a:spcBef>
              <a:spcAft>
                <a:spcPts val="0"/>
              </a:spcAft>
              <a:buClr>
                <a:srgbClr val="898989"/>
              </a:buClr>
              <a:buSzPts val="1200"/>
              <a:buFont typeface="Times New Roman"/>
              <a:buNone/>
              <a:defRPr sz="1200" b="0" i="0" u="none" strike="noStrike" cap="none">
                <a:solidFill>
                  <a:srgbClr val="898989"/>
                </a:solidFill>
                <a:latin typeface="Times New Roman"/>
                <a:ea typeface="Times New Roman"/>
                <a:cs typeface="Times New Roman"/>
                <a:sym typeface="Times New Roman"/>
              </a:defRPr>
            </a:lvl5pPr>
            <a:lvl6pPr marL="0" marR="0" lvl="5" indent="0" algn="r" rtl="0">
              <a:lnSpc>
                <a:spcPct val="100000"/>
              </a:lnSpc>
              <a:spcBef>
                <a:spcPts val="0"/>
              </a:spcBef>
              <a:spcAft>
                <a:spcPts val="0"/>
              </a:spcAft>
              <a:buClr>
                <a:srgbClr val="898989"/>
              </a:buClr>
              <a:buSzPts val="1200"/>
              <a:buFont typeface="Times New Roman"/>
              <a:buNone/>
              <a:defRPr sz="1200" b="0" i="0" u="none" strike="noStrike" cap="none">
                <a:solidFill>
                  <a:srgbClr val="898989"/>
                </a:solidFill>
                <a:latin typeface="Times New Roman"/>
                <a:ea typeface="Times New Roman"/>
                <a:cs typeface="Times New Roman"/>
                <a:sym typeface="Times New Roman"/>
              </a:defRPr>
            </a:lvl6pPr>
            <a:lvl7pPr marL="0" marR="0" lvl="6" indent="0" algn="r" rtl="0">
              <a:lnSpc>
                <a:spcPct val="100000"/>
              </a:lnSpc>
              <a:spcBef>
                <a:spcPts val="0"/>
              </a:spcBef>
              <a:spcAft>
                <a:spcPts val="0"/>
              </a:spcAft>
              <a:buClr>
                <a:srgbClr val="898989"/>
              </a:buClr>
              <a:buSzPts val="1200"/>
              <a:buFont typeface="Times New Roman"/>
              <a:buNone/>
              <a:defRPr sz="1200" b="0" i="0" u="none" strike="noStrike" cap="none">
                <a:solidFill>
                  <a:srgbClr val="898989"/>
                </a:solidFill>
                <a:latin typeface="Times New Roman"/>
                <a:ea typeface="Times New Roman"/>
                <a:cs typeface="Times New Roman"/>
                <a:sym typeface="Times New Roman"/>
              </a:defRPr>
            </a:lvl7pPr>
            <a:lvl8pPr marL="0" marR="0" lvl="7" indent="0" algn="r" rtl="0">
              <a:lnSpc>
                <a:spcPct val="100000"/>
              </a:lnSpc>
              <a:spcBef>
                <a:spcPts val="0"/>
              </a:spcBef>
              <a:spcAft>
                <a:spcPts val="0"/>
              </a:spcAft>
              <a:buClr>
                <a:srgbClr val="898989"/>
              </a:buClr>
              <a:buSzPts val="1200"/>
              <a:buFont typeface="Times New Roman"/>
              <a:buNone/>
              <a:defRPr sz="1200" b="0" i="0" u="none" strike="noStrike" cap="none">
                <a:solidFill>
                  <a:srgbClr val="898989"/>
                </a:solidFill>
                <a:latin typeface="Times New Roman"/>
                <a:ea typeface="Times New Roman"/>
                <a:cs typeface="Times New Roman"/>
                <a:sym typeface="Times New Roman"/>
              </a:defRPr>
            </a:lvl8pPr>
            <a:lvl9pPr marL="0" marR="0" lvl="8" indent="0" algn="r" rtl="0">
              <a:lnSpc>
                <a:spcPct val="100000"/>
              </a:lnSpc>
              <a:spcBef>
                <a:spcPts val="0"/>
              </a:spcBef>
              <a:spcAft>
                <a:spcPts val="0"/>
              </a:spcAft>
              <a:buClr>
                <a:srgbClr val="898989"/>
              </a:buClr>
              <a:buSzPts val="1200"/>
              <a:buFont typeface="Times New Roman"/>
              <a:buNone/>
              <a:defRPr sz="1200" b="0" i="0" u="none" strike="noStrike" cap="none">
                <a:solidFill>
                  <a:srgbClr val="898989"/>
                </a:solidFill>
                <a:latin typeface="Times New Roman"/>
                <a:ea typeface="Times New Roman"/>
                <a:cs typeface="Times New Roman"/>
                <a:sym typeface="Times New Roman"/>
              </a:defRPr>
            </a:lvl9pPr>
          </a:lstStyle>
          <a:p>
            <a:pPr marL="0" lvl="0" indent="0" algn="r" rtl="0">
              <a:spcBef>
                <a:spcPts val="0"/>
              </a:spcBef>
              <a:spcAft>
                <a:spcPts val="0"/>
              </a:spcAft>
              <a:buNone/>
            </a:pPr>
            <a:fld id="{00000000-1234-1234-1234-123412341234}" type="slidenum">
              <a:rPr lang="lv"/>
              <a:t>‹#›</a:t>
            </a:fld>
            <a:endParaRPr sz="1400">
              <a:solidFill>
                <a:srgbClr val="000000"/>
              </a:solidFill>
              <a:latin typeface="Arial"/>
              <a:ea typeface="Arial"/>
              <a:cs typeface="Arial"/>
              <a:sym typeface="Arial"/>
            </a:endParaRPr>
          </a:p>
        </p:txBody>
      </p:sp>
    </p:spTree>
  </p:cSld>
  <p:clrMap bg1="lt1" tx1="dk1" bg2="dk2" tx2="lt2" accent1="accent1" accent2="accent2" accent3="accent3" accent4="accent4" accent5="accent5" accent6="accent6" hlink="hlink" folHlink="folHlink"/>
  <p:sldLayoutIdLst>
    <p:sldLayoutId id="2147483656" r:id="rId1"/>
    <p:sldLayoutId id="2147483898" r:id="rId2"/>
  </p:sldLayoutIdLst>
  <p:hf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1DC910A6-552D-384D-948E-FA26BAC7D0BB}"/>
              </a:ext>
            </a:extLst>
          </p:cNvPr>
          <p:cNvSpPr>
            <a:spLocks noGrp="1"/>
          </p:cNvSpPr>
          <p:nvPr>
            <p:ph type="title"/>
          </p:nvPr>
        </p:nvSpPr>
        <p:spPr>
          <a:xfrm>
            <a:off x="838249" y="365001"/>
            <a:ext cx="10515502" cy="1326059"/>
          </a:xfrm>
          <a:prstGeom prst="rect">
            <a:avLst/>
          </a:prstGeom>
        </p:spPr>
        <p:txBody>
          <a:bodyPr vert="horz" lIns="91440" tIns="45720" rIns="91440" bIns="45720" rtlCol="0" anchor="ctr">
            <a:normAutofit/>
          </a:bodyPr>
          <a:lstStyle/>
          <a:p>
            <a:r>
              <a:rPr lang="en-GB" dirty="0" err="1"/>
              <a:t>Ekonomikas</a:t>
            </a:r>
            <a:r>
              <a:rPr lang="en-GB" dirty="0"/>
              <a:t> </a:t>
            </a:r>
            <a:r>
              <a:rPr lang="en-GB" dirty="0" err="1"/>
              <a:t>ministrija</a:t>
            </a:r>
            <a:r>
              <a:rPr lang="en-GB" dirty="0"/>
              <a:t> 2021</a:t>
            </a:r>
            <a:endParaRPr lang="x-none" dirty="0"/>
          </a:p>
        </p:txBody>
      </p:sp>
      <p:sp>
        <p:nvSpPr>
          <p:cNvPr id="3" name="Text Placeholder 2">
            <a:extLst>
              <a:ext uri="{FF2B5EF4-FFF2-40B4-BE49-F238E27FC236}">
                <a16:creationId xmlns:a16="http://schemas.microsoft.com/office/drawing/2014/main" id="{059DEFF2-A7A7-6447-9939-89F631E4039C}"/>
              </a:ext>
            </a:extLst>
          </p:cNvPr>
          <p:cNvSpPr>
            <a:spLocks noGrp="1"/>
          </p:cNvSpPr>
          <p:nvPr>
            <p:ph type="body" idx="1"/>
          </p:nvPr>
        </p:nvSpPr>
        <p:spPr>
          <a:xfrm>
            <a:off x="838249" y="1826122"/>
            <a:ext cx="10515502" cy="4350990"/>
          </a:xfrm>
          <a:prstGeom prst="rect">
            <a:avLst/>
          </a:prstGeom>
        </p:spPr>
        <p:txBody>
          <a:bodyPr vert="horz" lIns="91440" tIns="45720" rIns="91440" bIns="45720" rtlCol="0">
            <a:normAutofit/>
          </a:bodyPr>
          <a:lstStyle/>
          <a:p>
            <a:pPr lvl="0"/>
            <a:r>
              <a:rPr lang="lv-LV"/>
              <a:t>Noklikšķiniet, lai rediģētu šablona teksta stilus</a:t>
            </a:r>
          </a:p>
          <a:p>
            <a:pPr lvl="1"/>
            <a:r>
              <a:rPr lang="lv-LV"/>
              <a:t>Otrais līmenis</a:t>
            </a:r>
          </a:p>
          <a:p>
            <a:pPr lvl="2"/>
            <a:r>
              <a:rPr lang="lv-LV"/>
              <a:t>Trešais līmenis</a:t>
            </a:r>
          </a:p>
          <a:p>
            <a:pPr lvl="3"/>
            <a:r>
              <a:rPr lang="lv-LV"/>
              <a:t>Ceturtais līmenis</a:t>
            </a:r>
          </a:p>
          <a:p>
            <a:pPr lvl="4"/>
            <a:r>
              <a:rPr lang="lv-LV"/>
              <a:t>Piektais līmenis</a:t>
            </a:r>
            <a:endParaRPr lang="x-none"/>
          </a:p>
        </p:txBody>
      </p:sp>
      <p:sp>
        <p:nvSpPr>
          <p:cNvPr id="4" name="Date Placeholder 3">
            <a:extLst>
              <a:ext uri="{FF2B5EF4-FFF2-40B4-BE49-F238E27FC236}">
                <a16:creationId xmlns:a16="http://schemas.microsoft.com/office/drawing/2014/main" id="{B6977A69-06D1-444A-AB3F-CC9E928B8F0C}"/>
              </a:ext>
            </a:extLst>
          </p:cNvPr>
          <p:cNvSpPr>
            <a:spLocks noGrp="1"/>
          </p:cNvSpPr>
          <p:nvPr>
            <p:ph type="dt" sz="half" idx="2"/>
          </p:nvPr>
        </p:nvSpPr>
        <p:spPr>
          <a:xfrm>
            <a:off x="838249" y="6356821"/>
            <a:ext cx="2743563" cy="365001"/>
          </a:xfrm>
          <a:prstGeom prst="rect">
            <a:avLst/>
          </a:prstGeom>
        </p:spPr>
        <p:txBody>
          <a:bodyPr vert="horz" lIns="91440" tIns="45720" rIns="91440" bIns="45720" rtlCol="0" anchor="ctr"/>
          <a:lstStyle>
            <a:lvl1pPr algn="l">
              <a:defRPr sz="844">
                <a:solidFill>
                  <a:schemeClr val="tx1">
                    <a:tint val="75000"/>
                  </a:schemeClr>
                </a:solidFill>
              </a:defRPr>
            </a:lvl1pPr>
          </a:lstStyle>
          <a:p>
            <a:fld id="{58102F6D-2937-664A-AB2F-B78F4874A4A1}" type="datetimeFigureOut">
              <a:rPr lang="x-none" smtClean="0"/>
              <a:t>13.05.2024</a:t>
            </a:fld>
            <a:endParaRPr lang="x-none"/>
          </a:p>
        </p:txBody>
      </p:sp>
      <p:sp>
        <p:nvSpPr>
          <p:cNvPr id="5" name="Footer Placeholder 4">
            <a:extLst>
              <a:ext uri="{FF2B5EF4-FFF2-40B4-BE49-F238E27FC236}">
                <a16:creationId xmlns:a16="http://schemas.microsoft.com/office/drawing/2014/main" id="{42D20420-8799-0840-8C1B-D6FDC3EE9B36}"/>
              </a:ext>
            </a:extLst>
          </p:cNvPr>
          <p:cNvSpPr>
            <a:spLocks noGrp="1"/>
          </p:cNvSpPr>
          <p:nvPr>
            <p:ph type="ftr" sz="quarter" idx="3"/>
          </p:nvPr>
        </p:nvSpPr>
        <p:spPr>
          <a:xfrm>
            <a:off x="4038328" y="6356821"/>
            <a:ext cx="4115344" cy="365001"/>
          </a:xfrm>
          <a:prstGeom prst="rect">
            <a:avLst/>
          </a:prstGeom>
        </p:spPr>
        <p:txBody>
          <a:bodyPr vert="horz" lIns="91440" tIns="45720" rIns="91440" bIns="45720" rtlCol="0" anchor="ctr"/>
          <a:lstStyle>
            <a:lvl1pPr algn="ctr">
              <a:defRPr sz="844">
                <a:solidFill>
                  <a:schemeClr val="tx1">
                    <a:tint val="75000"/>
                  </a:schemeClr>
                </a:solidFill>
              </a:defRPr>
            </a:lvl1pPr>
          </a:lstStyle>
          <a:p>
            <a:endParaRPr lang="x-none"/>
          </a:p>
        </p:txBody>
      </p:sp>
      <p:sp>
        <p:nvSpPr>
          <p:cNvPr id="6" name="Slide Number Placeholder 5">
            <a:extLst>
              <a:ext uri="{FF2B5EF4-FFF2-40B4-BE49-F238E27FC236}">
                <a16:creationId xmlns:a16="http://schemas.microsoft.com/office/drawing/2014/main" id="{D284BC5B-7D05-0045-8629-2257849B41BE}"/>
              </a:ext>
            </a:extLst>
          </p:cNvPr>
          <p:cNvSpPr>
            <a:spLocks noGrp="1"/>
          </p:cNvSpPr>
          <p:nvPr>
            <p:ph type="sldNum" sz="quarter" idx="4"/>
          </p:nvPr>
        </p:nvSpPr>
        <p:spPr>
          <a:xfrm>
            <a:off x="8610188" y="6356821"/>
            <a:ext cx="2743563" cy="365001"/>
          </a:xfrm>
          <a:prstGeom prst="rect">
            <a:avLst/>
          </a:prstGeom>
        </p:spPr>
        <p:txBody>
          <a:bodyPr vert="horz" lIns="91440" tIns="45720" rIns="91440" bIns="45720" rtlCol="0" anchor="ctr"/>
          <a:lstStyle>
            <a:lvl1pPr algn="r">
              <a:defRPr sz="844">
                <a:solidFill>
                  <a:schemeClr val="tx1">
                    <a:tint val="75000"/>
                  </a:schemeClr>
                </a:solidFill>
              </a:defRPr>
            </a:lvl1pPr>
          </a:lstStyle>
          <a:p>
            <a:fld id="{8891F8A6-FDBB-A34F-8650-67E0D2FBAF55}" type="slidenum">
              <a:rPr lang="x-none" smtClean="0"/>
              <a:t>‹#›</a:t>
            </a:fld>
            <a:endParaRPr lang="x-none"/>
          </a:p>
        </p:txBody>
      </p:sp>
    </p:spTree>
    <p:extLst>
      <p:ext uri="{BB962C8B-B14F-4D97-AF65-F5344CB8AC3E}">
        <p14:creationId xmlns:p14="http://schemas.microsoft.com/office/powerpoint/2010/main" val="395613051"/>
      </p:ext>
    </p:extLst>
  </p:cSld>
  <p:clrMap bg1="lt1" tx1="dk1" bg2="lt2" tx2="dk2" accent1="accent1" accent2="accent2" accent3="accent3" accent4="accent4" accent5="accent5" accent6="accent6" hlink="hlink" folHlink="folHlink"/>
  <p:sldLayoutIdLst>
    <p:sldLayoutId id="2147483777" r:id="rId1"/>
    <p:sldLayoutId id="2147483778" r:id="rId2"/>
    <p:sldLayoutId id="2147483779" r:id="rId3"/>
    <p:sldLayoutId id="2147483780" r:id="rId4"/>
    <p:sldLayoutId id="2147483781" r:id="rId5"/>
    <p:sldLayoutId id="2147483782" r:id="rId6"/>
    <p:sldLayoutId id="2147483783" r:id="rId7"/>
    <p:sldLayoutId id="2147483784" r:id="rId8"/>
    <p:sldLayoutId id="2147483785" r:id="rId9"/>
    <p:sldLayoutId id="2147483786" r:id="rId10"/>
    <p:sldLayoutId id="2147483787" r:id="rId11"/>
    <p:sldLayoutId id="2147483788" r:id="rId12"/>
    <p:sldLayoutId id="2147483789" r:id="rId13"/>
    <p:sldLayoutId id="2147483790" r:id="rId14"/>
  </p:sldLayoutIdLst>
  <p:txStyles>
    <p:titleStyle>
      <a:lvl1pPr algn="l" defTabSz="642915" rtl="0" eaLnBrk="1" latinLnBrk="0" hangingPunct="1">
        <a:lnSpc>
          <a:spcPct val="90000"/>
        </a:lnSpc>
        <a:spcBef>
          <a:spcPct val="0"/>
        </a:spcBef>
        <a:buNone/>
        <a:defRPr sz="3094" kern="1200">
          <a:solidFill>
            <a:schemeClr val="tx1"/>
          </a:solidFill>
          <a:latin typeface="+mj-lt"/>
          <a:ea typeface="+mj-ea"/>
          <a:cs typeface="+mj-cs"/>
        </a:defRPr>
      </a:lvl1pPr>
    </p:titleStyle>
    <p:bodyStyle>
      <a:lvl1pPr marL="160729" indent="-160729" algn="l" defTabSz="642915" rtl="0" eaLnBrk="1" latinLnBrk="0" hangingPunct="1">
        <a:lnSpc>
          <a:spcPct val="90000"/>
        </a:lnSpc>
        <a:spcBef>
          <a:spcPts val="703"/>
        </a:spcBef>
        <a:buFont typeface="Arial" panose="020B0604020202020204" pitchFamily="34" charset="0"/>
        <a:buChar char="•"/>
        <a:defRPr sz="1969" kern="1200">
          <a:solidFill>
            <a:schemeClr val="tx1"/>
          </a:solidFill>
          <a:latin typeface="+mn-lt"/>
          <a:ea typeface="+mn-ea"/>
          <a:cs typeface="+mn-cs"/>
        </a:defRPr>
      </a:lvl1pPr>
      <a:lvl2pPr marL="482186" indent="-160729" algn="l" defTabSz="642915" rtl="0" eaLnBrk="1" latinLnBrk="0" hangingPunct="1">
        <a:lnSpc>
          <a:spcPct val="90000"/>
        </a:lnSpc>
        <a:spcBef>
          <a:spcPts val="352"/>
        </a:spcBef>
        <a:buFont typeface="Arial" panose="020B0604020202020204" pitchFamily="34" charset="0"/>
        <a:buChar char="•"/>
        <a:defRPr sz="1687" kern="1200">
          <a:solidFill>
            <a:schemeClr val="tx1"/>
          </a:solidFill>
          <a:latin typeface="+mn-lt"/>
          <a:ea typeface="+mn-ea"/>
          <a:cs typeface="+mn-cs"/>
        </a:defRPr>
      </a:lvl2pPr>
      <a:lvl3pPr marL="803643" indent="-160729" algn="l" defTabSz="642915" rtl="0" eaLnBrk="1" latinLnBrk="0" hangingPunct="1">
        <a:lnSpc>
          <a:spcPct val="90000"/>
        </a:lnSpc>
        <a:spcBef>
          <a:spcPts val="352"/>
        </a:spcBef>
        <a:buFont typeface="Arial" panose="020B0604020202020204" pitchFamily="34" charset="0"/>
        <a:buChar char="•"/>
        <a:defRPr sz="1406" kern="1200">
          <a:solidFill>
            <a:schemeClr val="tx1"/>
          </a:solidFill>
          <a:latin typeface="+mn-lt"/>
          <a:ea typeface="+mn-ea"/>
          <a:cs typeface="+mn-cs"/>
        </a:defRPr>
      </a:lvl3pPr>
      <a:lvl4pPr marL="1125101" indent="-160729" algn="l" defTabSz="642915" rtl="0" eaLnBrk="1" latinLnBrk="0" hangingPunct="1">
        <a:lnSpc>
          <a:spcPct val="90000"/>
        </a:lnSpc>
        <a:spcBef>
          <a:spcPts val="352"/>
        </a:spcBef>
        <a:buFont typeface="Arial" panose="020B0604020202020204" pitchFamily="34" charset="0"/>
        <a:buChar char="•"/>
        <a:defRPr sz="1266" kern="1200">
          <a:solidFill>
            <a:schemeClr val="tx1"/>
          </a:solidFill>
          <a:latin typeface="+mn-lt"/>
          <a:ea typeface="+mn-ea"/>
          <a:cs typeface="+mn-cs"/>
        </a:defRPr>
      </a:lvl4pPr>
      <a:lvl5pPr marL="1446558" indent="-160729" algn="l" defTabSz="642915" rtl="0" eaLnBrk="1" latinLnBrk="0" hangingPunct="1">
        <a:lnSpc>
          <a:spcPct val="90000"/>
        </a:lnSpc>
        <a:spcBef>
          <a:spcPts val="352"/>
        </a:spcBef>
        <a:buFont typeface="Arial" panose="020B0604020202020204" pitchFamily="34" charset="0"/>
        <a:buChar char="•"/>
        <a:defRPr sz="1266" kern="1200">
          <a:solidFill>
            <a:schemeClr val="tx1"/>
          </a:solidFill>
          <a:latin typeface="+mn-lt"/>
          <a:ea typeface="+mn-ea"/>
          <a:cs typeface="+mn-cs"/>
        </a:defRPr>
      </a:lvl5pPr>
      <a:lvl6pPr marL="1768015" indent="-160729" algn="l" defTabSz="642915" rtl="0" eaLnBrk="1" latinLnBrk="0" hangingPunct="1">
        <a:lnSpc>
          <a:spcPct val="90000"/>
        </a:lnSpc>
        <a:spcBef>
          <a:spcPts val="352"/>
        </a:spcBef>
        <a:buFont typeface="Arial" panose="020B0604020202020204" pitchFamily="34" charset="0"/>
        <a:buChar char="•"/>
        <a:defRPr sz="1266" kern="1200">
          <a:solidFill>
            <a:schemeClr val="tx1"/>
          </a:solidFill>
          <a:latin typeface="+mn-lt"/>
          <a:ea typeface="+mn-ea"/>
          <a:cs typeface="+mn-cs"/>
        </a:defRPr>
      </a:lvl6pPr>
      <a:lvl7pPr marL="2089473" indent="-160729" algn="l" defTabSz="642915" rtl="0" eaLnBrk="1" latinLnBrk="0" hangingPunct="1">
        <a:lnSpc>
          <a:spcPct val="90000"/>
        </a:lnSpc>
        <a:spcBef>
          <a:spcPts val="352"/>
        </a:spcBef>
        <a:buFont typeface="Arial" panose="020B0604020202020204" pitchFamily="34" charset="0"/>
        <a:buChar char="•"/>
        <a:defRPr sz="1266" kern="1200">
          <a:solidFill>
            <a:schemeClr val="tx1"/>
          </a:solidFill>
          <a:latin typeface="+mn-lt"/>
          <a:ea typeface="+mn-ea"/>
          <a:cs typeface="+mn-cs"/>
        </a:defRPr>
      </a:lvl7pPr>
      <a:lvl8pPr marL="2410930" indent="-160729" algn="l" defTabSz="642915" rtl="0" eaLnBrk="1" latinLnBrk="0" hangingPunct="1">
        <a:lnSpc>
          <a:spcPct val="90000"/>
        </a:lnSpc>
        <a:spcBef>
          <a:spcPts val="352"/>
        </a:spcBef>
        <a:buFont typeface="Arial" panose="020B0604020202020204" pitchFamily="34" charset="0"/>
        <a:buChar char="•"/>
        <a:defRPr sz="1266" kern="1200">
          <a:solidFill>
            <a:schemeClr val="tx1"/>
          </a:solidFill>
          <a:latin typeface="+mn-lt"/>
          <a:ea typeface="+mn-ea"/>
          <a:cs typeface="+mn-cs"/>
        </a:defRPr>
      </a:lvl8pPr>
      <a:lvl9pPr marL="2732387" indent="-160729" algn="l" defTabSz="642915" rtl="0" eaLnBrk="1" latinLnBrk="0" hangingPunct="1">
        <a:lnSpc>
          <a:spcPct val="90000"/>
        </a:lnSpc>
        <a:spcBef>
          <a:spcPts val="352"/>
        </a:spcBef>
        <a:buFont typeface="Arial" panose="020B0604020202020204" pitchFamily="34" charset="0"/>
        <a:buChar char="•"/>
        <a:defRPr sz="1266" kern="1200">
          <a:solidFill>
            <a:schemeClr val="tx1"/>
          </a:solidFill>
          <a:latin typeface="+mn-lt"/>
          <a:ea typeface="+mn-ea"/>
          <a:cs typeface="+mn-cs"/>
        </a:defRPr>
      </a:lvl9pPr>
    </p:bodyStyle>
    <p:otherStyle>
      <a:defPPr>
        <a:defRPr lang="x-none"/>
      </a:defPPr>
      <a:lvl1pPr marL="0" algn="l" defTabSz="642915" rtl="0" eaLnBrk="1" latinLnBrk="0" hangingPunct="1">
        <a:defRPr sz="1266" kern="1200">
          <a:solidFill>
            <a:schemeClr val="tx1"/>
          </a:solidFill>
          <a:latin typeface="+mn-lt"/>
          <a:ea typeface="+mn-ea"/>
          <a:cs typeface="+mn-cs"/>
        </a:defRPr>
      </a:lvl1pPr>
      <a:lvl2pPr marL="321457" algn="l" defTabSz="642915" rtl="0" eaLnBrk="1" latinLnBrk="0" hangingPunct="1">
        <a:defRPr sz="1266" kern="1200">
          <a:solidFill>
            <a:schemeClr val="tx1"/>
          </a:solidFill>
          <a:latin typeface="+mn-lt"/>
          <a:ea typeface="+mn-ea"/>
          <a:cs typeface="+mn-cs"/>
        </a:defRPr>
      </a:lvl2pPr>
      <a:lvl3pPr marL="642915" algn="l" defTabSz="642915" rtl="0" eaLnBrk="1" latinLnBrk="0" hangingPunct="1">
        <a:defRPr sz="1266" kern="1200">
          <a:solidFill>
            <a:schemeClr val="tx1"/>
          </a:solidFill>
          <a:latin typeface="+mn-lt"/>
          <a:ea typeface="+mn-ea"/>
          <a:cs typeface="+mn-cs"/>
        </a:defRPr>
      </a:lvl3pPr>
      <a:lvl4pPr marL="964372" algn="l" defTabSz="642915" rtl="0" eaLnBrk="1" latinLnBrk="0" hangingPunct="1">
        <a:defRPr sz="1266" kern="1200">
          <a:solidFill>
            <a:schemeClr val="tx1"/>
          </a:solidFill>
          <a:latin typeface="+mn-lt"/>
          <a:ea typeface="+mn-ea"/>
          <a:cs typeface="+mn-cs"/>
        </a:defRPr>
      </a:lvl4pPr>
      <a:lvl5pPr marL="1285829" algn="l" defTabSz="642915" rtl="0" eaLnBrk="1" latinLnBrk="0" hangingPunct="1">
        <a:defRPr sz="1266" kern="1200">
          <a:solidFill>
            <a:schemeClr val="tx1"/>
          </a:solidFill>
          <a:latin typeface="+mn-lt"/>
          <a:ea typeface="+mn-ea"/>
          <a:cs typeface="+mn-cs"/>
        </a:defRPr>
      </a:lvl5pPr>
      <a:lvl6pPr marL="1607287" algn="l" defTabSz="642915" rtl="0" eaLnBrk="1" latinLnBrk="0" hangingPunct="1">
        <a:defRPr sz="1266" kern="1200">
          <a:solidFill>
            <a:schemeClr val="tx1"/>
          </a:solidFill>
          <a:latin typeface="+mn-lt"/>
          <a:ea typeface="+mn-ea"/>
          <a:cs typeface="+mn-cs"/>
        </a:defRPr>
      </a:lvl6pPr>
      <a:lvl7pPr marL="1928744" algn="l" defTabSz="642915" rtl="0" eaLnBrk="1" latinLnBrk="0" hangingPunct="1">
        <a:defRPr sz="1266" kern="1200">
          <a:solidFill>
            <a:schemeClr val="tx1"/>
          </a:solidFill>
          <a:latin typeface="+mn-lt"/>
          <a:ea typeface="+mn-ea"/>
          <a:cs typeface="+mn-cs"/>
        </a:defRPr>
      </a:lvl7pPr>
      <a:lvl8pPr marL="2250201" algn="l" defTabSz="642915" rtl="0" eaLnBrk="1" latinLnBrk="0" hangingPunct="1">
        <a:defRPr sz="1266" kern="1200">
          <a:solidFill>
            <a:schemeClr val="tx1"/>
          </a:solidFill>
          <a:latin typeface="+mn-lt"/>
          <a:ea typeface="+mn-ea"/>
          <a:cs typeface="+mn-cs"/>
        </a:defRPr>
      </a:lvl8pPr>
      <a:lvl9pPr marL="2571659" algn="l" defTabSz="642915" rtl="0" eaLnBrk="1" latinLnBrk="0" hangingPunct="1">
        <a:defRPr sz="1266"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Pr>
        <a:blipFill>
          <a:blip r:embed="rId4">
            <a:alphaModFix/>
          </a:blip>
          <a:stretch>
            <a:fillRect/>
          </a:stretch>
        </a:blipFill>
        <a:effectLst/>
      </p:bgPr>
    </p:bg>
    <p:spTree>
      <p:nvGrpSpPr>
        <p:cNvPr id="1" name="Shape 35"/>
        <p:cNvGrpSpPr/>
        <p:nvPr/>
      </p:nvGrpSpPr>
      <p:grpSpPr>
        <a:xfrm>
          <a:off x="0" y="0"/>
          <a:ext cx="0" cy="0"/>
          <a:chOff x="0" y="0"/>
          <a:chExt cx="0" cy="0"/>
        </a:xfrm>
      </p:grpSpPr>
      <p:pic>
        <p:nvPicPr>
          <p:cNvPr id="36" name="Google Shape;36;p37"/>
          <p:cNvPicPr preferRelativeResize="0"/>
          <p:nvPr/>
        </p:nvPicPr>
        <p:blipFill rotWithShape="1">
          <a:blip r:embed="rId5">
            <a:alphaModFix/>
          </a:blip>
          <a:srcRect/>
          <a:stretch/>
        </p:blipFill>
        <p:spPr>
          <a:xfrm>
            <a:off x="395287" y="0"/>
            <a:ext cx="2347912" cy="1957387"/>
          </a:xfrm>
          <a:prstGeom prst="rect">
            <a:avLst/>
          </a:prstGeom>
          <a:noFill/>
          <a:ln>
            <a:noFill/>
          </a:ln>
        </p:spPr>
      </p:pic>
      <p:sp>
        <p:nvSpPr>
          <p:cNvPr id="37" name="Google Shape;37;p37"/>
          <p:cNvSpPr txBox="1">
            <a:spLocks noGrp="1"/>
          </p:cNvSpPr>
          <p:nvPr>
            <p:ph type="title"/>
          </p:nvPr>
        </p:nvSpPr>
        <p:spPr>
          <a:xfrm>
            <a:off x="609600" y="274637"/>
            <a:ext cx="10972800" cy="1143000"/>
          </a:xfrm>
          <a:prstGeom prst="rect">
            <a:avLst/>
          </a:prstGeom>
          <a:noFill/>
          <a:ln>
            <a:noFill/>
          </a:ln>
        </p:spPr>
        <p:txBody>
          <a:bodyPr spcFirstLastPara="1" wrap="square" lIns="93950" tIns="46975" rIns="93950" bIns="46975" anchor="ctr" anchorCtr="0">
            <a:noAutofit/>
          </a:bodyPr>
          <a:lstStyle>
            <a:lvl1pPr marR="0" lvl="0" algn="ctr" rtl="0">
              <a:lnSpc>
                <a:spcPct val="100000"/>
              </a:lnSpc>
              <a:spcBef>
                <a:spcPts val="0"/>
              </a:spcBef>
              <a:spcAft>
                <a:spcPts val="0"/>
              </a:spcAft>
              <a:buClr>
                <a:srgbClr val="000000"/>
              </a:buClr>
              <a:buSzPts val="1400"/>
              <a:buFont typeface="Arial"/>
              <a:buNone/>
              <a:defRPr sz="4500" b="0" i="0" u="none" strike="noStrike" cap="none">
                <a:solidFill>
                  <a:schemeClr val="dk1"/>
                </a:solidFill>
                <a:latin typeface="Times New Roman"/>
                <a:ea typeface="Times New Roman"/>
                <a:cs typeface="Times New Roman"/>
                <a:sym typeface="Times New Roman"/>
              </a:defRPr>
            </a:lvl1pPr>
            <a:lvl2pPr marR="0" lvl="1" algn="ctr" rtl="0">
              <a:lnSpc>
                <a:spcPct val="100000"/>
              </a:lnSpc>
              <a:spcBef>
                <a:spcPts val="0"/>
              </a:spcBef>
              <a:spcAft>
                <a:spcPts val="0"/>
              </a:spcAft>
              <a:buClr>
                <a:srgbClr val="000000"/>
              </a:buClr>
              <a:buSzPts val="1400"/>
              <a:buFont typeface="Arial"/>
              <a:buNone/>
              <a:defRPr sz="4500" b="0" i="0" u="none" strike="noStrike" cap="none">
                <a:solidFill>
                  <a:schemeClr val="dk1"/>
                </a:solidFill>
                <a:latin typeface="Times New Roman"/>
                <a:ea typeface="Times New Roman"/>
                <a:cs typeface="Times New Roman"/>
                <a:sym typeface="Times New Roman"/>
              </a:defRPr>
            </a:lvl2pPr>
            <a:lvl3pPr marR="0" lvl="2" algn="ctr" rtl="0">
              <a:lnSpc>
                <a:spcPct val="100000"/>
              </a:lnSpc>
              <a:spcBef>
                <a:spcPts val="0"/>
              </a:spcBef>
              <a:spcAft>
                <a:spcPts val="0"/>
              </a:spcAft>
              <a:buClr>
                <a:srgbClr val="000000"/>
              </a:buClr>
              <a:buSzPts val="1400"/>
              <a:buFont typeface="Arial"/>
              <a:buNone/>
              <a:defRPr sz="4500" b="0" i="0" u="none" strike="noStrike" cap="none">
                <a:solidFill>
                  <a:schemeClr val="dk1"/>
                </a:solidFill>
                <a:latin typeface="Times New Roman"/>
                <a:ea typeface="Times New Roman"/>
                <a:cs typeface="Times New Roman"/>
                <a:sym typeface="Times New Roman"/>
              </a:defRPr>
            </a:lvl3pPr>
            <a:lvl4pPr marR="0" lvl="3" algn="ctr" rtl="0">
              <a:lnSpc>
                <a:spcPct val="100000"/>
              </a:lnSpc>
              <a:spcBef>
                <a:spcPts val="0"/>
              </a:spcBef>
              <a:spcAft>
                <a:spcPts val="0"/>
              </a:spcAft>
              <a:buClr>
                <a:srgbClr val="000000"/>
              </a:buClr>
              <a:buSzPts val="1400"/>
              <a:buFont typeface="Arial"/>
              <a:buNone/>
              <a:defRPr sz="4500" b="0" i="0" u="none" strike="noStrike" cap="none">
                <a:solidFill>
                  <a:schemeClr val="dk1"/>
                </a:solidFill>
                <a:latin typeface="Times New Roman"/>
                <a:ea typeface="Times New Roman"/>
                <a:cs typeface="Times New Roman"/>
                <a:sym typeface="Times New Roman"/>
              </a:defRPr>
            </a:lvl4pPr>
            <a:lvl5pPr marR="0" lvl="4" algn="ctr" rtl="0">
              <a:lnSpc>
                <a:spcPct val="100000"/>
              </a:lnSpc>
              <a:spcBef>
                <a:spcPts val="0"/>
              </a:spcBef>
              <a:spcAft>
                <a:spcPts val="0"/>
              </a:spcAft>
              <a:buClr>
                <a:srgbClr val="000000"/>
              </a:buClr>
              <a:buSzPts val="1400"/>
              <a:buFont typeface="Arial"/>
              <a:buNone/>
              <a:defRPr sz="4500" b="0" i="0" u="none" strike="noStrike" cap="none">
                <a:solidFill>
                  <a:schemeClr val="dk1"/>
                </a:solidFill>
                <a:latin typeface="Times New Roman"/>
                <a:ea typeface="Times New Roman"/>
                <a:cs typeface="Times New Roman"/>
                <a:sym typeface="Times New Roman"/>
              </a:defRPr>
            </a:lvl5pPr>
            <a:lvl6pPr marR="0" lvl="5" algn="ctr" rtl="0">
              <a:lnSpc>
                <a:spcPct val="100000"/>
              </a:lnSpc>
              <a:spcBef>
                <a:spcPts val="0"/>
              </a:spcBef>
              <a:spcAft>
                <a:spcPts val="0"/>
              </a:spcAft>
              <a:buClr>
                <a:srgbClr val="000000"/>
              </a:buClr>
              <a:buSzPts val="1400"/>
              <a:buFont typeface="Arial"/>
              <a:buNone/>
              <a:defRPr sz="4500" b="0" i="0" u="none" strike="noStrike" cap="none">
                <a:solidFill>
                  <a:schemeClr val="dk1"/>
                </a:solidFill>
                <a:latin typeface="Times New Roman"/>
                <a:ea typeface="Times New Roman"/>
                <a:cs typeface="Times New Roman"/>
                <a:sym typeface="Times New Roman"/>
              </a:defRPr>
            </a:lvl6pPr>
            <a:lvl7pPr marR="0" lvl="6" algn="ctr" rtl="0">
              <a:lnSpc>
                <a:spcPct val="100000"/>
              </a:lnSpc>
              <a:spcBef>
                <a:spcPts val="0"/>
              </a:spcBef>
              <a:spcAft>
                <a:spcPts val="0"/>
              </a:spcAft>
              <a:buClr>
                <a:srgbClr val="000000"/>
              </a:buClr>
              <a:buSzPts val="1400"/>
              <a:buFont typeface="Arial"/>
              <a:buNone/>
              <a:defRPr sz="4500" b="0" i="0" u="none" strike="noStrike" cap="none">
                <a:solidFill>
                  <a:schemeClr val="dk1"/>
                </a:solidFill>
                <a:latin typeface="Times New Roman"/>
                <a:ea typeface="Times New Roman"/>
                <a:cs typeface="Times New Roman"/>
                <a:sym typeface="Times New Roman"/>
              </a:defRPr>
            </a:lvl7pPr>
            <a:lvl8pPr marR="0" lvl="7" algn="ctr" rtl="0">
              <a:lnSpc>
                <a:spcPct val="100000"/>
              </a:lnSpc>
              <a:spcBef>
                <a:spcPts val="0"/>
              </a:spcBef>
              <a:spcAft>
                <a:spcPts val="0"/>
              </a:spcAft>
              <a:buClr>
                <a:srgbClr val="000000"/>
              </a:buClr>
              <a:buSzPts val="1400"/>
              <a:buFont typeface="Arial"/>
              <a:buNone/>
              <a:defRPr sz="4500" b="0" i="0" u="none" strike="noStrike" cap="none">
                <a:solidFill>
                  <a:schemeClr val="dk1"/>
                </a:solidFill>
                <a:latin typeface="Times New Roman"/>
                <a:ea typeface="Times New Roman"/>
                <a:cs typeface="Times New Roman"/>
                <a:sym typeface="Times New Roman"/>
              </a:defRPr>
            </a:lvl8pPr>
            <a:lvl9pPr marR="0" lvl="8" algn="ctr" rtl="0">
              <a:lnSpc>
                <a:spcPct val="100000"/>
              </a:lnSpc>
              <a:spcBef>
                <a:spcPts val="0"/>
              </a:spcBef>
              <a:spcAft>
                <a:spcPts val="0"/>
              </a:spcAft>
              <a:buClr>
                <a:srgbClr val="000000"/>
              </a:buClr>
              <a:buSzPts val="1400"/>
              <a:buFont typeface="Arial"/>
              <a:buNone/>
              <a:defRPr sz="4500" b="0" i="0" u="none" strike="noStrike" cap="none">
                <a:solidFill>
                  <a:schemeClr val="dk1"/>
                </a:solidFill>
                <a:latin typeface="Times New Roman"/>
                <a:ea typeface="Times New Roman"/>
                <a:cs typeface="Times New Roman"/>
                <a:sym typeface="Times New Roman"/>
              </a:defRPr>
            </a:lvl9pPr>
          </a:lstStyle>
          <a:p>
            <a:endParaRPr/>
          </a:p>
        </p:txBody>
      </p:sp>
      <p:sp>
        <p:nvSpPr>
          <p:cNvPr id="38" name="Google Shape;38;p37"/>
          <p:cNvSpPr txBox="1">
            <a:spLocks noGrp="1"/>
          </p:cNvSpPr>
          <p:nvPr>
            <p:ph type="body" idx="1"/>
          </p:nvPr>
        </p:nvSpPr>
        <p:spPr>
          <a:xfrm>
            <a:off x="609600" y="1600200"/>
            <a:ext cx="10972800" cy="4525962"/>
          </a:xfrm>
          <a:prstGeom prst="rect">
            <a:avLst/>
          </a:prstGeom>
          <a:noFill/>
          <a:ln>
            <a:noFill/>
          </a:ln>
        </p:spPr>
        <p:txBody>
          <a:bodyPr spcFirstLastPara="1" wrap="square" lIns="93950" tIns="46975" rIns="93950" bIns="46975" anchor="t" anchorCtr="0">
            <a:noAutofit/>
          </a:bodyPr>
          <a:lstStyle>
            <a:lvl1pPr marL="457200" marR="0" lvl="0" indent="-438150" algn="l" rtl="0">
              <a:lnSpc>
                <a:spcPct val="100000"/>
              </a:lnSpc>
              <a:spcBef>
                <a:spcPts val="660"/>
              </a:spcBef>
              <a:spcAft>
                <a:spcPts val="0"/>
              </a:spcAft>
              <a:buClr>
                <a:schemeClr val="dk1"/>
              </a:buClr>
              <a:buSzPts val="3300"/>
              <a:buFont typeface="Arial"/>
              <a:buChar char="•"/>
              <a:defRPr sz="3300" b="0" i="0" u="none" strike="noStrike" cap="none">
                <a:solidFill>
                  <a:schemeClr val="dk1"/>
                </a:solidFill>
                <a:latin typeface="Times New Roman"/>
                <a:ea typeface="Times New Roman"/>
                <a:cs typeface="Times New Roman"/>
                <a:sym typeface="Times New Roman"/>
              </a:defRPr>
            </a:lvl1pPr>
            <a:lvl2pPr marL="914400" marR="0" lvl="1" indent="-412750" algn="l" rtl="0">
              <a:lnSpc>
                <a:spcPct val="100000"/>
              </a:lnSpc>
              <a:spcBef>
                <a:spcPts val="580"/>
              </a:spcBef>
              <a:spcAft>
                <a:spcPts val="0"/>
              </a:spcAft>
              <a:buClr>
                <a:schemeClr val="dk1"/>
              </a:buClr>
              <a:buSzPts val="2900"/>
              <a:buFont typeface="Arial"/>
              <a:buChar char="–"/>
              <a:defRPr sz="2900" b="0" i="0" u="none" strike="noStrike" cap="none">
                <a:solidFill>
                  <a:schemeClr val="dk1"/>
                </a:solidFill>
                <a:latin typeface="Times New Roman"/>
                <a:ea typeface="Times New Roman"/>
                <a:cs typeface="Times New Roman"/>
                <a:sym typeface="Times New Roman"/>
              </a:defRPr>
            </a:lvl2pPr>
            <a:lvl3pPr marL="1371600" marR="0" lvl="2" indent="-387350" algn="l" rtl="0">
              <a:lnSpc>
                <a:spcPct val="100000"/>
              </a:lnSpc>
              <a:spcBef>
                <a:spcPts val="500"/>
              </a:spcBef>
              <a:spcAft>
                <a:spcPts val="0"/>
              </a:spcAft>
              <a:buClr>
                <a:schemeClr val="dk1"/>
              </a:buClr>
              <a:buSzPts val="2500"/>
              <a:buFont typeface="Arial"/>
              <a:buChar char="•"/>
              <a:defRPr sz="2500" b="0" i="0" u="none" strike="noStrike" cap="none">
                <a:solidFill>
                  <a:schemeClr val="dk1"/>
                </a:solidFill>
                <a:latin typeface="Times New Roman"/>
                <a:ea typeface="Times New Roman"/>
                <a:cs typeface="Times New Roman"/>
                <a:sym typeface="Times New Roman"/>
              </a:defRPr>
            </a:lvl3pPr>
            <a:lvl4pPr marL="1828800" marR="0" lvl="3" indent="-349250" algn="l" rtl="0">
              <a:lnSpc>
                <a:spcPct val="100000"/>
              </a:lnSpc>
              <a:spcBef>
                <a:spcPts val="380"/>
              </a:spcBef>
              <a:spcAft>
                <a:spcPts val="0"/>
              </a:spcAft>
              <a:buClr>
                <a:schemeClr val="dk1"/>
              </a:buClr>
              <a:buSzPts val="1900"/>
              <a:buFont typeface="Arial"/>
              <a:buChar char="–"/>
              <a:defRPr sz="1900" b="0" i="0" u="none" strike="noStrike" cap="none">
                <a:solidFill>
                  <a:schemeClr val="dk1"/>
                </a:solidFill>
                <a:latin typeface="Times New Roman"/>
                <a:ea typeface="Times New Roman"/>
                <a:cs typeface="Times New Roman"/>
                <a:sym typeface="Times New Roman"/>
              </a:defRPr>
            </a:lvl4pPr>
            <a:lvl5pPr marL="2286000" marR="0" lvl="4" indent="-349250" algn="l" rtl="0">
              <a:lnSpc>
                <a:spcPct val="100000"/>
              </a:lnSpc>
              <a:spcBef>
                <a:spcPts val="380"/>
              </a:spcBef>
              <a:spcAft>
                <a:spcPts val="0"/>
              </a:spcAft>
              <a:buClr>
                <a:schemeClr val="dk1"/>
              </a:buClr>
              <a:buSzPts val="1900"/>
              <a:buFont typeface="Arial"/>
              <a:buChar char="»"/>
              <a:defRPr sz="1900" b="0" i="0" u="none" strike="noStrike" cap="none">
                <a:solidFill>
                  <a:schemeClr val="dk1"/>
                </a:solidFill>
                <a:latin typeface="Times New Roman"/>
                <a:ea typeface="Times New Roman"/>
                <a:cs typeface="Times New Roman"/>
                <a:sym typeface="Times New Roman"/>
              </a:defRPr>
            </a:lvl5pPr>
            <a:lvl6pPr marL="2743200" marR="0" lvl="5" indent="-349250" algn="l" rtl="0">
              <a:lnSpc>
                <a:spcPct val="100000"/>
              </a:lnSpc>
              <a:spcBef>
                <a:spcPts val="380"/>
              </a:spcBef>
              <a:spcAft>
                <a:spcPts val="0"/>
              </a:spcAft>
              <a:buClr>
                <a:schemeClr val="dk1"/>
              </a:buClr>
              <a:buSzPts val="1900"/>
              <a:buFont typeface="Arial"/>
              <a:buChar char="•"/>
              <a:defRPr sz="1900" b="0" i="0" u="none" strike="noStrike" cap="none">
                <a:solidFill>
                  <a:schemeClr val="dk1"/>
                </a:solidFill>
                <a:latin typeface="Times New Roman"/>
                <a:ea typeface="Times New Roman"/>
                <a:cs typeface="Times New Roman"/>
                <a:sym typeface="Times New Roman"/>
              </a:defRPr>
            </a:lvl6pPr>
            <a:lvl7pPr marL="3200400" marR="0" lvl="6" indent="-349250" algn="l" rtl="0">
              <a:lnSpc>
                <a:spcPct val="100000"/>
              </a:lnSpc>
              <a:spcBef>
                <a:spcPts val="380"/>
              </a:spcBef>
              <a:spcAft>
                <a:spcPts val="0"/>
              </a:spcAft>
              <a:buClr>
                <a:schemeClr val="dk1"/>
              </a:buClr>
              <a:buSzPts val="1900"/>
              <a:buFont typeface="Arial"/>
              <a:buChar char="•"/>
              <a:defRPr sz="1900" b="0" i="0" u="none" strike="noStrike" cap="none">
                <a:solidFill>
                  <a:schemeClr val="dk1"/>
                </a:solidFill>
                <a:latin typeface="Times New Roman"/>
                <a:ea typeface="Times New Roman"/>
                <a:cs typeface="Times New Roman"/>
                <a:sym typeface="Times New Roman"/>
              </a:defRPr>
            </a:lvl7pPr>
            <a:lvl8pPr marL="3657600" marR="0" lvl="7" indent="-349250" algn="l" rtl="0">
              <a:lnSpc>
                <a:spcPct val="100000"/>
              </a:lnSpc>
              <a:spcBef>
                <a:spcPts val="380"/>
              </a:spcBef>
              <a:spcAft>
                <a:spcPts val="0"/>
              </a:spcAft>
              <a:buClr>
                <a:schemeClr val="dk1"/>
              </a:buClr>
              <a:buSzPts val="1900"/>
              <a:buFont typeface="Arial"/>
              <a:buChar char="•"/>
              <a:defRPr sz="1900" b="0" i="0" u="none" strike="noStrike" cap="none">
                <a:solidFill>
                  <a:schemeClr val="dk1"/>
                </a:solidFill>
                <a:latin typeface="Times New Roman"/>
                <a:ea typeface="Times New Roman"/>
                <a:cs typeface="Times New Roman"/>
                <a:sym typeface="Times New Roman"/>
              </a:defRPr>
            </a:lvl8pPr>
            <a:lvl9pPr marL="4114800" marR="0" lvl="8" indent="-349250" algn="l" rtl="0">
              <a:lnSpc>
                <a:spcPct val="100000"/>
              </a:lnSpc>
              <a:spcBef>
                <a:spcPts val="380"/>
              </a:spcBef>
              <a:spcAft>
                <a:spcPts val="0"/>
              </a:spcAft>
              <a:buClr>
                <a:schemeClr val="dk1"/>
              </a:buClr>
              <a:buSzPts val="1900"/>
              <a:buFont typeface="Arial"/>
              <a:buChar char="•"/>
              <a:defRPr sz="1900" b="0" i="0" u="none" strike="noStrike" cap="none">
                <a:solidFill>
                  <a:schemeClr val="dk1"/>
                </a:solidFill>
                <a:latin typeface="Times New Roman"/>
                <a:ea typeface="Times New Roman"/>
                <a:cs typeface="Times New Roman"/>
                <a:sym typeface="Times New Roman"/>
              </a:defRPr>
            </a:lvl9pPr>
          </a:lstStyle>
          <a:p>
            <a:endParaRPr/>
          </a:p>
        </p:txBody>
      </p:sp>
      <p:sp>
        <p:nvSpPr>
          <p:cNvPr id="39" name="Google Shape;39;p37"/>
          <p:cNvSpPr txBox="1">
            <a:spLocks noGrp="1"/>
          </p:cNvSpPr>
          <p:nvPr>
            <p:ph type="sldNum" idx="12"/>
          </p:nvPr>
        </p:nvSpPr>
        <p:spPr>
          <a:xfrm>
            <a:off x="11212512" y="6324600"/>
            <a:ext cx="573087" cy="304800"/>
          </a:xfrm>
          <a:prstGeom prst="rect">
            <a:avLst/>
          </a:prstGeom>
          <a:noFill/>
          <a:ln>
            <a:noFill/>
          </a:ln>
        </p:spPr>
        <p:txBody>
          <a:bodyPr spcFirstLastPara="1" wrap="square" lIns="93950" tIns="46975" rIns="93950" bIns="46975" anchor="ctr" anchorCtr="0">
            <a:noAutofit/>
          </a:bodyPr>
          <a:lstStyle>
            <a:lvl1pPr marL="0" marR="0" lvl="0" indent="0" algn="r" rtl="0">
              <a:lnSpc>
                <a:spcPct val="100000"/>
              </a:lnSpc>
              <a:spcBef>
                <a:spcPts val="0"/>
              </a:spcBef>
              <a:spcAft>
                <a:spcPts val="0"/>
              </a:spcAft>
              <a:buClr>
                <a:srgbClr val="898989"/>
              </a:buClr>
              <a:buSzPts val="1000"/>
              <a:buFont typeface="Verdana"/>
              <a:buNone/>
              <a:defRPr sz="1000" b="0" i="0" u="none" strike="noStrike" cap="none">
                <a:solidFill>
                  <a:srgbClr val="898989"/>
                </a:solidFill>
                <a:latin typeface="Verdana"/>
                <a:ea typeface="Verdana"/>
                <a:cs typeface="Verdana"/>
                <a:sym typeface="Verdana"/>
              </a:defRPr>
            </a:lvl1pPr>
            <a:lvl2pPr marL="0" marR="0" lvl="1" indent="0" algn="r" rtl="0">
              <a:lnSpc>
                <a:spcPct val="100000"/>
              </a:lnSpc>
              <a:spcBef>
                <a:spcPts val="0"/>
              </a:spcBef>
              <a:spcAft>
                <a:spcPts val="0"/>
              </a:spcAft>
              <a:buClr>
                <a:srgbClr val="898989"/>
              </a:buClr>
              <a:buSzPts val="1000"/>
              <a:buFont typeface="Verdana"/>
              <a:buNone/>
              <a:defRPr sz="1000" b="0" i="0" u="none" strike="noStrike" cap="none">
                <a:solidFill>
                  <a:srgbClr val="898989"/>
                </a:solidFill>
                <a:latin typeface="Verdana"/>
                <a:ea typeface="Verdana"/>
                <a:cs typeface="Verdana"/>
                <a:sym typeface="Verdana"/>
              </a:defRPr>
            </a:lvl2pPr>
            <a:lvl3pPr marL="0" marR="0" lvl="2" indent="0" algn="r" rtl="0">
              <a:lnSpc>
                <a:spcPct val="100000"/>
              </a:lnSpc>
              <a:spcBef>
                <a:spcPts val="0"/>
              </a:spcBef>
              <a:spcAft>
                <a:spcPts val="0"/>
              </a:spcAft>
              <a:buClr>
                <a:srgbClr val="898989"/>
              </a:buClr>
              <a:buSzPts val="1000"/>
              <a:buFont typeface="Verdana"/>
              <a:buNone/>
              <a:defRPr sz="1000" b="0" i="0" u="none" strike="noStrike" cap="none">
                <a:solidFill>
                  <a:srgbClr val="898989"/>
                </a:solidFill>
                <a:latin typeface="Verdana"/>
                <a:ea typeface="Verdana"/>
                <a:cs typeface="Verdana"/>
                <a:sym typeface="Verdana"/>
              </a:defRPr>
            </a:lvl3pPr>
            <a:lvl4pPr marL="0" marR="0" lvl="3" indent="0" algn="r" rtl="0">
              <a:lnSpc>
                <a:spcPct val="100000"/>
              </a:lnSpc>
              <a:spcBef>
                <a:spcPts val="0"/>
              </a:spcBef>
              <a:spcAft>
                <a:spcPts val="0"/>
              </a:spcAft>
              <a:buClr>
                <a:srgbClr val="898989"/>
              </a:buClr>
              <a:buSzPts val="1000"/>
              <a:buFont typeface="Verdana"/>
              <a:buNone/>
              <a:defRPr sz="1000" b="0" i="0" u="none" strike="noStrike" cap="none">
                <a:solidFill>
                  <a:srgbClr val="898989"/>
                </a:solidFill>
                <a:latin typeface="Verdana"/>
                <a:ea typeface="Verdana"/>
                <a:cs typeface="Verdana"/>
                <a:sym typeface="Verdana"/>
              </a:defRPr>
            </a:lvl4pPr>
            <a:lvl5pPr marL="0" marR="0" lvl="4" indent="0" algn="r" rtl="0">
              <a:lnSpc>
                <a:spcPct val="100000"/>
              </a:lnSpc>
              <a:spcBef>
                <a:spcPts val="0"/>
              </a:spcBef>
              <a:spcAft>
                <a:spcPts val="0"/>
              </a:spcAft>
              <a:buClr>
                <a:srgbClr val="898989"/>
              </a:buClr>
              <a:buSzPts val="1000"/>
              <a:buFont typeface="Verdana"/>
              <a:buNone/>
              <a:defRPr sz="1000" b="0" i="0" u="none" strike="noStrike" cap="none">
                <a:solidFill>
                  <a:srgbClr val="898989"/>
                </a:solidFill>
                <a:latin typeface="Verdana"/>
                <a:ea typeface="Verdana"/>
                <a:cs typeface="Verdana"/>
                <a:sym typeface="Verdana"/>
              </a:defRPr>
            </a:lvl5pPr>
            <a:lvl6pPr marL="0" marR="0" lvl="5" indent="0" algn="r" rtl="0">
              <a:lnSpc>
                <a:spcPct val="100000"/>
              </a:lnSpc>
              <a:spcBef>
                <a:spcPts val="0"/>
              </a:spcBef>
              <a:spcAft>
                <a:spcPts val="0"/>
              </a:spcAft>
              <a:buClr>
                <a:srgbClr val="898989"/>
              </a:buClr>
              <a:buSzPts val="1000"/>
              <a:buFont typeface="Verdana"/>
              <a:buNone/>
              <a:defRPr sz="1000" b="0" i="0" u="none" strike="noStrike" cap="none">
                <a:solidFill>
                  <a:srgbClr val="898989"/>
                </a:solidFill>
                <a:latin typeface="Verdana"/>
                <a:ea typeface="Verdana"/>
                <a:cs typeface="Verdana"/>
                <a:sym typeface="Verdana"/>
              </a:defRPr>
            </a:lvl6pPr>
            <a:lvl7pPr marL="0" marR="0" lvl="6" indent="0" algn="r" rtl="0">
              <a:lnSpc>
                <a:spcPct val="100000"/>
              </a:lnSpc>
              <a:spcBef>
                <a:spcPts val="0"/>
              </a:spcBef>
              <a:spcAft>
                <a:spcPts val="0"/>
              </a:spcAft>
              <a:buClr>
                <a:srgbClr val="898989"/>
              </a:buClr>
              <a:buSzPts val="1000"/>
              <a:buFont typeface="Verdana"/>
              <a:buNone/>
              <a:defRPr sz="1000" b="0" i="0" u="none" strike="noStrike" cap="none">
                <a:solidFill>
                  <a:srgbClr val="898989"/>
                </a:solidFill>
                <a:latin typeface="Verdana"/>
                <a:ea typeface="Verdana"/>
                <a:cs typeface="Verdana"/>
                <a:sym typeface="Verdana"/>
              </a:defRPr>
            </a:lvl7pPr>
            <a:lvl8pPr marL="0" marR="0" lvl="7" indent="0" algn="r" rtl="0">
              <a:lnSpc>
                <a:spcPct val="100000"/>
              </a:lnSpc>
              <a:spcBef>
                <a:spcPts val="0"/>
              </a:spcBef>
              <a:spcAft>
                <a:spcPts val="0"/>
              </a:spcAft>
              <a:buClr>
                <a:srgbClr val="898989"/>
              </a:buClr>
              <a:buSzPts val="1000"/>
              <a:buFont typeface="Verdana"/>
              <a:buNone/>
              <a:defRPr sz="1000" b="0" i="0" u="none" strike="noStrike" cap="none">
                <a:solidFill>
                  <a:srgbClr val="898989"/>
                </a:solidFill>
                <a:latin typeface="Verdana"/>
                <a:ea typeface="Verdana"/>
                <a:cs typeface="Verdana"/>
                <a:sym typeface="Verdana"/>
              </a:defRPr>
            </a:lvl8pPr>
            <a:lvl9pPr marL="0" marR="0" lvl="8" indent="0" algn="r" rtl="0">
              <a:lnSpc>
                <a:spcPct val="100000"/>
              </a:lnSpc>
              <a:spcBef>
                <a:spcPts val="0"/>
              </a:spcBef>
              <a:spcAft>
                <a:spcPts val="0"/>
              </a:spcAft>
              <a:buClr>
                <a:srgbClr val="898989"/>
              </a:buClr>
              <a:buSzPts val="1000"/>
              <a:buFont typeface="Verdana"/>
              <a:buNone/>
              <a:defRPr sz="1000" b="0" i="0" u="none" strike="noStrike" cap="none">
                <a:solidFill>
                  <a:srgbClr val="898989"/>
                </a:solidFill>
                <a:latin typeface="Verdana"/>
                <a:ea typeface="Verdana"/>
                <a:cs typeface="Verdana"/>
                <a:sym typeface="Verdana"/>
              </a:defRPr>
            </a:lvl9pPr>
          </a:lstStyle>
          <a:p>
            <a:pPr marL="0" lvl="0" indent="0" algn="r" rtl="0">
              <a:spcBef>
                <a:spcPts val="0"/>
              </a:spcBef>
              <a:spcAft>
                <a:spcPts val="0"/>
              </a:spcAft>
              <a:buNone/>
            </a:pPr>
            <a:fld id="{00000000-1234-1234-1234-123412341234}" type="slidenum">
              <a:rPr lang="lv"/>
              <a:t>‹#›</a:t>
            </a:fld>
            <a:endParaRPr sz="1400">
              <a:solidFill>
                <a:srgbClr val="000000"/>
              </a:solidFill>
              <a:latin typeface="Arial"/>
              <a:ea typeface="Arial"/>
              <a:cs typeface="Arial"/>
              <a:sym typeface="Arial"/>
            </a:endParaRPr>
          </a:p>
        </p:txBody>
      </p:sp>
    </p:spTree>
    <p:extLst>
      <p:ext uri="{BB962C8B-B14F-4D97-AF65-F5344CB8AC3E}">
        <p14:creationId xmlns:p14="http://schemas.microsoft.com/office/powerpoint/2010/main" val="1214315092"/>
      </p:ext>
    </p:extLst>
  </p:cSld>
  <p:clrMap bg1="lt1" tx1="dk1" bg2="dk2" tx2="lt2" accent1="accent1" accent2="accent2" accent3="accent3" accent4="accent4" accent5="accent5" accent6="accent6" hlink="hlink" folHlink="folHlink"/>
  <p:sldLayoutIdLst>
    <p:sldLayoutId id="2147483896" r:id="rId1"/>
    <p:sldLayoutId id="2147483897" r:id="rId2"/>
  </p:sldLayoutIdLst>
  <p:hf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410528570"/>
      </p:ext>
    </p:extLst>
  </p:cSld>
  <p:clrMap bg1="lt1" tx1="dk1" bg2="lt2" tx2="dk2" accent1="accent1" accent2="accent2" accent3="accent3" accent4="accent4" accent5="accent5" accent6="accent6" hlink="hlink" folHlink="folHlink"/>
  <p:sldLayoutIdLst>
    <p:sldLayoutId id="2147483900" r:id="rId1"/>
    <p:sldLayoutId id="2147483901" r:id="rId2"/>
    <p:sldLayoutId id="2147483902" r:id="rId3"/>
    <p:sldLayoutId id="2147483903" r:id="rId4"/>
    <p:sldLayoutId id="2147483904" r:id="rId5"/>
    <p:sldLayoutId id="2147483905" r:id="rId6"/>
  </p:sldLayoutIdLst>
  <p:hf hdr="0" ftr="0" dt="0"/>
  <p:txStyles>
    <p:titleStyle>
      <a:lvl1pPr algn="ctr" defTabSz="1250919" rtl="0" eaLnBrk="0" fontAlgn="base" hangingPunct="0">
        <a:spcBef>
          <a:spcPct val="0"/>
        </a:spcBef>
        <a:spcAft>
          <a:spcPct val="0"/>
        </a:spcAft>
        <a:defRPr sz="6000" kern="1200">
          <a:solidFill>
            <a:schemeClr val="tx1"/>
          </a:solidFill>
          <a:latin typeface="+mj-lt"/>
          <a:ea typeface="MS PGothic" pitchFamily="34" charset="-128"/>
          <a:cs typeface="+mj-cs"/>
        </a:defRPr>
      </a:lvl1pPr>
      <a:lvl2pPr algn="ctr" defTabSz="1250919" rtl="0" eaLnBrk="0" fontAlgn="base" hangingPunct="0">
        <a:spcBef>
          <a:spcPct val="0"/>
        </a:spcBef>
        <a:spcAft>
          <a:spcPct val="0"/>
        </a:spcAft>
        <a:defRPr sz="6000">
          <a:solidFill>
            <a:schemeClr val="tx1"/>
          </a:solidFill>
          <a:latin typeface="Times New Roman" pitchFamily="18" charset="0"/>
          <a:ea typeface="MS PGothic" pitchFamily="34" charset="-128"/>
        </a:defRPr>
      </a:lvl2pPr>
      <a:lvl3pPr algn="ctr" defTabSz="1250919" rtl="0" eaLnBrk="0" fontAlgn="base" hangingPunct="0">
        <a:spcBef>
          <a:spcPct val="0"/>
        </a:spcBef>
        <a:spcAft>
          <a:spcPct val="0"/>
        </a:spcAft>
        <a:defRPr sz="6000">
          <a:solidFill>
            <a:schemeClr val="tx1"/>
          </a:solidFill>
          <a:latin typeface="Times New Roman" pitchFamily="18" charset="0"/>
          <a:ea typeface="MS PGothic" pitchFamily="34" charset="-128"/>
        </a:defRPr>
      </a:lvl3pPr>
      <a:lvl4pPr algn="ctr" defTabSz="1250919" rtl="0" eaLnBrk="0" fontAlgn="base" hangingPunct="0">
        <a:spcBef>
          <a:spcPct val="0"/>
        </a:spcBef>
        <a:spcAft>
          <a:spcPct val="0"/>
        </a:spcAft>
        <a:defRPr sz="6000">
          <a:solidFill>
            <a:schemeClr val="tx1"/>
          </a:solidFill>
          <a:latin typeface="Times New Roman" pitchFamily="18" charset="0"/>
          <a:ea typeface="MS PGothic" pitchFamily="34" charset="-128"/>
        </a:defRPr>
      </a:lvl4pPr>
      <a:lvl5pPr algn="ctr" defTabSz="1250919" rtl="0" eaLnBrk="0" fontAlgn="base" hangingPunct="0">
        <a:spcBef>
          <a:spcPct val="0"/>
        </a:spcBef>
        <a:spcAft>
          <a:spcPct val="0"/>
        </a:spcAft>
        <a:defRPr sz="6000">
          <a:solidFill>
            <a:schemeClr val="tx1"/>
          </a:solidFill>
          <a:latin typeface="Times New Roman" pitchFamily="18" charset="0"/>
          <a:ea typeface="MS PGothic" pitchFamily="34" charset="-128"/>
        </a:defRPr>
      </a:lvl5pPr>
      <a:lvl6pPr marL="609585" algn="ctr" defTabSz="1250919" rtl="0" eaLnBrk="1" fontAlgn="base" hangingPunct="1">
        <a:spcBef>
          <a:spcPct val="0"/>
        </a:spcBef>
        <a:spcAft>
          <a:spcPct val="0"/>
        </a:spcAft>
        <a:defRPr sz="6000">
          <a:solidFill>
            <a:schemeClr val="tx1"/>
          </a:solidFill>
          <a:latin typeface="Times New Roman" pitchFamily="18" charset="0"/>
        </a:defRPr>
      </a:lvl6pPr>
      <a:lvl7pPr marL="1219170" algn="ctr" defTabSz="1250919" rtl="0" eaLnBrk="1" fontAlgn="base" hangingPunct="1">
        <a:spcBef>
          <a:spcPct val="0"/>
        </a:spcBef>
        <a:spcAft>
          <a:spcPct val="0"/>
        </a:spcAft>
        <a:defRPr sz="6000">
          <a:solidFill>
            <a:schemeClr val="tx1"/>
          </a:solidFill>
          <a:latin typeface="Times New Roman" pitchFamily="18" charset="0"/>
        </a:defRPr>
      </a:lvl7pPr>
      <a:lvl8pPr marL="1828754" algn="ctr" defTabSz="1250919" rtl="0" eaLnBrk="1" fontAlgn="base" hangingPunct="1">
        <a:spcBef>
          <a:spcPct val="0"/>
        </a:spcBef>
        <a:spcAft>
          <a:spcPct val="0"/>
        </a:spcAft>
        <a:defRPr sz="6000">
          <a:solidFill>
            <a:schemeClr val="tx1"/>
          </a:solidFill>
          <a:latin typeface="Times New Roman" pitchFamily="18" charset="0"/>
        </a:defRPr>
      </a:lvl8pPr>
      <a:lvl9pPr marL="2438339" algn="ctr" defTabSz="1250919" rtl="0" eaLnBrk="1" fontAlgn="base" hangingPunct="1">
        <a:spcBef>
          <a:spcPct val="0"/>
        </a:spcBef>
        <a:spcAft>
          <a:spcPct val="0"/>
        </a:spcAft>
        <a:defRPr sz="6000">
          <a:solidFill>
            <a:schemeClr val="tx1"/>
          </a:solidFill>
          <a:latin typeface="Times New Roman" pitchFamily="18" charset="0"/>
        </a:defRPr>
      </a:lvl9pPr>
    </p:titleStyle>
    <p:bodyStyle>
      <a:lvl1pPr marL="467772" indent="-467772" algn="l" defTabSz="1250919" rtl="0" eaLnBrk="0" fontAlgn="base" hangingPunct="0">
        <a:spcBef>
          <a:spcPct val="20000"/>
        </a:spcBef>
        <a:spcAft>
          <a:spcPct val="0"/>
        </a:spcAft>
        <a:buFont typeface="Arial" pitchFamily="34" charset="0"/>
        <a:buChar char="•"/>
        <a:defRPr sz="4400" kern="1200">
          <a:solidFill>
            <a:schemeClr val="tx1"/>
          </a:solidFill>
          <a:latin typeface="+mn-lt"/>
          <a:ea typeface="MS PGothic" pitchFamily="34" charset="-128"/>
          <a:cs typeface="+mn-cs"/>
        </a:defRPr>
      </a:lvl1pPr>
      <a:lvl2pPr marL="1015975" indent="-389457" algn="l" defTabSz="1250919" rtl="0" eaLnBrk="0" fontAlgn="base" hangingPunct="0">
        <a:spcBef>
          <a:spcPct val="20000"/>
        </a:spcBef>
        <a:spcAft>
          <a:spcPct val="0"/>
        </a:spcAft>
        <a:buFont typeface="Arial" pitchFamily="34" charset="0"/>
        <a:buChar char="–"/>
        <a:defRPr sz="3867" kern="1200">
          <a:solidFill>
            <a:schemeClr val="tx1"/>
          </a:solidFill>
          <a:latin typeface="+mn-lt"/>
          <a:ea typeface="MS PGothic" pitchFamily="34" charset="-128"/>
          <a:cs typeface="+mn-cs"/>
        </a:defRPr>
      </a:lvl2pPr>
      <a:lvl3pPr marL="1564178" indent="-311143" algn="l" defTabSz="1250919" rtl="0" eaLnBrk="0" fontAlgn="base" hangingPunct="0">
        <a:spcBef>
          <a:spcPct val="20000"/>
        </a:spcBef>
        <a:spcAft>
          <a:spcPct val="0"/>
        </a:spcAft>
        <a:buFont typeface="Arial" pitchFamily="34" charset="0"/>
        <a:buChar char="•"/>
        <a:defRPr sz="3333" kern="1200">
          <a:solidFill>
            <a:schemeClr val="tx1"/>
          </a:solidFill>
          <a:latin typeface="+mn-lt"/>
          <a:ea typeface="MS PGothic" pitchFamily="34" charset="-128"/>
          <a:cs typeface="+mn-cs"/>
        </a:defRPr>
      </a:lvl3pPr>
      <a:lvl4pPr marL="2190696" indent="-311143" algn="l" defTabSz="1250919" rtl="0" eaLnBrk="0" fontAlgn="base" hangingPunct="0">
        <a:spcBef>
          <a:spcPct val="20000"/>
        </a:spcBef>
        <a:spcAft>
          <a:spcPct val="0"/>
        </a:spcAft>
        <a:buFont typeface="Arial" pitchFamily="34" charset="0"/>
        <a:buChar char="–"/>
        <a:defRPr sz="2533" kern="1200">
          <a:solidFill>
            <a:schemeClr val="tx1"/>
          </a:solidFill>
          <a:latin typeface="+mn-lt"/>
          <a:ea typeface="MS PGothic" pitchFamily="34" charset="-128"/>
          <a:cs typeface="+mn-cs"/>
        </a:defRPr>
      </a:lvl4pPr>
      <a:lvl5pPr marL="2817214" indent="-311143" algn="l" defTabSz="1250919" rtl="0" eaLnBrk="0" fontAlgn="base" hangingPunct="0">
        <a:spcBef>
          <a:spcPct val="20000"/>
        </a:spcBef>
        <a:spcAft>
          <a:spcPct val="0"/>
        </a:spcAft>
        <a:buFont typeface="Arial" pitchFamily="34" charset="0"/>
        <a:buChar char="»"/>
        <a:defRPr sz="2533" kern="1200">
          <a:solidFill>
            <a:schemeClr val="tx1"/>
          </a:solidFill>
          <a:latin typeface="+mn-lt"/>
          <a:ea typeface="MS PGothic" pitchFamily="34" charset="-128"/>
          <a:cs typeface="+mn-cs"/>
        </a:defRPr>
      </a:lvl5pPr>
      <a:lvl6pPr marL="3445027" indent="-313183" algn="l" defTabSz="1252735" rtl="0" eaLnBrk="1" latinLnBrk="0" hangingPunct="1">
        <a:spcBef>
          <a:spcPct val="20000"/>
        </a:spcBef>
        <a:buFont typeface="Arial" pitchFamily="34" charset="0"/>
        <a:buChar char="•"/>
        <a:defRPr sz="2533" kern="1200">
          <a:solidFill>
            <a:schemeClr val="tx1"/>
          </a:solidFill>
          <a:latin typeface="+mn-lt"/>
          <a:ea typeface="+mn-ea"/>
          <a:cs typeface="+mn-cs"/>
        </a:defRPr>
      </a:lvl6pPr>
      <a:lvl7pPr marL="4071394" indent="-313183" algn="l" defTabSz="1252735" rtl="0" eaLnBrk="1" latinLnBrk="0" hangingPunct="1">
        <a:spcBef>
          <a:spcPct val="20000"/>
        </a:spcBef>
        <a:buFont typeface="Arial" pitchFamily="34" charset="0"/>
        <a:buChar char="•"/>
        <a:defRPr sz="2533" kern="1200">
          <a:solidFill>
            <a:schemeClr val="tx1"/>
          </a:solidFill>
          <a:latin typeface="+mn-lt"/>
          <a:ea typeface="+mn-ea"/>
          <a:cs typeface="+mn-cs"/>
        </a:defRPr>
      </a:lvl7pPr>
      <a:lvl8pPr marL="4697765" indent="-313183" algn="l" defTabSz="1252735" rtl="0" eaLnBrk="1" latinLnBrk="0" hangingPunct="1">
        <a:spcBef>
          <a:spcPct val="20000"/>
        </a:spcBef>
        <a:buFont typeface="Arial" pitchFamily="34" charset="0"/>
        <a:buChar char="•"/>
        <a:defRPr sz="2533" kern="1200">
          <a:solidFill>
            <a:schemeClr val="tx1"/>
          </a:solidFill>
          <a:latin typeface="+mn-lt"/>
          <a:ea typeface="+mn-ea"/>
          <a:cs typeface="+mn-cs"/>
        </a:defRPr>
      </a:lvl8pPr>
      <a:lvl9pPr marL="5324130" indent="-313183" algn="l" defTabSz="1252735" rtl="0" eaLnBrk="1" latinLnBrk="0" hangingPunct="1">
        <a:spcBef>
          <a:spcPct val="20000"/>
        </a:spcBef>
        <a:buFont typeface="Arial" pitchFamily="34" charset="0"/>
        <a:buChar char="•"/>
        <a:defRPr sz="2533" kern="1200">
          <a:solidFill>
            <a:schemeClr val="tx1"/>
          </a:solidFill>
          <a:latin typeface="+mn-lt"/>
          <a:ea typeface="+mn-ea"/>
          <a:cs typeface="+mn-cs"/>
        </a:defRPr>
      </a:lvl9pPr>
    </p:bodyStyle>
    <p:otherStyle>
      <a:defPPr>
        <a:defRPr lang="en-US"/>
      </a:defPPr>
      <a:lvl1pPr marL="0" algn="l" defTabSz="1252735" rtl="0" eaLnBrk="1" latinLnBrk="0" hangingPunct="1">
        <a:defRPr sz="2267" kern="1200">
          <a:solidFill>
            <a:schemeClr val="tx1"/>
          </a:solidFill>
          <a:latin typeface="+mn-lt"/>
          <a:ea typeface="+mn-ea"/>
          <a:cs typeface="+mn-cs"/>
        </a:defRPr>
      </a:lvl1pPr>
      <a:lvl2pPr marL="626368" algn="l" defTabSz="1252735" rtl="0" eaLnBrk="1" latinLnBrk="0" hangingPunct="1">
        <a:defRPr sz="2267" kern="1200">
          <a:solidFill>
            <a:schemeClr val="tx1"/>
          </a:solidFill>
          <a:latin typeface="+mn-lt"/>
          <a:ea typeface="+mn-ea"/>
          <a:cs typeface="+mn-cs"/>
        </a:defRPr>
      </a:lvl2pPr>
      <a:lvl3pPr marL="1252735" algn="l" defTabSz="1252735" rtl="0" eaLnBrk="1" latinLnBrk="0" hangingPunct="1">
        <a:defRPr sz="2267" kern="1200">
          <a:solidFill>
            <a:schemeClr val="tx1"/>
          </a:solidFill>
          <a:latin typeface="+mn-lt"/>
          <a:ea typeface="+mn-ea"/>
          <a:cs typeface="+mn-cs"/>
        </a:defRPr>
      </a:lvl3pPr>
      <a:lvl4pPr marL="1879106" algn="l" defTabSz="1252735" rtl="0" eaLnBrk="1" latinLnBrk="0" hangingPunct="1">
        <a:defRPr sz="2267" kern="1200">
          <a:solidFill>
            <a:schemeClr val="tx1"/>
          </a:solidFill>
          <a:latin typeface="+mn-lt"/>
          <a:ea typeface="+mn-ea"/>
          <a:cs typeface="+mn-cs"/>
        </a:defRPr>
      </a:lvl4pPr>
      <a:lvl5pPr marL="2505473" algn="l" defTabSz="1252735" rtl="0" eaLnBrk="1" latinLnBrk="0" hangingPunct="1">
        <a:defRPr sz="2267" kern="1200">
          <a:solidFill>
            <a:schemeClr val="tx1"/>
          </a:solidFill>
          <a:latin typeface="+mn-lt"/>
          <a:ea typeface="+mn-ea"/>
          <a:cs typeface="+mn-cs"/>
        </a:defRPr>
      </a:lvl5pPr>
      <a:lvl6pPr marL="3131842" algn="l" defTabSz="1252735" rtl="0" eaLnBrk="1" latinLnBrk="0" hangingPunct="1">
        <a:defRPr sz="2267" kern="1200">
          <a:solidFill>
            <a:schemeClr val="tx1"/>
          </a:solidFill>
          <a:latin typeface="+mn-lt"/>
          <a:ea typeface="+mn-ea"/>
          <a:cs typeface="+mn-cs"/>
        </a:defRPr>
      </a:lvl6pPr>
      <a:lvl7pPr marL="3758211" algn="l" defTabSz="1252735" rtl="0" eaLnBrk="1" latinLnBrk="0" hangingPunct="1">
        <a:defRPr sz="2267" kern="1200">
          <a:solidFill>
            <a:schemeClr val="tx1"/>
          </a:solidFill>
          <a:latin typeface="+mn-lt"/>
          <a:ea typeface="+mn-ea"/>
          <a:cs typeface="+mn-cs"/>
        </a:defRPr>
      </a:lvl7pPr>
      <a:lvl8pPr marL="4384577" algn="l" defTabSz="1252735" rtl="0" eaLnBrk="1" latinLnBrk="0" hangingPunct="1">
        <a:defRPr sz="2267" kern="1200">
          <a:solidFill>
            <a:schemeClr val="tx1"/>
          </a:solidFill>
          <a:latin typeface="+mn-lt"/>
          <a:ea typeface="+mn-ea"/>
          <a:cs typeface="+mn-cs"/>
        </a:defRPr>
      </a:lvl8pPr>
      <a:lvl9pPr marL="5010948" algn="l" defTabSz="1252735" rtl="0" eaLnBrk="1" latinLnBrk="0" hangingPunct="1">
        <a:defRPr sz="2267" kern="1200">
          <a:solidFill>
            <a:schemeClr val="tx1"/>
          </a:solidFill>
          <a:latin typeface="+mn-lt"/>
          <a:ea typeface="+mn-ea"/>
          <a:cs typeface="+mn-cs"/>
        </a:defRPr>
      </a:lvl9pPr>
    </p:otherStyle>
  </p:txStyles>
</p:sldMaster>
</file>

<file path=ppt/slideMasters/slideMaster7.xml><?xml version="1.0" encoding="utf-8"?>
<p:sldMaster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bwMode="black">
          <a:xfrm>
            <a:off x="2231136" y="964692"/>
            <a:ext cx="7729728" cy="1188720"/>
          </a:xfrm>
          <a:prstGeom prst="rect">
            <a:avLst/>
          </a:prstGeom>
          <a:solidFill>
            <a:srgbClr val="FFFFFF"/>
          </a:solidFill>
          <a:ln w="31750" cap="sq">
            <a:solidFill>
              <a:srgbClr val="404040"/>
            </a:solidFill>
            <a:miter lim="800000"/>
          </a:ln>
        </p:spPr>
        <p:txBody>
          <a:bodyPr vert="horz" lIns="182880" tIns="182880" rIns="182880" bIns="182880" rtlCol="0" anchor="ctr">
            <a:normAutofit/>
          </a:bodyPr>
          <a:lstStyle/>
          <a:p>
            <a:r>
              <a:rPr lang="en-GB"/>
              <a:t>Click to edit Master title style</a:t>
            </a:r>
            <a:endParaRPr lang="en-US"/>
          </a:p>
        </p:txBody>
      </p:sp>
      <p:sp>
        <p:nvSpPr>
          <p:cNvPr id="3" name="Text Placeholder 2"/>
          <p:cNvSpPr>
            <a:spLocks noGrp="1"/>
          </p:cNvSpPr>
          <p:nvPr>
            <p:ph type="body" idx="1"/>
          </p:nvPr>
        </p:nvSpPr>
        <p:spPr>
          <a:xfrm>
            <a:off x="2231136" y="2638044"/>
            <a:ext cx="7729728" cy="3101983"/>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p:cNvSpPr>
            <a:spLocks noGrp="1"/>
          </p:cNvSpPr>
          <p:nvPr>
            <p:ph type="dt" sz="half" idx="2"/>
          </p:nvPr>
        </p:nvSpPr>
        <p:spPr>
          <a:xfrm>
            <a:off x="7821429" y="6238816"/>
            <a:ext cx="2753746" cy="323968"/>
          </a:xfrm>
          <a:prstGeom prst="rect">
            <a:avLst/>
          </a:prstGeom>
        </p:spPr>
        <p:txBody>
          <a:bodyPr vert="horz" lIns="91440" tIns="45720" rIns="91440" bIns="45720" rtlCol="0" anchor="ctr"/>
          <a:lstStyle>
            <a:lvl1pPr algn="r">
              <a:defRPr sz="1050">
                <a:solidFill>
                  <a:schemeClr val="tx1">
                    <a:alpha val="70000"/>
                  </a:schemeClr>
                </a:solidFill>
              </a:defRPr>
            </a:lvl1pPr>
          </a:lstStyle>
          <a:p>
            <a:r>
              <a:rPr lang="en-US"/>
              <a:t>19/05/2021</a:t>
            </a:r>
            <a:endParaRPr lang="en-LV"/>
          </a:p>
        </p:txBody>
      </p:sp>
      <p:sp>
        <p:nvSpPr>
          <p:cNvPr id="5" name="Footer Placeholder 4"/>
          <p:cNvSpPr>
            <a:spLocks noGrp="1"/>
          </p:cNvSpPr>
          <p:nvPr>
            <p:ph type="ftr" sz="quarter" idx="3"/>
          </p:nvPr>
        </p:nvSpPr>
        <p:spPr>
          <a:xfrm>
            <a:off x="1600200" y="6236208"/>
            <a:ext cx="5901189" cy="320040"/>
          </a:xfrm>
          <a:prstGeom prst="rect">
            <a:avLst/>
          </a:prstGeom>
        </p:spPr>
        <p:txBody>
          <a:bodyPr vert="horz" lIns="91440" tIns="45720" rIns="91440" bIns="45720" rtlCol="0" anchor="ctr"/>
          <a:lstStyle>
            <a:lvl1pPr algn="l">
              <a:defRPr sz="1050">
                <a:solidFill>
                  <a:schemeClr val="tx1">
                    <a:alpha val="70000"/>
                  </a:schemeClr>
                </a:solidFill>
              </a:defRPr>
            </a:lvl1pPr>
          </a:lstStyle>
          <a:p>
            <a:r>
              <a:rPr lang="en-GB"/>
              <a:t>Sabiedrības integrācijas fonds</a:t>
            </a:r>
            <a:endParaRPr lang="en-LV"/>
          </a:p>
        </p:txBody>
      </p:sp>
      <p:sp>
        <p:nvSpPr>
          <p:cNvPr id="6" name="Slide Number Placeholder 5"/>
          <p:cNvSpPr>
            <a:spLocks noGrp="1"/>
          </p:cNvSpPr>
          <p:nvPr>
            <p:ph type="sldNum" sz="quarter" idx="4"/>
          </p:nvPr>
        </p:nvSpPr>
        <p:spPr>
          <a:xfrm>
            <a:off x="10758922" y="6217920"/>
            <a:ext cx="365760" cy="365760"/>
          </a:xfrm>
          <a:prstGeom prst="ellipse">
            <a:avLst/>
          </a:prstGeom>
          <a:solidFill>
            <a:srgbClr val="1D1D1D">
              <a:alpha val="70000"/>
            </a:srgbClr>
          </a:solidFill>
        </p:spPr>
        <p:txBody>
          <a:bodyPr vert="horz" lIns="18288" tIns="45720" rIns="18288" bIns="45720" rtlCol="0" anchor="ctr">
            <a:noAutofit/>
          </a:bodyPr>
          <a:lstStyle>
            <a:lvl1pPr algn="ctr">
              <a:defRPr sz="1100" spc="0" baseline="0">
                <a:solidFill>
                  <a:srgbClr val="FFFFFF"/>
                </a:solidFill>
              </a:defRPr>
            </a:lvl1pPr>
          </a:lstStyle>
          <a:p>
            <a:fld id="{C19BB808-219E-9441-9CD5-6E582F9AE2E3}" type="slidenum">
              <a:rPr lang="en-LV" smtClean="0"/>
              <a:t>‹#›</a:t>
            </a:fld>
            <a:endParaRPr lang="en-LV"/>
          </a:p>
        </p:txBody>
      </p:sp>
    </p:spTree>
    <p:extLst>
      <p:ext uri="{BB962C8B-B14F-4D97-AF65-F5344CB8AC3E}">
        <p14:creationId xmlns:p14="http://schemas.microsoft.com/office/powerpoint/2010/main" val="1314536169"/>
      </p:ext>
    </p:extLst>
  </p:cSld>
  <p:clrMap bg1="lt1" tx1="dk1" bg2="lt2" tx2="dk2" accent1="accent1" accent2="accent2" accent3="accent3" accent4="accent4" accent5="accent5" accent6="accent6" hlink="hlink" folHlink="folHlink"/>
  <p:sldLayoutIdLst>
    <p:sldLayoutId id="2147483907" r:id="rId1"/>
    <p:sldLayoutId id="2147483908" r:id="rId2"/>
    <p:sldLayoutId id="2147483909" r:id="rId3"/>
    <p:sldLayoutId id="2147483910" r:id="rId4"/>
    <p:sldLayoutId id="2147483911" r:id="rId5"/>
    <p:sldLayoutId id="2147483912" r:id="rId6"/>
    <p:sldLayoutId id="2147483913" r:id="rId7"/>
    <p:sldLayoutId id="2147483914" r:id="rId8"/>
    <p:sldLayoutId id="2147483915" r:id="rId9"/>
    <p:sldLayoutId id="2147483916" r:id="rId10"/>
    <p:sldLayoutId id="2147483917" r:id="rId11"/>
    <p:sldLayoutId id="2147483918" r:id="rId12"/>
    <p:sldLayoutId id="2147483919" r:id="rId13"/>
    <p:sldLayoutId id="2147483920" r:id="rId14"/>
    <p:sldLayoutId id="2147483921" r:id="rId15"/>
    <p:sldLayoutId id="2147483922" r:id="rId16"/>
    <p:sldLayoutId id="2147483923" r:id="rId17"/>
  </p:sldLayoutIdLst>
  <p:hf hdr="0"/>
  <p:txStyles>
    <p:titleStyle>
      <a:lvl1pPr algn="ctr" defTabSz="914400" rtl="0" eaLnBrk="1" latinLnBrk="0" hangingPunct="1">
        <a:lnSpc>
          <a:spcPct val="90000"/>
        </a:lnSpc>
        <a:spcBef>
          <a:spcPct val="0"/>
        </a:spcBef>
        <a:buNone/>
        <a:defRPr sz="2800" kern="1200" cap="all" spc="200" baseline="0">
          <a:solidFill>
            <a:srgbClr val="262626"/>
          </a:solidFill>
          <a:latin typeface="Verdana" panose="020B0604030504040204" pitchFamily="34" charset="0"/>
          <a:ea typeface="Verdana" panose="020B0604030504040204" pitchFamily="34" charset="0"/>
          <a:cs typeface="+mj-cs"/>
        </a:defRPr>
      </a:lvl1pPr>
    </p:titleStyle>
    <p:bodyStyle>
      <a:lvl1pPr marL="228600" indent="-228600" algn="l" defTabSz="914400" rtl="0" eaLnBrk="1" latinLnBrk="0" hangingPunct="1">
        <a:lnSpc>
          <a:spcPct val="100000"/>
        </a:lnSpc>
        <a:spcBef>
          <a:spcPts val="1000"/>
        </a:spcBef>
        <a:buClr>
          <a:schemeClr val="accent2"/>
        </a:buClr>
        <a:buFont typeface="Arial" panose="020B0604020202020204" pitchFamily="34" charset="0"/>
        <a:buChar char="•"/>
        <a:defRPr sz="1800" kern="1200">
          <a:solidFill>
            <a:schemeClr val="tx1">
              <a:lumMod val="85000"/>
              <a:lumOff val="15000"/>
            </a:schemeClr>
          </a:solidFill>
          <a:latin typeface="Verdana" panose="020B0604030504040204" pitchFamily="34" charset="0"/>
          <a:ea typeface="Verdana" panose="020B0604030504040204" pitchFamily="34" charset="0"/>
          <a:cs typeface="+mn-cs"/>
        </a:defRPr>
      </a:lvl1pPr>
      <a:lvl2pPr marL="4572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Verdana" panose="020B0604030504040204" pitchFamily="34" charset="0"/>
          <a:ea typeface="Verdana" panose="020B0604030504040204" pitchFamily="34" charset="0"/>
          <a:cs typeface="+mn-cs"/>
        </a:defRPr>
      </a:lvl2pPr>
      <a:lvl3pPr marL="6858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Verdana" panose="020B0604030504040204" pitchFamily="34" charset="0"/>
          <a:ea typeface="Verdana" panose="020B0604030504040204" pitchFamily="34" charset="0"/>
          <a:cs typeface="+mn-cs"/>
        </a:defRPr>
      </a:lvl3pPr>
      <a:lvl4pPr marL="9144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Verdana" panose="020B0604030504040204" pitchFamily="34" charset="0"/>
          <a:ea typeface="Verdana" panose="020B0604030504040204" pitchFamily="34" charset="0"/>
          <a:cs typeface="+mn-cs"/>
        </a:defRPr>
      </a:lvl4pPr>
      <a:lvl5pPr marL="11430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Verdana" panose="020B0604030504040204" pitchFamily="34" charset="0"/>
          <a:ea typeface="Verdana" panose="020B0604030504040204" pitchFamily="34" charset="0"/>
          <a:cs typeface="+mn-cs"/>
        </a:defRPr>
      </a:lvl5pPr>
      <a:lvl6pPr marL="1312863"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solidFill>
          <a:latin typeface="+mn-lt"/>
          <a:ea typeface="+mn-ea"/>
          <a:cs typeface="+mn-cs"/>
        </a:defRPr>
      </a:lvl6pPr>
      <a:lvl7pPr marL="1484313"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solidFill>
          <a:latin typeface="+mn-lt"/>
          <a:ea typeface="+mn-ea"/>
          <a:cs typeface="+mn-cs"/>
        </a:defRPr>
      </a:lvl7pPr>
      <a:lvl8pPr marL="165735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baseline="0">
          <a:solidFill>
            <a:schemeClr val="tx1"/>
          </a:solidFill>
          <a:latin typeface="+mn-lt"/>
          <a:ea typeface="+mn-ea"/>
          <a:cs typeface="+mn-cs"/>
        </a:defRPr>
      </a:lvl8pPr>
      <a:lvl9pPr marL="1882775"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baseline="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ext>
  </p:extLst>
</p:sldMaster>
</file>

<file path=ppt/slideMasters/slideMaster8.xml><?xml version="1.0" encoding="utf-8"?>
<p:sldMaster xmlns:a="http://schemas.openxmlformats.org/drawingml/2006/main" xmlns:r="http://schemas.openxmlformats.org/officeDocument/2006/relationships" xmlns:p="http://schemas.openxmlformats.org/presentationml/2006/main">
  <p:cSld>
    <p:bg>
      <p:bgPr>
        <a:blipFill dpi="0" rotWithShape="0">
          <a:blip r:embed="rId11"/>
          <a:srcRect/>
          <a:stretch>
            <a:fillRect/>
          </a:stretch>
        </a:blipFill>
        <a:effectLst/>
      </p:bgPr>
    </p:bg>
    <p:spTree>
      <p:nvGrpSpPr>
        <p:cNvPr id="1" name=""/>
        <p:cNvGrpSpPr/>
        <p:nvPr/>
      </p:nvGrpSpPr>
      <p:grpSpPr>
        <a:xfrm>
          <a:off x="0" y="0"/>
          <a:ext cx="0" cy="0"/>
          <a:chOff x="0" y="0"/>
          <a:chExt cx="0" cy="0"/>
        </a:xfrm>
      </p:grpSpPr>
      <p:sp>
        <p:nvSpPr>
          <p:cNvPr id="1026" name="Title Placeholder 1">
            <a:extLst>
              <a:ext uri="{FF2B5EF4-FFF2-40B4-BE49-F238E27FC236}">
                <a16:creationId xmlns:a16="http://schemas.microsoft.com/office/drawing/2014/main" id="{BF75A58F-11EA-4A72-9CC3-94D00C480C81}"/>
              </a:ext>
            </a:extLst>
          </p:cNvPr>
          <p:cNvSpPr>
            <a:spLocks noGrp="1"/>
          </p:cNvSpPr>
          <p:nvPr>
            <p:ph type="title"/>
          </p:nvPr>
        </p:nvSpPr>
        <p:spPr bwMode="auto">
          <a:xfrm>
            <a:off x="609600" y="274638"/>
            <a:ext cx="109728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3957" tIns="46979" rIns="93957" bIns="46979" numCol="1" anchor="ctr" anchorCtr="0" compatLnSpc="1">
            <a:prstTxWarp prst="textNoShape">
              <a:avLst/>
            </a:prstTxWarp>
          </a:bodyPr>
          <a:lstStyle/>
          <a:p>
            <a:pPr lvl="0"/>
            <a:r>
              <a:rPr lang="en-US" altLang="lv-LV"/>
              <a:t>Click to edit Master title style</a:t>
            </a:r>
          </a:p>
        </p:txBody>
      </p:sp>
      <p:sp>
        <p:nvSpPr>
          <p:cNvPr id="1027" name="Text Placeholder 2">
            <a:extLst>
              <a:ext uri="{FF2B5EF4-FFF2-40B4-BE49-F238E27FC236}">
                <a16:creationId xmlns:a16="http://schemas.microsoft.com/office/drawing/2014/main" id="{5C2E89FE-39BA-4A32-848E-B20286429C5C}"/>
              </a:ext>
            </a:extLst>
          </p:cNvPr>
          <p:cNvSpPr>
            <a:spLocks noGrp="1"/>
          </p:cNvSpPr>
          <p:nvPr>
            <p:ph type="body" idx="1"/>
          </p:nvPr>
        </p:nvSpPr>
        <p:spPr bwMode="auto">
          <a:xfrm>
            <a:off x="609600" y="1600200"/>
            <a:ext cx="109728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3957" tIns="46979" rIns="93957" bIns="46979" numCol="1" anchor="t" anchorCtr="0" compatLnSpc="1">
            <a:prstTxWarp prst="textNoShape">
              <a:avLst/>
            </a:prstTxWarp>
          </a:bodyPr>
          <a:lstStyle/>
          <a:p>
            <a:pPr lvl="0"/>
            <a:r>
              <a:rPr lang="en-US" altLang="lv-LV"/>
              <a:t>Click to edit Master text styles</a:t>
            </a:r>
          </a:p>
          <a:p>
            <a:pPr lvl="1"/>
            <a:r>
              <a:rPr lang="en-US" altLang="lv-LV"/>
              <a:t>Second level</a:t>
            </a:r>
          </a:p>
          <a:p>
            <a:pPr lvl="2"/>
            <a:r>
              <a:rPr lang="en-US" altLang="lv-LV"/>
              <a:t>Third level</a:t>
            </a:r>
          </a:p>
          <a:p>
            <a:pPr lvl="3"/>
            <a:r>
              <a:rPr lang="en-US" altLang="lv-LV"/>
              <a:t>Fourth level</a:t>
            </a:r>
          </a:p>
          <a:p>
            <a:pPr lvl="4"/>
            <a:r>
              <a:rPr lang="en-US" altLang="lv-LV"/>
              <a:t>Fifth level</a:t>
            </a:r>
          </a:p>
        </p:txBody>
      </p:sp>
      <p:sp>
        <p:nvSpPr>
          <p:cNvPr id="4" name="Date Placeholder 3">
            <a:extLst>
              <a:ext uri="{FF2B5EF4-FFF2-40B4-BE49-F238E27FC236}">
                <a16:creationId xmlns:a16="http://schemas.microsoft.com/office/drawing/2014/main" id="{1000C522-09AB-4426-A94B-C0E2519BBFAB}"/>
              </a:ext>
            </a:extLst>
          </p:cNvPr>
          <p:cNvSpPr>
            <a:spLocks noGrp="1"/>
          </p:cNvSpPr>
          <p:nvPr>
            <p:ph type="dt" sz="half" idx="2"/>
          </p:nvPr>
        </p:nvSpPr>
        <p:spPr>
          <a:xfrm>
            <a:off x="609600" y="6356350"/>
            <a:ext cx="2844800" cy="365125"/>
          </a:xfrm>
          <a:prstGeom prst="rect">
            <a:avLst/>
          </a:prstGeom>
        </p:spPr>
        <p:txBody>
          <a:bodyPr vert="horz" lIns="93957" tIns="46979" rIns="93957" bIns="46979" rtlCol="0" anchor="ctr"/>
          <a:lstStyle>
            <a:lvl1pPr algn="l" defTabSz="939575" eaLnBrk="1" fontAlgn="auto" hangingPunct="1">
              <a:spcBef>
                <a:spcPts val="0"/>
              </a:spcBef>
              <a:spcAft>
                <a:spcPts val="0"/>
              </a:spcAft>
              <a:defRPr sz="1200">
                <a:solidFill>
                  <a:schemeClr val="tx1">
                    <a:tint val="75000"/>
                  </a:schemeClr>
                </a:solidFill>
                <a:latin typeface="+mn-lt"/>
                <a:cs typeface="+mn-cs"/>
              </a:defRPr>
            </a:lvl1pPr>
          </a:lstStyle>
          <a:p>
            <a:pPr>
              <a:defRPr/>
            </a:pPr>
            <a:fld id="{196B35EF-8585-4EF7-922E-5BE0F860A84B}" type="datetime1">
              <a:rPr lang="en-US"/>
              <a:pPr>
                <a:defRPr/>
              </a:pPr>
              <a:t>5/13/2024</a:t>
            </a:fld>
            <a:endParaRPr lang="en-US"/>
          </a:p>
        </p:txBody>
      </p:sp>
      <p:sp>
        <p:nvSpPr>
          <p:cNvPr id="5" name="Footer Placeholder 4">
            <a:extLst>
              <a:ext uri="{FF2B5EF4-FFF2-40B4-BE49-F238E27FC236}">
                <a16:creationId xmlns:a16="http://schemas.microsoft.com/office/drawing/2014/main" id="{F24D617C-BD73-4902-98A1-9099C28A9BA6}"/>
              </a:ext>
            </a:extLst>
          </p:cNvPr>
          <p:cNvSpPr>
            <a:spLocks noGrp="1"/>
          </p:cNvSpPr>
          <p:nvPr>
            <p:ph type="ftr" sz="quarter" idx="3"/>
          </p:nvPr>
        </p:nvSpPr>
        <p:spPr>
          <a:xfrm>
            <a:off x="4165600" y="6356350"/>
            <a:ext cx="3860800" cy="365125"/>
          </a:xfrm>
          <a:prstGeom prst="rect">
            <a:avLst/>
          </a:prstGeom>
        </p:spPr>
        <p:txBody>
          <a:bodyPr vert="horz" lIns="93957" tIns="46979" rIns="93957" bIns="46979" rtlCol="0" anchor="ctr"/>
          <a:lstStyle>
            <a:lvl1pPr algn="ctr" defTabSz="939575" eaLnBrk="1" fontAlgn="auto" hangingPunct="1">
              <a:spcBef>
                <a:spcPts val="0"/>
              </a:spcBef>
              <a:spcAft>
                <a:spcPts val="0"/>
              </a:spcAft>
              <a:defRPr sz="1200">
                <a:solidFill>
                  <a:schemeClr val="tx1">
                    <a:tint val="75000"/>
                  </a:schemeClr>
                </a:solidFill>
                <a:latin typeface="+mn-lt"/>
                <a:cs typeface="+mn-cs"/>
              </a:defRPr>
            </a:lvl1pPr>
          </a:lstStyle>
          <a:p>
            <a:pPr>
              <a:defRPr/>
            </a:pPr>
            <a:endParaRPr lang="en-US"/>
          </a:p>
        </p:txBody>
      </p:sp>
      <p:sp>
        <p:nvSpPr>
          <p:cNvPr id="6" name="Slide Number Placeholder 5">
            <a:extLst>
              <a:ext uri="{FF2B5EF4-FFF2-40B4-BE49-F238E27FC236}">
                <a16:creationId xmlns:a16="http://schemas.microsoft.com/office/drawing/2014/main" id="{5504790D-95E3-4349-AF11-58EF54AA233D}"/>
              </a:ext>
            </a:extLst>
          </p:cNvPr>
          <p:cNvSpPr>
            <a:spLocks noGrp="1"/>
          </p:cNvSpPr>
          <p:nvPr>
            <p:ph type="sldNum" sz="quarter" idx="4"/>
          </p:nvPr>
        </p:nvSpPr>
        <p:spPr>
          <a:xfrm>
            <a:off x="8737600" y="6356350"/>
            <a:ext cx="2844800" cy="365125"/>
          </a:xfrm>
          <a:prstGeom prst="rect">
            <a:avLst/>
          </a:prstGeom>
        </p:spPr>
        <p:txBody>
          <a:bodyPr vert="horz" wrap="square" lIns="93957" tIns="46979" rIns="93957" bIns="46979" numCol="1" anchor="ctr" anchorCtr="0" compatLnSpc="1">
            <a:prstTxWarp prst="textNoShape">
              <a:avLst/>
            </a:prstTxWarp>
          </a:bodyPr>
          <a:lstStyle>
            <a:lvl1pPr algn="r" eaLnBrk="1" hangingPunct="1">
              <a:defRPr sz="1200">
                <a:solidFill>
                  <a:srgbClr val="898989"/>
                </a:solidFill>
              </a:defRPr>
            </a:lvl1pPr>
          </a:lstStyle>
          <a:p>
            <a:fld id="{A8143D2A-2785-41AB-9C64-C52E5B8E7455}" type="slidenum">
              <a:rPr lang="en-US" altLang="lv-LV"/>
              <a:pPr/>
              <a:t>‹#›</a:t>
            </a:fld>
            <a:endParaRPr lang="en-US" altLang="lv-LV"/>
          </a:p>
        </p:txBody>
      </p:sp>
    </p:spTree>
    <p:extLst>
      <p:ext uri="{BB962C8B-B14F-4D97-AF65-F5344CB8AC3E}">
        <p14:creationId xmlns:p14="http://schemas.microsoft.com/office/powerpoint/2010/main" val="1906533585"/>
      </p:ext>
    </p:extLst>
  </p:cSld>
  <p:clrMap bg1="lt1" tx1="dk1" bg2="lt2" tx2="dk2" accent1="accent1" accent2="accent2" accent3="accent3" accent4="accent4" accent5="accent5" accent6="accent6" hlink="hlink" folHlink="folHlink"/>
  <p:sldLayoutIdLst>
    <p:sldLayoutId id="2147483925" r:id="rId1"/>
    <p:sldLayoutId id="2147483926" r:id="rId2"/>
    <p:sldLayoutId id="2147483927" r:id="rId3"/>
    <p:sldLayoutId id="2147483928" r:id="rId4"/>
    <p:sldLayoutId id="2147483929" r:id="rId5"/>
    <p:sldLayoutId id="2147483930" r:id="rId6"/>
    <p:sldLayoutId id="2147483931" r:id="rId7"/>
    <p:sldLayoutId id="2147483932" r:id="rId8"/>
    <p:sldLayoutId id="2147483933" r:id="rId9"/>
  </p:sldLayoutIdLst>
  <p:hf hdr="0" ftr="0" dt="0"/>
  <p:txStyles>
    <p:titleStyle>
      <a:lvl1pPr algn="ctr" defTabSz="938213" rtl="0" eaLnBrk="0" fontAlgn="base" hangingPunct="0">
        <a:spcBef>
          <a:spcPct val="0"/>
        </a:spcBef>
        <a:spcAft>
          <a:spcPct val="0"/>
        </a:spcAft>
        <a:defRPr sz="4500" kern="1200">
          <a:solidFill>
            <a:schemeClr val="tx1"/>
          </a:solidFill>
          <a:latin typeface="+mj-lt"/>
          <a:ea typeface="+mj-ea"/>
          <a:cs typeface="+mj-cs"/>
        </a:defRPr>
      </a:lvl1pPr>
      <a:lvl2pPr algn="ctr" defTabSz="938213" rtl="0" eaLnBrk="0" fontAlgn="base" hangingPunct="0">
        <a:spcBef>
          <a:spcPct val="0"/>
        </a:spcBef>
        <a:spcAft>
          <a:spcPct val="0"/>
        </a:spcAft>
        <a:defRPr sz="4500">
          <a:solidFill>
            <a:schemeClr val="tx1"/>
          </a:solidFill>
          <a:latin typeface="Times New Roman" pitchFamily="18" charset="0"/>
        </a:defRPr>
      </a:lvl2pPr>
      <a:lvl3pPr algn="ctr" defTabSz="938213" rtl="0" eaLnBrk="0" fontAlgn="base" hangingPunct="0">
        <a:spcBef>
          <a:spcPct val="0"/>
        </a:spcBef>
        <a:spcAft>
          <a:spcPct val="0"/>
        </a:spcAft>
        <a:defRPr sz="4500">
          <a:solidFill>
            <a:schemeClr val="tx1"/>
          </a:solidFill>
          <a:latin typeface="Times New Roman" pitchFamily="18" charset="0"/>
        </a:defRPr>
      </a:lvl3pPr>
      <a:lvl4pPr algn="ctr" defTabSz="938213" rtl="0" eaLnBrk="0" fontAlgn="base" hangingPunct="0">
        <a:spcBef>
          <a:spcPct val="0"/>
        </a:spcBef>
        <a:spcAft>
          <a:spcPct val="0"/>
        </a:spcAft>
        <a:defRPr sz="4500">
          <a:solidFill>
            <a:schemeClr val="tx1"/>
          </a:solidFill>
          <a:latin typeface="Times New Roman" pitchFamily="18" charset="0"/>
        </a:defRPr>
      </a:lvl4pPr>
      <a:lvl5pPr algn="ctr" defTabSz="938213" rtl="0" eaLnBrk="0" fontAlgn="base" hangingPunct="0">
        <a:spcBef>
          <a:spcPct val="0"/>
        </a:spcBef>
        <a:spcAft>
          <a:spcPct val="0"/>
        </a:spcAft>
        <a:defRPr sz="4500">
          <a:solidFill>
            <a:schemeClr val="tx1"/>
          </a:solidFill>
          <a:latin typeface="Times New Roman" pitchFamily="18" charset="0"/>
        </a:defRPr>
      </a:lvl5pPr>
      <a:lvl6pPr marL="457200" algn="ctr" defTabSz="938213" rtl="0" eaLnBrk="1" fontAlgn="base" hangingPunct="1">
        <a:spcBef>
          <a:spcPct val="0"/>
        </a:spcBef>
        <a:spcAft>
          <a:spcPct val="0"/>
        </a:spcAft>
        <a:defRPr sz="4500">
          <a:solidFill>
            <a:schemeClr val="tx1"/>
          </a:solidFill>
          <a:latin typeface="Times New Roman" pitchFamily="18" charset="0"/>
        </a:defRPr>
      </a:lvl6pPr>
      <a:lvl7pPr marL="914400" algn="ctr" defTabSz="938213" rtl="0" eaLnBrk="1" fontAlgn="base" hangingPunct="1">
        <a:spcBef>
          <a:spcPct val="0"/>
        </a:spcBef>
        <a:spcAft>
          <a:spcPct val="0"/>
        </a:spcAft>
        <a:defRPr sz="4500">
          <a:solidFill>
            <a:schemeClr val="tx1"/>
          </a:solidFill>
          <a:latin typeface="Times New Roman" pitchFamily="18" charset="0"/>
        </a:defRPr>
      </a:lvl7pPr>
      <a:lvl8pPr marL="1371600" algn="ctr" defTabSz="938213" rtl="0" eaLnBrk="1" fontAlgn="base" hangingPunct="1">
        <a:spcBef>
          <a:spcPct val="0"/>
        </a:spcBef>
        <a:spcAft>
          <a:spcPct val="0"/>
        </a:spcAft>
        <a:defRPr sz="4500">
          <a:solidFill>
            <a:schemeClr val="tx1"/>
          </a:solidFill>
          <a:latin typeface="Times New Roman" pitchFamily="18" charset="0"/>
        </a:defRPr>
      </a:lvl8pPr>
      <a:lvl9pPr marL="1828800" algn="ctr" defTabSz="938213" rtl="0" eaLnBrk="1" fontAlgn="base" hangingPunct="1">
        <a:spcBef>
          <a:spcPct val="0"/>
        </a:spcBef>
        <a:spcAft>
          <a:spcPct val="0"/>
        </a:spcAft>
        <a:defRPr sz="4500">
          <a:solidFill>
            <a:schemeClr val="tx1"/>
          </a:solidFill>
          <a:latin typeface="Times New Roman" pitchFamily="18" charset="0"/>
        </a:defRPr>
      </a:lvl9pPr>
    </p:titleStyle>
    <p:bodyStyle>
      <a:lvl1pPr marL="350838" indent="-350838" algn="l" defTabSz="938213" rtl="0" eaLnBrk="0" fontAlgn="base" hangingPunct="0">
        <a:spcBef>
          <a:spcPct val="20000"/>
        </a:spcBef>
        <a:spcAft>
          <a:spcPct val="0"/>
        </a:spcAft>
        <a:buFont typeface="Arial" panose="020B0604020202020204" pitchFamily="34" charset="0"/>
        <a:buChar char="•"/>
        <a:defRPr sz="3300" kern="1200">
          <a:solidFill>
            <a:schemeClr val="tx1"/>
          </a:solidFill>
          <a:latin typeface="+mn-lt"/>
          <a:ea typeface="+mn-ea"/>
          <a:cs typeface="+mn-cs"/>
        </a:defRPr>
      </a:lvl1pPr>
      <a:lvl2pPr marL="762000" indent="-292100" algn="l" defTabSz="938213" rtl="0" eaLnBrk="0" fontAlgn="base" hangingPunct="0">
        <a:spcBef>
          <a:spcPct val="20000"/>
        </a:spcBef>
        <a:spcAft>
          <a:spcPct val="0"/>
        </a:spcAft>
        <a:buFont typeface="Arial" panose="020B0604020202020204" pitchFamily="34" charset="0"/>
        <a:buChar char="–"/>
        <a:defRPr sz="2900" kern="1200">
          <a:solidFill>
            <a:schemeClr val="tx1"/>
          </a:solidFill>
          <a:latin typeface="+mn-lt"/>
          <a:ea typeface="+mn-ea"/>
          <a:cs typeface="+mn-cs"/>
        </a:defRPr>
      </a:lvl2pPr>
      <a:lvl3pPr marL="1173163" indent="-233363" algn="l" defTabSz="938213" rtl="0" eaLnBrk="0" fontAlgn="base" hangingPunct="0">
        <a:spcBef>
          <a:spcPct val="20000"/>
        </a:spcBef>
        <a:spcAft>
          <a:spcPct val="0"/>
        </a:spcAft>
        <a:buFont typeface="Arial" panose="020B0604020202020204" pitchFamily="34" charset="0"/>
        <a:buChar char="•"/>
        <a:defRPr sz="2500" kern="1200">
          <a:solidFill>
            <a:schemeClr val="tx1"/>
          </a:solidFill>
          <a:latin typeface="+mn-lt"/>
          <a:ea typeface="+mn-ea"/>
          <a:cs typeface="+mn-cs"/>
        </a:defRPr>
      </a:lvl3pPr>
      <a:lvl4pPr marL="1643063" indent="-233363" algn="l" defTabSz="938213" rtl="0" eaLnBrk="0" fontAlgn="base" hangingPunct="0">
        <a:spcBef>
          <a:spcPct val="20000"/>
        </a:spcBef>
        <a:spcAft>
          <a:spcPct val="0"/>
        </a:spcAft>
        <a:buFont typeface="Arial" panose="020B0604020202020204" pitchFamily="34" charset="0"/>
        <a:buChar char="–"/>
        <a:defRPr sz="1900" kern="1200">
          <a:solidFill>
            <a:schemeClr val="tx1"/>
          </a:solidFill>
          <a:latin typeface="+mn-lt"/>
          <a:ea typeface="+mn-ea"/>
          <a:cs typeface="+mn-cs"/>
        </a:defRPr>
      </a:lvl4pPr>
      <a:lvl5pPr marL="2112963" indent="-233363" algn="l" defTabSz="938213" rtl="0" eaLnBrk="0" fontAlgn="base" hangingPunct="0">
        <a:spcBef>
          <a:spcPct val="20000"/>
        </a:spcBef>
        <a:spcAft>
          <a:spcPct val="0"/>
        </a:spcAft>
        <a:buFont typeface="Arial" panose="020B0604020202020204" pitchFamily="34" charset="0"/>
        <a:buChar char="»"/>
        <a:defRPr sz="1900" kern="1200">
          <a:solidFill>
            <a:schemeClr val="tx1"/>
          </a:solidFill>
          <a:latin typeface="+mn-lt"/>
          <a:ea typeface="+mn-ea"/>
          <a:cs typeface="+mn-cs"/>
        </a:defRPr>
      </a:lvl5pPr>
      <a:lvl6pPr marL="2583835" indent="-234893" algn="l" defTabSz="939575" rtl="0" eaLnBrk="1" latinLnBrk="0" hangingPunct="1">
        <a:spcBef>
          <a:spcPct val="20000"/>
        </a:spcBef>
        <a:buFont typeface="Arial" pitchFamily="34" charset="0"/>
        <a:buChar char="•"/>
        <a:defRPr sz="1900" kern="1200">
          <a:solidFill>
            <a:schemeClr val="tx1"/>
          </a:solidFill>
          <a:latin typeface="+mn-lt"/>
          <a:ea typeface="+mn-ea"/>
          <a:cs typeface="+mn-cs"/>
        </a:defRPr>
      </a:lvl6pPr>
      <a:lvl7pPr marL="3053622" indent="-234893" algn="l" defTabSz="939575" rtl="0" eaLnBrk="1" latinLnBrk="0" hangingPunct="1">
        <a:spcBef>
          <a:spcPct val="20000"/>
        </a:spcBef>
        <a:buFont typeface="Arial" pitchFamily="34" charset="0"/>
        <a:buChar char="•"/>
        <a:defRPr sz="1900" kern="1200">
          <a:solidFill>
            <a:schemeClr val="tx1"/>
          </a:solidFill>
          <a:latin typeface="+mn-lt"/>
          <a:ea typeface="+mn-ea"/>
          <a:cs typeface="+mn-cs"/>
        </a:defRPr>
      </a:lvl7pPr>
      <a:lvl8pPr marL="3523412" indent="-234893" algn="l" defTabSz="939575" rtl="0" eaLnBrk="1" latinLnBrk="0" hangingPunct="1">
        <a:spcBef>
          <a:spcPct val="20000"/>
        </a:spcBef>
        <a:buFont typeface="Arial" pitchFamily="34" charset="0"/>
        <a:buChar char="•"/>
        <a:defRPr sz="1900" kern="1200">
          <a:solidFill>
            <a:schemeClr val="tx1"/>
          </a:solidFill>
          <a:latin typeface="+mn-lt"/>
          <a:ea typeface="+mn-ea"/>
          <a:cs typeface="+mn-cs"/>
        </a:defRPr>
      </a:lvl8pPr>
      <a:lvl9pPr marL="3993197" indent="-234893" algn="l" defTabSz="939575" rtl="0" eaLnBrk="1" latinLnBrk="0" hangingPunct="1">
        <a:spcBef>
          <a:spcPct val="20000"/>
        </a:spcBef>
        <a:buFont typeface="Arial" pitchFamily="34" charset="0"/>
        <a:buChar char="•"/>
        <a:defRPr sz="1900" kern="1200">
          <a:solidFill>
            <a:schemeClr val="tx1"/>
          </a:solidFill>
          <a:latin typeface="+mn-lt"/>
          <a:ea typeface="+mn-ea"/>
          <a:cs typeface="+mn-cs"/>
        </a:defRPr>
      </a:lvl9pPr>
    </p:bodyStyle>
    <p:otherStyle>
      <a:defPPr>
        <a:defRPr lang="en-US"/>
      </a:defPPr>
      <a:lvl1pPr marL="0" algn="l" defTabSz="939575" rtl="0" eaLnBrk="1" latinLnBrk="0" hangingPunct="1">
        <a:defRPr sz="1700" kern="1200">
          <a:solidFill>
            <a:schemeClr val="tx1"/>
          </a:solidFill>
          <a:latin typeface="+mn-lt"/>
          <a:ea typeface="+mn-ea"/>
          <a:cs typeface="+mn-cs"/>
        </a:defRPr>
      </a:lvl1pPr>
      <a:lvl2pPr marL="469788" algn="l" defTabSz="939575" rtl="0" eaLnBrk="1" latinLnBrk="0" hangingPunct="1">
        <a:defRPr sz="1700" kern="1200">
          <a:solidFill>
            <a:schemeClr val="tx1"/>
          </a:solidFill>
          <a:latin typeface="+mn-lt"/>
          <a:ea typeface="+mn-ea"/>
          <a:cs typeface="+mn-cs"/>
        </a:defRPr>
      </a:lvl2pPr>
      <a:lvl3pPr marL="939575" algn="l" defTabSz="939575" rtl="0" eaLnBrk="1" latinLnBrk="0" hangingPunct="1">
        <a:defRPr sz="1700" kern="1200">
          <a:solidFill>
            <a:schemeClr val="tx1"/>
          </a:solidFill>
          <a:latin typeface="+mn-lt"/>
          <a:ea typeface="+mn-ea"/>
          <a:cs typeface="+mn-cs"/>
        </a:defRPr>
      </a:lvl3pPr>
      <a:lvl4pPr marL="1409365" algn="l" defTabSz="939575" rtl="0" eaLnBrk="1" latinLnBrk="0" hangingPunct="1">
        <a:defRPr sz="1700" kern="1200">
          <a:solidFill>
            <a:schemeClr val="tx1"/>
          </a:solidFill>
          <a:latin typeface="+mn-lt"/>
          <a:ea typeface="+mn-ea"/>
          <a:cs typeface="+mn-cs"/>
        </a:defRPr>
      </a:lvl4pPr>
      <a:lvl5pPr marL="1879152" algn="l" defTabSz="939575" rtl="0" eaLnBrk="1" latinLnBrk="0" hangingPunct="1">
        <a:defRPr sz="1700" kern="1200">
          <a:solidFill>
            <a:schemeClr val="tx1"/>
          </a:solidFill>
          <a:latin typeface="+mn-lt"/>
          <a:ea typeface="+mn-ea"/>
          <a:cs typeface="+mn-cs"/>
        </a:defRPr>
      </a:lvl5pPr>
      <a:lvl6pPr marL="2348940" algn="l" defTabSz="939575" rtl="0" eaLnBrk="1" latinLnBrk="0" hangingPunct="1">
        <a:defRPr sz="1700" kern="1200">
          <a:solidFill>
            <a:schemeClr val="tx1"/>
          </a:solidFill>
          <a:latin typeface="+mn-lt"/>
          <a:ea typeface="+mn-ea"/>
          <a:cs typeface="+mn-cs"/>
        </a:defRPr>
      </a:lvl6pPr>
      <a:lvl7pPr marL="2818729" algn="l" defTabSz="939575" rtl="0" eaLnBrk="1" latinLnBrk="0" hangingPunct="1">
        <a:defRPr sz="1700" kern="1200">
          <a:solidFill>
            <a:schemeClr val="tx1"/>
          </a:solidFill>
          <a:latin typeface="+mn-lt"/>
          <a:ea typeface="+mn-ea"/>
          <a:cs typeface="+mn-cs"/>
        </a:defRPr>
      </a:lvl7pPr>
      <a:lvl8pPr marL="3288515" algn="l" defTabSz="939575" rtl="0" eaLnBrk="1" latinLnBrk="0" hangingPunct="1">
        <a:defRPr sz="1700" kern="1200">
          <a:solidFill>
            <a:schemeClr val="tx1"/>
          </a:solidFill>
          <a:latin typeface="+mn-lt"/>
          <a:ea typeface="+mn-ea"/>
          <a:cs typeface="+mn-cs"/>
        </a:defRPr>
      </a:lvl8pPr>
      <a:lvl9pPr marL="3758305" algn="l" defTabSz="939575" rtl="0" eaLnBrk="1" latinLnBrk="0" hangingPunct="1">
        <a:defRPr sz="17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chart" Target="../charts/chart2.xml"/><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3" Type="http://schemas.openxmlformats.org/officeDocument/2006/relationships/chart" Target="../charts/chart4.xml"/><Relationship Id="rId2" Type="http://schemas.openxmlformats.org/officeDocument/2006/relationships/chart" Target="../charts/chart3.xml"/><Relationship Id="rId1" Type="http://schemas.openxmlformats.org/officeDocument/2006/relationships/slideLayout" Target="../slideLayouts/slideLayout3.xml"/><Relationship Id="rId4" Type="http://schemas.openxmlformats.org/officeDocument/2006/relationships/chart" Target="../charts/chart5.xml"/></Relationships>
</file>

<file path=ppt/slides/_rels/slide4.xml.rels><?xml version="1.0" encoding="UTF-8" standalone="yes"?>
<Relationships xmlns="http://schemas.openxmlformats.org/package/2006/relationships"><Relationship Id="rId3" Type="http://schemas.openxmlformats.org/officeDocument/2006/relationships/chart" Target="../charts/chart6.xml"/><Relationship Id="rId2" Type="http://schemas.openxmlformats.org/officeDocument/2006/relationships/notesSlide" Target="../notesSlides/notesSlide2.xml"/><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3" Type="http://schemas.openxmlformats.org/officeDocument/2006/relationships/chart" Target="../charts/chart8.xml"/><Relationship Id="rId2" Type="http://schemas.openxmlformats.org/officeDocument/2006/relationships/chart" Target="../charts/chart7.xml"/><Relationship Id="rId1" Type="http://schemas.openxmlformats.org/officeDocument/2006/relationships/slideLayout" Target="../slideLayouts/slideLayout3.xml"/><Relationship Id="rId4" Type="http://schemas.openxmlformats.org/officeDocument/2006/relationships/chart" Target="../charts/chart9.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0.xml"/></Relationships>
</file>

<file path=ppt/slides/_rels/slide7.xml.rels><?xml version="1.0" encoding="UTF-8" standalone="yes"?>
<Relationships xmlns="http://schemas.openxmlformats.org/package/2006/relationships"><Relationship Id="rId3" Type="http://schemas.openxmlformats.org/officeDocument/2006/relationships/chart" Target="../charts/chart10.xml"/><Relationship Id="rId2" Type="http://schemas.openxmlformats.org/officeDocument/2006/relationships/image" Target="../media/image16.jpg"/><Relationship Id="rId1" Type="http://schemas.openxmlformats.org/officeDocument/2006/relationships/slideLayout" Target="../slideLayouts/slideLayout20.xml"/></Relationships>
</file>

<file path=ppt/slides/_rels/slide8.xml.rels><?xml version="1.0" encoding="UTF-8" standalone="yes"?>
<Relationships xmlns="http://schemas.openxmlformats.org/package/2006/relationships"><Relationship Id="rId3" Type="http://schemas.openxmlformats.org/officeDocument/2006/relationships/image" Target="../media/image16.jpg"/><Relationship Id="rId2" Type="http://schemas.openxmlformats.org/officeDocument/2006/relationships/notesSlide" Target="../notesSlides/notesSlide4.xml"/><Relationship Id="rId1" Type="http://schemas.openxmlformats.org/officeDocument/2006/relationships/slideLayout" Target="../slideLayouts/slideLayout20.xml"/><Relationship Id="rId5" Type="http://schemas.openxmlformats.org/officeDocument/2006/relationships/chart" Target="../charts/chart12.xml"/><Relationship Id="rId4" Type="http://schemas.openxmlformats.org/officeDocument/2006/relationships/chart" Target="../charts/chart11.xml"/></Relationships>
</file>

<file path=ppt/slides/_rels/slide9.xml.rels><?xml version="1.0" encoding="UTF-8" standalone="yes"?>
<Relationships xmlns="http://schemas.openxmlformats.org/package/2006/relationships"><Relationship Id="rId3" Type="http://schemas.openxmlformats.org/officeDocument/2006/relationships/image" Target="../media/image32.jpg"/><Relationship Id="rId2" Type="http://schemas.openxmlformats.org/officeDocument/2006/relationships/notesSlide" Target="../notesSlides/notesSlide5.xml"/><Relationship Id="rId1" Type="http://schemas.openxmlformats.org/officeDocument/2006/relationships/slideLayout" Target="../slideLayouts/slideLayout21.xml"/></Relationships>
</file>

<file path=ppt/slides/_rels/slide10.xml.rels><?xml version="1.0" encoding="UTF-8" standalone="yes"?>
<Relationships xmlns="http://schemas.openxmlformats.org/package/2006/relationships"><Relationship Id="rId3" Type="http://schemas.openxmlformats.org/officeDocument/2006/relationships/image" Target="../media/image32.jp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notesSlide" Target="../notesSlides/notesSlide7.xml"/><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notesSlide" Target="../notesSlides/notesSlide8.xml"/><Relationship Id="rId1" Type="http://schemas.openxmlformats.org/officeDocument/2006/relationships/slideLayout" Target="../slideLayouts/slideLayout4.xml"/><Relationship Id="rId4" Type="http://schemas.openxmlformats.org/officeDocument/2006/relationships/image" Target="../media/image34.emf"/></Relationships>
</file>

<file path=ppt/slides/_rels/slide13.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notesSlide" Target="../notesSlides/notesSlide9.xml"/><Relationship Id="rId1" Type="http://schemas.openxmlformats.org/officeDocument/2006/relationships/slideLayout" Target="../slideLayouts/slideLayout4.xml"/><Relationship Id="rId4" Type="http://schemas.openxmlformats.org/officeDocument/2006/relationships/image" Target="../media/image35.emf"/></Relationships>
</file>

<file path=ppt/slides/_rels/slide14.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notesSlide" Target="../notesSlides/notesSlide10.xml"/><Relationship Id="rId1" Type="http://schemas.openxmlformats.org/officeDocument/2006/relationships/slideLayout" Target="../slideLayouts/slideLayout5.xml"/><Relationship Id="rId4" Type="http://schemas.openxmlformats.org/officeDocument/2006/relationships/image" Target="../media/image36.emf"/></Relationships>
</file>

<file path=ppt/slides/_rels/slide15.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notesSlide" Target="../notesSlides/notesSlide11.xml"/><Relationship Id="rId1" Type="http://schemas.openxmlformats.org/officeDocument/2006/relationships/slideLayout" Target="../slideLayouts/slideLayout5.xml"/><Relationship Id="rId4" Type="http://schemas.openxmlformats.org/officeDocument/2006/relationships/image" Target="../media/image37.emf"/></Relationships>
</file>

<file path=ppt/slides/_rels/slide16.xml.rels><?xml version="1.0" encoding="UTF-8" standalone="yes"?>
<Relationships xmlns="http://schemas.openxmlformats.org/package/2006/relationships"><Relationship Id="rId3" Type="http://schemas.openxmlformats.org/officeDocument/2006/relationships/image" Target="../media/image38.jp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38.jpg"/><Relationship Id="rId2" Type="http://schemas.openxmlformats.org/officeDocument/2006/relationships/notesSlide" Target="../notesSlides/notesSlide13.xml"/><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3" Type="http://schemas.openxmlformats.org/officeDocument/2006/relationships/image" Target="../media/image38.jpg"/><Relationship Id="rId2" Type="http://schemas.openxmlformats.org/officeDocument/2006/relationships/notesSlide" Target="../notesSlides/notesSlide14.xml"/><Relationship Id="rId1" Type="http://schemas.openxmlformats.org/officeDocument/2006/relationships/slideLayout" Target="../slideLayouts/slideLayout3.xml"/></Relationships>
</file>

<file path=ppt/slides/_rels/slide19.xml.rels><?xml version="1.0" encoding="UTF-8" standalone="yes"?>
<Relationships xmlns="http://schemas.openxmlformats.org/package/2006/relationships"><Relationship Id="rId3" Type="http://schemas.openxmlformats.org/officeDocument/2006/relationships/image" Target="../media/image38.jpg"/><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38.jp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38.jpg"/><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39.jpeg"/><Relationship Id="rId2" Type="http://schemas.openxmlformats.org/officeDocument/2006/relationships/notesSlide" Target="../notesSlides/notesSlide18.xml"/><Relationship Id="rId1" Type="http://schemas.openxmlformats.org/officeDocument/2006/relationships/slideLayout" Target="../slideLayouts/slideLayout3.xml"/><Relationship Id="rId4" Type="http://schemas.openxmlformats.org/officeDocument/2006/relationships/chart" Target="../charts/chart13.xml"/></Relationships>
</file>

<file path=ppt/slides/_rels/slide23.xml.rels><?xml version="1.0" encoding="UTF-8" standalone="yes"?>
<Relationships xmlns="http://schemas.openxmlformats.org/package/2006/relationships"><Relationship Id="rId3" Type="http://schemas.openxmlformats.org/officeDocument/2006/relationships/image" Target="../media/image39.jpeg"/><Relationship Id="rId2" Type="http://schemas.openxmlformats.org/officeDocument/2006/relationships/notesSlide" Target="../notesSlides/notesSlide19.xml"/><Relationship Id="rId1" Type="http://schemas.openxmlformats.org/officeDocument/2006/relationships/slideLayout" Target="../slideLayouts/slideLayout3.xml"/><Relationship Id="rId4" Type="http://schemas.openxmlformats.org/officeDocument/2006/relationships/chart" Target="../charts/chart14.xml"/></Relationships>
</file>

<file path=ppt/slides/_rels/slide24.xml.rels><?xml version="1.0" encoding="UTF-8" standalone="yes"?>
<Relationships xmlns="http://schemas.openxmlformats.org/package/2006/relationships"><Relationship Id="rId3" Type="http://schemas.openxmlformats.org/officeDocument/2006/relationships/chart" Target="../charts/chart15.xml"/><Relationship Id="rId2" Type="http://schemas.openxmlformats.org/officeDocument/2006/relationships/image" Target="../media/image39.jpeg"/><Relationship Id="rId1" Type="http://schemas.openxmlformats.org/officeDocument/2006/relationships/slideLayout" Target="../slideLayouts/slideLayout3.xml"/></Relationships>
</file>

<file path=ppt/slides/_rels/slide25.xml.rels><?xml version="1.0" encoding="UTF-8" standalone="yes"?>
<Relationships xmlns="http://schemas.openxmlformats.org/package/2006/relationships"><Relationship Id="rId8" Type="http://schemas.openxmlformats.org/officeDocument/2006/relationships/chart" Target="../charts/chart16.xml"/><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image" Target="../media/image39.jpeg"/><Relationship Id="rId1" Type="http://schemas.openxmlformats.org/officeDocument/2006/relationships/slideLayout" Target="../slideLayouts/slideLayout3.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26.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3.xml"/></Relationships>
</file>

<file path=ppt/slides/_rels/slide27.xml.rels><?xml version="1.0" encoding="UTF-8" standalone="yes"?>
<Relationships xmlns="http://schemas.openxmlformats.org/package/2006/relationships"><Relationship Id="rId3" Type="http://schemas.openxmlformats.org/officeDocument/2006/relationships/chart" Target="../charts/chart17.xml"/><Relationship Id="rId2" Type="http://schemas.openxmlformats.org/officeDocument/2006/relationships/image" Target="../media/image39.jpeg"/><Relationship Id="rId1" Type="http://schemas.openxmlformats.org/officeDocument/2006/relationships/slideLayout" Target="../slideLayouts/slideLayout3.xml"/><Relationship Id="rId4" Type="http://schemas.openxmlformats.org/officeDocument/2006/relationships/chart" Target="../charts/chart18.xml"/></Relationships>
</file>

<file path=ppt/slides/_rels/slide28.xml.rels><?xml version="1.0" encoding="UTF-8" standalone="yes"?>
<Relationships xmlns="http://schemas.openxmlformats.org/package/2006/relationships"><Relationship Id="rId3" Type="http://schemas.openxmlformats.org/officeDocument/2006/relationships/chart" Target="../charts/chart19.xml"/><Relationship Id="rId2" Type="http://schemas.openxmlformats.org/officeDocument/2006/relationships/image" Target="../media/image39.jpeg"/><Relationship Id="rId1" Type="http://schemas.openxmlformats.org/officeDocument/2006/relationships/slideLayout" Target="../slideLayouts/slideLayout3.xml"/><Relationship Id="rId4" Type="http://schemas.openxmlformats.org/officeDocument/2006/relationships/chart" Target="../charts/chart20.xml"/></Relationships>
</file>

<file path=ppt/slides/_rels/slide29.xml.rels><?xml version="1.0" encoding="UTF-8" standalone="yes"?>
<Relationships xmlns="http://schemas.openxmlformats.org/package/2006/relationships"><Relationship Id="rId2" Type="http://schemas.openxmlformats.org/officeDocument/2006/relationships/image" Target="../media/image40.png"/><Relationship Id="rId1" Type="http://schemas.openxmlformats.org/officeDocument/2006/relationships/slideLayout" Target="../slideLayouts/slideLayout50.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3.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3.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3.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3.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3.xml"/></Relationships>
</file>

<file path=ppt/slides/_rels/slide36.xml.rels><?xml version="1.0" encoding="UTF-8" standalone="yes"?>
<Relationships xmlns="http://schemas.openxmlformats.org/package/2006/relationships"><Relationship Id="rId8" Type="http://schemas.openxmlformats.org/officeDocument/2006/relationships/image" Target="../media/image46.svg"/><Relationship Id="rId13" Type="http://schemas.openxmlformats.org/officeDocument/2006/relationships/image" Target="../media/image51.png"/><Relationship Id="rId3" Type="http://schemas.openxmlformats.org/officeDocument/2006/relationships/image" Target="../media/image41.png"/><Relationship Id="rId7" Type="http://schemas.openxmlformats.org/officeDocument/2006/relationships/image" Target="../media/image45.png"/><Relationship Id="rId12" Type="http://schemas.openxmlformats.org/officeDocument/2006/relationships/image" Target="../media/image50.svg"/><Relationship Id="rId2" Type="http://schemas.openxmlformats.org/officeDocument/2006/relationships/notesSlide" Target="../notesSlides/notesSlide25.xml"/><Relationship Id="rId1" Type="http://schemas.openxmlformats.org/officeDocument/2006/relationships/slideLayout" Target="../slideLayouts/slideLayout33.xml"/><Relationship Id="rId6" Type="http://schemas.openxmlformats.org/officeDocument/2006/relationships/image" Target="../media/image44.svg"/><Relationship Id="rId11" Type="http://schemas.openxmlformats.org/officeDocument/2006/relationships/image" Target="../media/image49.png"/><Relationship Id="rId5" Type="http://schemas.openxmlformats.org/officeDocument/2006/relationships/image" Target="../media/image43.png"/><Relationship Id="rId10" Type="http://schemas.openxmlformats.org/officeDocument/2006/relationships/image" Target="../media/image48.svg"/><Relationship Id="rId4" Type="http://schemas.openxmlformats.org/officeDocument/2006/relationships/image" Target="../media/image42.svg"/><Relationship Id="rId9" Type="http://schemas.openxmlformats.org/officeDocument/2006/relationships/image" Target="../media/image47.png"/><Relationship Id="rId14" Type="http://schemas.openxmlformats.org/officeDocument/2006/relationships/image" Target="../media/image52.svg"/></Relationships>
</file>

<file path=ppt/slides/_rels/slide37.xml.rels><?xml version="1.0" encoding="UTF-8" standalone="yes"?>
<Relationships xmlns="http://schemas.openxmlformats.org/package/2006/relationships"><Relationship Id="rId8" Type="http://schemas.openxmlformats.org/officeDocument/2006/relationships/image" Target="../media/image46.svg"/><Relationship Id="rId3" Type="http://schemas.openxmlformats.org/officeDocument/2006/relationships/image" Target="../media/image41.png"/><Relationship Id="rId7" Type="http://schemas.openxmlformats.org/officeDocument/2006/relationships/image" Target="../media/image45.png"/><Relationship Id="rId12" Type="http://schemas.openxmlformats.org/officeDocument/2006/relationships/image" Target="../media/image52.svg"/><Relationship Id="rId2" Type="http://schemas.openxmlformats.org/officeDocument/2006/relationships/notesSlide" Target="../notesSlides/notesSlide26.xml"/><Relationship Id="rId1" Type="http://schemas.openxmlformats.org/officeDocument/2006/relationships/slideLayout" Target="../slideLayouts/slideLayout33.xml"/><Relationship Id="rId6" Type="http://schemas.openxmlformats.org/officeDocument/2006/relationships/image" Target="../media/image44.svg"/><Relationship Id="rId11" Type="http://schemas.openxmlformats.org/officeDocument/2006/relationships/image" Target="../media/image51.png"/><Relationship Id="rId5" Type="http://schemas.openxmlformats.org/officeDocument/2006/relationships/image" Target="../media/image43.png"/><Relationship Id="rId10" Type="http://schemas.openxmlformats.org/officeDocument/2006/relationships/image" Target="../media/image48.svg"/><Relationship Id="rId4" Type="http://schemas.openxmlformats.org/officeDocument/2006/relationships/image" Target="../media/image42.svg"/><Relationship Id="rId9" Type="http://schemas.openxmlformats.org/officeDocument/2006/relationships/image" Target="../media/image47.png"/></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33.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0.xml.rels><?xml version="1.0" encoding="UTF-8" standalone="yes"?>
<Relationships xmlns="http://schemas.openxmlformats.org/package/2006/relationships"><Relationship Id="rId3" Type="http://schemas.openxmlformats.org/officeDocument/2006/relationships/image" Target="../media/image53.png"/><Relationship Id="rId2" Type="http://schemas.openxmlformats.org/officeDocument/2006/relationships/notesSlide" Target="../notesSlides/notesSlide28.xml"/><Relationship Id="rId1" Type="http://schemas.openxmlformats.org/officeDocument/2006/relationships/slideLayout" Target="../slideLayouts/slideLayout4.xml"/><Relationship Id="rId4" Type="http://schemas.openxmlformats.org/officeDocument/2006/relationships/image" Target="../media/image54.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62"/>
        <p:cNvGrpSpPr/>
        <p:nvPr/>
      </p:nvGrpSpPr>
      <p:grpSpPr>
        <a:xfrm>
          <a:off x="0" y="0"/>
          <a:ext cx="0" cy="0"/>
          <a:chOff x="0" y="0"/>
          <a:chExt cx="0" cy="0"/>
        </a:xfrm>
      </p:grpSpPr>
      <p:sp>
        <p:nvSpPr>
          <p:cNvPr id="63" name="Google Shape;63;p1"/>
          <p:cNvSpPr txBox="1">
            <a:spLocks noGrp="1"/>
          </p:cNvSpPr>
          <p:nvPr>
            <p:ph type="title"/>
          </p:nvPr>
        </p:nvSpPr>
        <p:spPr>
          <a:xfrm>
            <a:off x="2209800" y="3095625"/>
            <a:ext cx="7772400" cy="1050925"/>
          </a:xfrm>
          <a:prstGeom prst="rect">
            <a:avLst/>
          </a:prstGeom>
          <a:noFill/>
          <a:ln>
            <a:noFill/>
          </a:ln>
        </p:spPr>
        <p:txBody>
          <a:bodyPr spcFirstLastPara="1" wrap="square" lIns="93950" tIns="46975" rIns="93950" bIns="46975" anchor="t" anchorCtr="0">
            <a:noAutofit/>
          </a:bodyPr>
          <a:lstStyle/>
          <a:p>
            <a:pPr marL="0" lvl="0" indent="0" algn="ctr" rtl="0">
              <a:lnSpc>
                <a:spcPct val="100000"/>
              </a:lnSpc>
              <a:spcBef>
                <a:spcPts val="0"/>
              </a:spcBef>
              <a:spcAft>
                <a:spcPts val="0"/>
              </a:spcAft>
              <a:buClr>
                <a:schemeClr val="dk1"/>
              </a:buClr>
              <a:buSzPts val="2900"/>
              <a:buFont typeface="Arial"/>
              <a:buNone/>
            </a:pPr>
            <a:r>
              <a:rPr lang="lv" sz="2900" b="1" i="0" u="none" dirty="0">
                <a:solidFill>
                  <a:schemeClr val="dk1"/>
                </a:solidFill>
                <a:latin typeface="Verdana" panose="020B0604030504040204" pitchFamily="34" charset="0"/>
                <a:ea typeface="Verdana" panose="020B0604030504040204" pitchFamily="34" charset="0"/>
                <a:cs typeface="Arial"/>
                <a:sym typeface="Arial"/>
              </a:rPr>
              <a:t>Par aktuālo situāciju atbalsta sniegšanā Ukrainas civiliedzīvotājiem </a:t>
            </a:r>
            <a:endParaRPr dirty="0">
              <a:latin typeface="Verdana" panose="020B0604030504040204" pitchFamily="34" charset="0"/>
              <a:ea typeface="Verdana" panose="020B0604030504040204" pitchFamily="34" charset="0"/>
            </a:endParaRPr>
          </a:p>
        </p:txBody>
      </p:sp>
      <p:sp>
        <p:nvSpPr>
          <p:cNvPr id="64" name="Google Shape;64;p1"/>
          <p:cNvSpPr txBox="1">
            <a:spLocks noGrp="1"/>
          </p:cNvSpPr>
          <p:nvPr>
            <p:ph type="body" idx="1"/>
          </p:nvPr>
        </p:nvSpPr>
        <p:spPr>
          <a:xfrm>
            <a:off x="785812" y="4756638"/>
            <a:ext cx="10363200" cy="606670"/>
          </a:xfrm>
          <a:prstGeom prst="rect">
            <a:avLst/>
          </a:prstGeom>
          <a:noFill/>
          <a:ln>
            <a:noFill/>
          </a:ln>
        </p:spPr>
        <p:txBody>
          <a:bodyPr spcFirstLastPara="1" wrap="square" lIns="93950" tIns="46975" rIns="93950" bIns="46975" anchor="t" anchorCtr="0">
            <a:noAutofit/>
          </a:bodyPr>
          <a:lstStyle/>
          <a:p>
            <a:pPr marL="0" lvl="0" indent="0" algn="ctr" rtl="0">
              <a:lnSpc>
                <a:spcPct val="100000"/>
              </a:lnSpc>
              <a:spcBef>
                <a:spcPts val="0"/>
              </a:spcBef>
              <a:spcAft>
                <a:spcPts val="0"/>
              </a:spcAft>
              <a:buClr>
                <a:schemeClr val="dk1"/>
              </a:buClr>
              <a:buSzPts val="1600"/>
              <a:buNone/>
            </a:pPr>
            <a:r>
              <a:rPr lang="lv" sz="1600" b="1" i="0" u="none" dirty="0">
                <a:solidFill>
                  <a:schemeClr val="dk1"/>
                </a:solidFill>
                <a:latin typeface="Verdana" panose="020B0604030504040204" pitchFamily="34" charset="0"/>
                <a:ea typeface="Verdana" panose="020B0604030504040204" pitchFamily="34" charset="0"/>
                <a:cs typeface="Arial"/>
                <a:sym typeface="Arial"/>
              </a:rPr>
              <a:t>2024. </a:t>
            </a:r>
            <a:r>
              <a:rPr lang="lv-LV" sz="1600" b="1" dirty="0">
                <a:latin typeface="Verdana" panose="020B0604030504040204" pitchFamily="34" charset="0"/>
                <a:ea typeface="Verdana" panose="020B0604030504040204" pitchFamily="34" charset="0"/>
                <a:cs typeface="Arial"/>
                <a:sym typeface="Arial"/>
              </a:rPr>
              <a:t>g</a:t>
            </a:r>
            <a:r>
              <a:rPr lang="lv" sz="1600" b="1" i="0" u="none" dirty="0">
                <a:solidFill>
                  <a:schemeClr val="dk1"/>
                </a:solidFill>
                <a:latin typeface="Verdana" panose="020B0604030504040204" pitchFamily="34" charset="0"/>
                <a:ea typeface="Verdana" panose="020B0604030504040204" pitchFamily="34" charset="0"/>
                <a:cs typeface="Arial"/>
                <a:sym typeface="Arial"/>
              </a:rPr>
              <a:t>ada </a:t>
            </a:r>
            <a:r>
              <a:rPr lang="lv-LV" sz="1600" b="1" dirty="0">
                <a:latin typeface="Verdana" panose="020B0604030504040204" pitchFamily="34" charset="0"/>
                <a:ea typeface="Verdana" panose="020B0604030504040204" pitchFamily="34" charset="0"/>
                <a:cs typeface="Arial"/>
                <a:sym typeface="Arial"/>
              </a:rPr>
              <a:t>maijā</a:t>
            </a:r>
            <a:endParaRPr dirty="0">
              <a:latin typeface="Verdana" panose="020B0604030504040204" pitchFamily="34" charset="0"/>
              <a:ea typeface="Verdana" panose="020B0604030504040204" pitchFamily="34"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41780" y="274637"/>
            <a:ext cx="8540620" cy="1143000"/>
          </a:xfrm>
        </p:spPr>
        <p:txBody>
          <a:bodyPr/>
          <a:lstStyle/>
          <a:p>
            <a:r>
              <a:rPr lang="lv-LV" sz="2400" b="1" dirty="0">
                <a:latin typeface="Verdana" panose="020B0604030504040204" pitchFamily="34" charset="0"/>
                <a:ea typeface="Verdana" panose="020B0604030504040204" pitchFamily="34" charset="0"/>
              </a:rPr>
              <a:t>Ukrainas pilsoņu ieceļošana Latvijas Republikā  pār ārējo robežu</a:t>
            </a:r>
            <a:br>
              <a:rPr lang="lv-LV" sz="2400" b="1" dirty="0">
                <a:latin typeface="Verdana" panose="020B0604030504040204" pitchFamily="34" charset="0"/>
                <a:ea typeface="Verdana" panose="020B0604030504040204" pitchFamily="34" charset="0"/>
              </a:rPr>
            </a:br>
            <a:r>
              <a:rPr lang="lv-LV" sz="2400" dirty="0">
                <a:latin typeface="Verdana" panose="020B0604030504040204" pitchFamily="34" charset="0"/>
                <a:ea typeface="Verdana" panose="020B0604030504040204" pitchFamily="34" charset="0"/>
              </a:rPr>
              <a:t>(</a:t>
            </a:r>
            <a:r>
              <a:rPr lang="lv-LV" sz="1600" b="1" dirty="0">
                <a:solidFill>
                  <a:schemeClr val="tx1"/>
                </a:solidFill>
                <a:latin typeface="Verdana" panose="020B0604030504040204" pitchFamily="34" charset="0"/>
                <a:ea typeface="Verdana" panose="020B0604030504040204" pitchFamily="34" charset="0"/>
              </a:rPr>
              <a:t>dati uz 30.04.2024.)</a:t>
            </a:r>
            <a:endParaRPr lang="lv-LV" sz="1600" b="1" dirty="0">
              <a:latin typeface="Verdana" panose="020B0604030504040204" pitchFamily="34" charset="0"/>
              <a:ea typeface="Verdana" panose="020B0604030504040204" pitchFamily="34" charset="0"/>
            </a:endParaRPr>
          </a:p>
        </p:txBody>
      </p:sp>
      <p:sp>
        <p:nvSpPr>
          <p:cNvPr id="3" name="Text Placeholder 2"/>
          <p:cNvSpPr>
            <a:spLocks noGrp="1"/>
          </p:cNvSpPr>
          <p:nvPr>
            <p:ph type="body" idx="1"/>
          </p:nvPr>
        </p:nvSpPr>
        <p:spPr>
          <a:xfrm>
            <a:off x="402065" y="1417637"/>
            <a:ext cx="11097208" cy="4027199"/>
          </a:xfrm>
          <a:solidFill>
            <a:schemeClr val="accent1">
              <a:lumMod val="20000"/>
              <a:lumOff val="80000"/>
            </a:schemeClr>
          </a:solidFill>
        </p:spPr>
        <p:txBody>
          <a:bodyPr/>
          <a:lstStyle/>
          <a:p>
            <a:pPr marL="0" indent="0" algn="just">
              <a:spcBef>
                <a:spcPts val="320"/>
              </a:spcBef>
              <a:buSzPts val="1600"/>
              <a:buNone/>
            </a:pPr>
            <a:endParaRPr lang="lv-LV" sz="1400" dirty="0">
              <a:solidFill>
                <a:schemeClr val="tx1"/>
              </a:solidFill>
              <a:latin typeface="Verdana" panose="020B0604030504040204" pitchFamily="34" charset="0"/>
              <a:ea typeface="Verdana" panose="020B0604030504040204" pitchFamily="34" charset="0"/>
            </a:endParaRPr>
          </a:p>
          <a:p>
            <a:pPr marL="0" indent="0" algn="just">
              <a:spcBef>
                <a:spcPts val="320"/>
              </a:spcBef>
              <a:buSzPts val="1600"/>
              <a:buNone/>
            </a:pPr>
            <a:r>
              <a:rPr lang="lv-LV" sz="1400" b="1" dirty="0">
                <a:solidFill>
                  <a:schemeClr val="tx1"/>
                </a:solidFill>
                <a:latin typeface="Verdana" panose="020B0604030504040204" pitchFamily="34" charset="0"/>
                <a:ea typeface="Verdana" panose="020B0604030504040204" pitchFamily="34" charset="0"/>
              </a:rPr>
              <a:t>2024. gada pirmajos četros mēnešos </a:t>
            </a:r>
            <a:r>
              <a:rPr lang="lv-LV" sz="1400" dirty="0">
                <a:solidFill>
                  <a:schemeClr val="tx1"/>
                </a:solidFill>
                <a:latin typeface="Verdana" panose="020B0604030504040204" pitchFamily="34" charset="0"/>
                <a:ea typeface="Verdana" panose="020B0604030504040204" pitchFamily="34" charset="0"/>
              </a:rPr>
              <a:t>Latvijā pār ārējo robežu ir ieceļojuši </a:t>
            </a:r>
            <a:r>
              <a:rPr lang="lv-LV" sz="1400" b="1" dirty="0">
                <a:solidFill>
                  <a:schemeClr val="tx1"/>
                </a:solidFill>
                <a:latin typeface="Verdana" panose="020B0604030504040204" pitchFamily="34" charset="0"/>
                <a:ea typeface="Verdana" panose="020B0604030504040204" pitchFamily="34" charset="0"/>
              </a:rPr>
              <a:t>6457 Ukrainas pilsoņi</a:t>
            </a:r>
            <a:r>
              <a:rPr lang="lv-LV" sz="1400" dirty="0">
                <a:solidFill>
                  <a:schemeClr val="tx1"/>
                </a:solidFill>
                <a:latin typeface="Verdana" panose="020B0604030504040204" pitchFamily="34" charset="0"/>
                <a:ea typeface="Verdana" panose="020B0604030504040204" pitchFamily="34" charset="0"/>
              </a:rPr>
              <a:t>; plūsma saglabājas </a:t>
            </a:r>
            <a:r>
              <a:rPr lang="lv-LV" sz="1400" b="1" dirty="0">
                <a:solidFill>
                  <a:schemeClr val="tx1"/>
                </a:solidFill>
                <a:latin typeface="Verdana" panose="020B0604030504040204" pitchFamily="34" charset="0"/>
                <a:ea typeface="Verdana" panose="020B0604030504040204" pitchFamily="34" charset="0"/>
              </a:rPr>
              <a:t>mērena un stabila</a:t>
            </a:r>
            <a:r>
              <a:rPr lang="lv-LV" sz="1400" dirty="0">
                <a:solidFill>
                  <a:schemeClr val="tx1"/>
                </a:solidFill>
                <a:latin typeface="Verdana" panose="020B0604030504040204" pitchFamily="34" charset="0"/>
                <a:ea typeface="Verdana" panose="020B0604030504040204" pitchFamily="34" charset="0"/>
              </a:rPr>
              <a:t>, taču ievērojami mazāka nekā 2023. gadā, kad šajā pašā laika periodā ieceļoja 40 496 Ukrainas pilsoņi (2024. gadā ieceļojuši 16% no tāda paša laika perioda 2023. gadā)</a:t>
            </a:r>
          </a:p>
          <a:p>
            <a:pPr marL="0" indent="0" algn="just">
              <a:spcBef>
                <a:spcPts val="320"/>
              </a:spcBef>
              <a:buSzPts val="1600"/>
              <a:buNone/>
            </a:pPr>
            <a:endParaRPr lang="lv-LV" sz="1400" dirty="0">
              <a:solidFill>
                <a:schemeClr val="tx1"/>
              </a:solidFill>
              <a:latin typeface="Verdana" panose="020B0604030504040204" pitchFamily="34" charset="0"/>
              <a:ea typeface="Verdana" panose="020B0604030504040204" pitchFamily="34" charset="0"/>
            </a:endParaRPr>
          </a:p>
          <a:p>
            <a:pPr marL="0" indent="0" algn="just">
              <a:spcBef>
                <a:spcPts val="320"/>
              </a:spcBef>
              <a:buSzPts val="1600"/>
              <a:buNone/>
            </a:pPr>
            <a:r>
              <a:rPr lang="lv-LV" sz="1400" dirty="0">
                <a:solidFill>
                  <a:schemeClr val="tx1"/>
                </a:solidFill>
                <a:latin typeface="Verdana" panose="020B0604030504040204" pitchFamily="34" charset="0"/>
                <a:ea typeface="Verdana" panose="020B0604030504040204" pitchFamily="34" charset="0"/>
              </a:rPr>
              <a:t> </a:t>
            </a:r>
          </a:p>
          <a:p>
            <a:pPr marL="0" indent="0" algn="just">
              <a:spcBef>
                <a:spcPts val="320"/>
              </a:spcBef>
              <a:buSzPts val="1600"/>
              <a:buNone/>
            </a:pPr>
            <a:endParaRPr lang="lv-LV" sz="1400" dirty="0">
              <a:solidFill>
                <a:schemeClr val="tx1"/>
              </a:solidFill>
              <a:latin typeface="Verdana" panose="020B0604030504040204" pitchFamily="34" charset="0"/>
              <a:ea typeface="Verdana" panose="020B0604030504040204" pitchFamily="34" charset="0"/>
            </a:endParaRPr>
          </a:p>
          <a:p>
            <a:pPr marL="0" indent="0" algn="just">
              <a:spcBef>
                <a:spcPts val="320"/>
              </a:spcBef>
              <a:buSzPts val="1600"/>
              <a:buNone/>
            </a:pPr>
            <a:endParaRPr lang="lv-LV" sz="1400" dirty="0">
              <a:solidFill>
                <a:schemeClr val="tx1"/>
              </a:solidFill>
              <a:latin typeface="Verdana" panose="020B0604030504040204" pitchFamily="34" charset="0"/>
              <a:ea typeface="Verdana" panose="020B0604030504040204" pitchFamily="34" charset="0"/>
            </a:endParaRPr>
          </a:p>
          <a:p>
            <a:pPr marL="0" indent="0" algn="just">
              <a:spcBef>
                <a:spcPts val="320"/>
              </a:spcBef>
              <a:buSzPts val="1600"/>
              <a:buNone/>
            </a:pPr>
            <a:endParaRPr lang="lv-LV" sz="1400" dirty="0">
              <a:solidFill>
                <a:schemeClr val="tx1"/>
              </a:solidFill>
              <a:latin typeface="Verdana" panose="020B0604030504040204" pitchFamily="34" charset="0"/>
              <a:ea typeface="Verdana" panose="020B0604030504040204" pitchFamily="34" charset="0"/>
            </a:endParaRPr>
          </a:p>
          <a:p>
            <a:pPr marL="0" indent="0" algn="just">
              <a:spcBef>
                <a:spcPts val="320"/>
              </a:spcBef>
              <a:buSzPts val="1600"/>
              <a:buNone/>
            </a:pPr>
            <a:endParaRPr lang="lv-LV" sz="1400" dirty="0">
              <a:solidFill>
                <a:schemeClr val="tx1"/>
              </a:solidFill>
              <a:latin typeface="Verdana" panose="020B0604030504040204" pitchFamily="34" charset="0"/>
              <a:ea typeface="Verdana" panose="020B0604030504040204" pitchFamily="34" charset="0"/>
            </a:endParaRPr>
          </a:p>
          <a:p>
            <a:pPr marL="0" indent="0" algn="just">
              <a:spcBef>
                <a:spcPts val="320"/>
              </a:spcBef>
              <a:buSzPts val="1600"/>
              <a:buNone/>
            </a:pPr>
            <a:endParaRPr lang="lv-LV" sz="1400" dirty="0">
              <a:solidFill>
                <a:schemeClr val="tx1"/>
              </a:solidFill>
              <a:latin typeface="Verdana" panose="020B0604030504040204" pitchFamily="34" charset="0"/>
              <a:ea typeface="Verdana" panose="020B0604030504040204" pitchFamily="34" charset="0"/>
            </a:endParaRPr>
          </a:p>
          <a:p>
            <a:pPr marL="0" indent="0" algn="just">
              <a:spcBef>
                <a:spcPts val="320"/>
              </a:spcBef>
              <a:buSzPts val="1600"/>
              <a:buNone/>
            </a:pPr>
            <a:endParaRPr lang="lv-LV" sz="1400" dirty="0">
              <a:solidFill>
                <a:schemeClr val="tx1"/>
              </a:solidFill>
              <a:latin typeface="Verdana" panose="020B0604030504040204" pitchFamily="34" charset="0"/>
              <a:ea typeface="Verdana" panose="020B0604030504040204" pitchFamily="34" charset="0"/>
            </a:endParaRPr>
          </a:p>
          <a:p>
            <a:pPr marL="0" indent="0" algn="just">
              <a:spcBef>
                <a:spcPts val="320"/>
              </a:spcBef>
              <a:buSzPts val="1600"/>
              <a:buNone/>
            </a:pPr>
            <a:endParaRPr lang="lv-LV" sz="1400" dirty="0">
              <a:solidFill>
                <a:schemeClr val="tx1"/>
              </a:solidFill>
              <a:latin typeface="Verdana" panose="020B0604030504040204" pitchFamily="34" charset="0"/>
              <a:ea typeface="Verdana" panose="020B0604030504040204" pitchFamily="34" charset="0"/>
            </a:endParaRPr>
          </a:p>
          <a:p>
            <a:pPr marL="114300" indent="0">
              <a:lnSpc>
                <a:spcPct val="150000"/>
              </a:lnSpc>
              <a:buNone/>
            </a:pPr>
            <a:r>
              <a:rPr lang="lv-LV" sz="1400" dirty="0">
                <a:solidFill>
                  <a:schemeClr val="tx1"/>
                </a:solidFill>
                <a:latin typeface="Verdana" panose="020B0604030504040204" pitchFamily="34" charset="0"/>
                <a:ea typeface="Verdana" panose="020B0604030504040204" pitchFamily="34" charset="0"/>
              </a:rPr>
              <a:t>2024. gadā lielākā daļa ieceļo caur lidostu «Rīga» - 52%, no Krievijas Federācijas – 41%, </a:t>
            </a:r>
          </a:p>
          <a:p>
            <a:pPr marL="114300" indent="0">
              <a:lnSpc>
                <a:spcPct val="150000"/>
              </a:lnSpc>
              <a:buNone/>
            </a:pPr>
            <a:r>
              <a:rPr lang="lv-LV" sz="1400" dirty="0">
                <a:solidFill>
                  <a:schemeClr val="tx1"/>
                </a:solidFill>
                <a:latin typeface="Verdana" panose="020B0604030504040204" pitchFamily="34" charset="0"/>
                <a:ea typeface="Verdana" panose="020B0604030504040204" pitchFamily="34" charset="0"/>
              </a:rPr>
              <a:t>no Baltkrievijas Republikas– 7%</a:t>
            </a:r>
            <a:endParaRPr lang="lv-LV" sz="1400" b="1" dirty="0">
              <a:solidFill>
                <a:schemeClr val="tx1"/>
              </a:solidFill>
              <a:latin typeface="Verdana" panose="020B0604030504040204" pitchFamily="34" charset="0"/>
              <a:ea typeface="Verdana" panose="020B0604030504040204" pitchFamily="34" charset="0"/>
            </a:endParaRPr>
          </a:p>
        </p:txBody>
      </p:sp>
      <p:sp>
        <p:nvSpPr>
          <p:cNvPr id="4" name="Slide Number Placeholder 3"/>
          <p:cNvSpPr>
            <a:spLocks noGrp="1"/>
          </p:cNvSpPr>
          <p:nvPr>
            <p:ph type="sldNum" idx="12"/>
          </p:nvPr>
        </p:nvSpPr>
        <p:spPr/>
        <p:txBody>
          <a:bodyPr/>
          <a:lstStyle/>
          <a:p>
            <a:pPr marL="0" marR="0" lvl="0" indent="0" algn="r" defTabSz="914400" rtl="0" eaLnBrk="1" fontAlgn="auto" latinLnBrk="0" hangingPunct="1">
              <a:lnSpc>
                <a:spcPct val="100000"/>
              </a:lnSpc>
              <a:spcBef>
                <a:spcPts val="0"/>
              </a:spcBef>
              <a:spcAft>
                <a:spcPts val="0"/>
              </a:spcAft>
              <a:buClr>
                <a:srgbClr val="898989"/>
              </a:buClr>
              <a:buSzPts val="1200"/>
              <a:buFont typeface="Times New Roman"/>
              <a:buNone/>
              <a:tabLst/>
              <a:defRPr/>
            </a:pPr>
            <a:fld id="{00000000-1234-1234-1234-123412341234}" type="slidenum">
              <a:rPr kumimoji="0" lang="lv" sz="1200" b="0" i="0" u="none" strike="noStrike" kern="0" cap="none" spc="0" normalizeH="0" baseline="0" noProof="0" smtClean="0">
                <a:ln>
                  <a:noFill/>
                </a:ln>
                <a:solidFill>
                  <a:srgbClr val="898989"/>
                </a:solidFill>
                <a:effectLst/>
                <a:uLnTx/>
                <a:uFillTx/>
                <a:latin typeface="Times New Roman"/>
                <a:cs typeface="Times New Roman"/>
                <a:sym typeface="Times New Roman"/>
              </a:rPr>
              <a:pPr marL="0" marR="0" lvl="0" indent="0" algn="r" defTabSz="914400" rtl="0" eaLnBrk="1" fontAlgn="auto" latinLnBrk="0" hangingPunct="1">
                <a:lnSpc>
                  <a:spcPct val="100000"/>
                </a:lnSpc>
                <a:spcBef>
                  <a:spcPts val="0"/>
                </a:spcBef>
                <a:spcAft>
                  <a:spcPts val="0"/>
                </a:spcAft>
                <a:buClr>
                  <a:srgbClr val="898989"/>
                </a:buClr>
                <a:buSzPts val="1200"/>
                <a:buFont typeface="Times New Roman"/>
                <a:buNone/>
                <a:tabLst/>
                <a:defRPr/>
              </a:pPr>
              <a:t>2</a:t>
            </a:fld>
            <a:endParaRPr kumimoji="0" lang="lv" sz="1200" b="0" i="0" u="none" strike="noStrike" kern="0" cap="none" spc="0" normalizeH="0" baseline="0" noProof="0">
              <a:ln>
                <a:noFill/>
              </a:ln>
              <a:solidFill>
                <a:srgbClr val="898989"/>
              </a:solidFill>
              <a:effectLst/>
              <a:uLnTx/>
              <a:uFillTx/>
              <a:latin typeface="Times New Roman"/>
              <a:cs typeface="Times New Roman"/>
              <a:sym typeface="Times New Roman"/>
            </a:endParaRPr>
          </a:p>
        </p:txBody>
      </p:sp>
      <p:sp>
        <p:nvSpPr>
          <p:cNvPr id="5" name="TextBox 4">
            <a:extLst>
              <a:ext uri="{FF2B5EF4-FFF2-40B4-BE49-F238E27FC236}">
                <a16:creationId xmlns:a16="http://schemas.microsoft.com/office/drawing/2014/main" id="{CFADD8AB-817B-469E-825D-7C1CFBF696BD}"/>
              </a:ext>
            </a:extLst>
          </p:cNvPr>
          <p:cNvSpPr txBox="1"/>
          <p:nvPr/>
        </p:nvSpPr>
        <p:spPr>
          <a:xfrm>
            <a:off x="4572000" y="3243019"/>
            <a:ext cx="6927273" cy="307777"/>
          </a:xfrm>
          <a:prstGeom prst="rect">
            <a:avLst/>
          </a:prstGeom>
          <a:noFill/>
        </p:spPr>
        <p:txBody>
          <a:bodyPr wrap="square" rtlCol="0">
            <a:spAutoFit/>
          </a:bodyPr>
          <a:lstStyle/>
          <a:p>
            <a:pPr marL="114300" indent="0">
              <a:buNone/>
            </a:pPr>
            <a:r>
              <a:rPr lang="lv-LV" dirty="0">
                <a:solidFill>
                  <a:schemeClr val="tx1"/>
                </a:solidFill>
                <a:latin typeface="Verdana" panose="020B0604030504040204" pitchFamily="34" charset="0"/>
                <a:ea typeface="Verdana" panose="020B0604030504040204" pitchFamily="34" charset="0"/>
              </a:rPr>
              <a:t>Lielākā daļa Ukrainas pilsoņu Latvijas teritoriju šķērso </a:t>
            </a:r>
            <a:r>
              <a:rPr lang="lv-LV" b="1" dirty="0">
                <a:solidFill>
                  <a:schemeClr val="tx1"/>
                </a:solidFill>
                <a:latin typeface="Verdana" panose="020B0604030504040204" pitchFamily="34" charset="0"/>
                <a:ea typeface="Verdana" panose="020B0604030504040204" pitchFamily="34" charset="0"/>
              </a:rPr>
              <a:t>tranzīta nolūkos</a:t>
            </a:r>
          </a:p>
        </p:txBody>
      </p:sp>
      <p:graphicFrame>
        <p:nvGraphicFramePr>
          <p:cNvPr id="8" name="Chart 7">
            <a:extLst>
              <a:ext uri="{FF2B5EF4-FFF2-40B4-BE49-F238E27FC236}">
                <a16:creationId xmlns:a16="http://schemas.microsoft.com/office/drawing/2014/main" id="{662AC8D6-1B42-440B-8348-550D3BC6DB6B}"/>
              </a:ext>
            </a:extLst>
          </p:cNvPr>
          <p:cNvGraphicFramePr>
            <a:graphicFrameLocks/>
          </p:cNvGraphicFramePr>
          <p:nvPr>
            <p:extLst>
              <p:ext uri="{D42A27DB-BD31-4B8C-83A1-F6EECF244321}">
                <p14:modId xmlns:p14="http://schemas.microsoft.com/office/powerpoint/2010/main" val="4014951489"/>
              </p:ext>
            </p:extLst>
          </p:nvPr>
        </p:nvGraphicFramePr>
        <p:xfrm>
          <a:off x="692727" y="2449584"/>
          <a:ext cx="4000150" cy="2116123"/>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val="224240434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lv-LV" sz="2400" b="1" dirty="0">
                <a:latin typeface="Verdana" panose="020B0604030504040204" pitchFamily="34" charset="0"/>
                <a:ea typeface="Verdana" panose="020B0604030504040204" pitchFamily="34" charset="0"/>
              </a:rPr>
              <a:t>	Ukrainas civiliedzīvotāji Fizisko personu reģistrā</a:t>
            </a:r>
            <a:br>
              <a:rPr lang="lv-LV" sz="2400" b="1" dirty="0">
                <a:latin typeface="Verdana" panose="020B0604030504040204" pitchFamily="34" charset="0"/>
                <a:ea typeface="Verdana" panose="020B0604030504040204" pitchFamily="34" charset="0"/>
              </a:rPr>
            </a:br>
            <a:r>
              <a:rPr lang="lv-LV" sz="1600" b="1" dirty="0">
                <a:latin typeface="Verdana" panose="020B0604030504040204" pitchFamily="34" charset="0"/>
                <a:ea typeface="Verdana" panose="020B0604030504040204" pitchFamily="34" charset="0"/>
              </a:rPr>
              <a:t>(dati uz 01.05.2024.)</a:t>
            </a:r>
          </a:p>
        </p:txBody>
      </p:sp>
      <p:sp>
        <p:nvSpPr>
          <p:cNvPr id="5" name="Text Placeholder 4">
            <a:extLst>
              <a:ext uri="{FF2B5EF4-FFF2-40B4-BE49-F238E27FC236}">
                <a16:creationId xmlns:a16="http://schemas.microsoft.com/office/drawing/2014/main" id="{F21CF811-7E7F-4117-AB15-E6E445DEADB1}"/>
              </a:ext>
            </a:extLst>
          </p:cNvPr>
          <p:cNvSpPr>
            <a:spLocks noGrp="1"/>
          </p:cNvSpPr>
          <p:nvPr>
            <p:ph type="body" idx="1"/>
          </p:nvPr>
        </p:nvSpPr>
        <p:spPr>
          <a:xfrm>
            <a:off x="508932" y="1417637"/>
            <a:ext cx="10972800" cy="4060374"/>
          </a:xfrm>
          <a:solidFill>
            <a:schemeClr val="bg2">
              <a:lumMod val="20000"/>
              <a:lumOff val="80000"/>
            </a:schemeClr>
          </a:solidFill>
        </p:spPr>
        <p:txBody>
          <a:bodyPr/>
          <a:lstStyle/>
          <a:p>
            <a:pPr marL="114300" indent="0" algn="just">
              <a:buNone/>
            </a:pPr>
            <a:r>
              <a:rPr lang="lv-LV" sz="1400" dirty="0">
                <a:latin typeface="Verdana" panose="020B0604030504040204" pitchFamily="34" charset="0"/>
                <a:ea typeface="Verdana" panose="020B0604030504040204" pitchFamily="34" charset="0"/>
              </a:rPr>
              <a:t>Šobrīd FPRIS ir iekļauti </a:t>
            </a:r>
            <a:r>
              <a:rPr lang="lv-LV" sz="1400" b="1" dirty="0">
                <a:latin typeface="Verdana" panose="020B0604030504040204" pitchFamily="34" charset="0"/>
                <a:ea typeface="Verdana" panose="020B0604030504040204" pitchFamily="34" charset="0"/>
              </a:rPr>
              <a:t>44 961 </a:t>
            </a:r>
            <a:r>
              <a:rPr lang="lv-LV" sz="1400" dirty="0">
                <a:latin typeface="Verdana" panose="020B0604030504040204" pitchFamily="34" charset="0"/>
                <a:ea typeface="Verdana" panose="020B0604030504040204" pitchFamily="34" charset="0"/>
              </a:rPr>
              <a:t>Ukrainas civiliedzīvotāju, kuriem ir noteikts Latvijas pagaidu aizsardzības statuss</a:t>
            </a:r>
          </a:p>
          <a:p>
            <a:pPr marL="114300" indent="0" algn="just">
              <a:buNone/>
            </a:pPr>
            <a:endParaRPr lang="lv-LV" sz="1400" dirty="0">
              <a:latin typeface="Verdana" panose="020B0604030504040204" pitchFamily="34" charset="0"/>
              <a:ea typeface="Verdana" panose="020B0604030504040204" pitchFamily="34" charset="0"/>
            </a:endParaRPr>
          </a:p>
          <a:p>
            <a:pPr marL="114300" indent="0" algn="just">
              <a:buNone/>
            </a:pPr>
            <a:r>
              <a:rPr lang="lv-LV" sz="1400" dirty="0">
                <a:latin typeface="Verdana" panose="020B0604030504040204" pitchFamily="34" charset="0"/>
                <a:ea typeface="Verdana" panose="020B0604030504040204" pitchFamily="34" charset="0"/>
              </a:rPr>
              <a:t>2023. un 2024. gadā Ukrainas civiliedzīvotāju </a:t>
            </a:r>
            <a:r>
              <a:rPr lang="lv-LV" sz="1400" u="sng" dirty="0">
                <a:latin typeface="Verdana" panose="020B0604030504040204" pitchFamily="34" charset="0"/>
                <a:ea typeface="Verdana" panose="020B0604030504040204" pitchFamily="34" charset="0"/>
              </a:rPr>
              <a:t>plūsma Latvijā saglabājas mērena un stabila</a:t>
            </a:r>
            <a:r>
              <a:rPr lang="lv-LV" sz="1400" dirty="0">
                <a:latin typeface="Verdana" panose="020B0604030504040204" pitchFamily="34" charset="0"/>
                <a:ea typeface="Verdana" panose="020B0604030504040204" pitchFamily="34" charset="0"/>
              </a:rPr>
              <a:t>, ar nedaudz sarūkošu tendenci 2024. gadā; pēdējos 4 mēnešos FPRIS no jauna tiek reģistrēti </a:t>
            </a:r>
            <a:r>
              <a:rPr lang="lv-LV" sz="1400" b="1" dirty="0">
                <a:latin typeface="Verdana" panose="020B0604030504040204" pitchFamily="34" charset="0"/>
                <a:ea typeface="Verdana" panose="020B0604030504040204" pitchFamily="34" charset="0"/>
              </a:rPr>
              <a:t>vidēji 476 Ukrainas civiliedzīvotāji mēnesī</a:t>
            </a:r>
            <a:r>
              <a:rPr lang="lv-LV" sz="1400" dirty="0">
                <a:latin typeface="Verdana" panose="020B0604030504040204" pitchFamily="34" charset="0"/>
                <a:ea typeface="Verdana" panose="020B0604030504040204" pitchFamily="34" charset="0"/>
              </a:rPr>
              <a:t>. 2023. gadā FPRIS no jauna tika reģistrētas 9445 personas; 2024. gadā pirmajos četros mēnešos - 1904 personas, kas ir 62% no šī paša perioda 2023. gadā. </a:t>
            </a:r>
          </a:p>
          <a:p>
            <a:pPr marL="114300" indent="0">
              <a:buNone/>
            </a:pPr>
            <a:endParaRPr lang="lv-LV" sz="1400" dirty="0">
              <a:latin typeface="+mn-lt"/>
            </a:endParaRPr>
          </a:p>
          <a:p>
            <a:pPr marL="114300" indent="0">
              <a:buNone/>
            </a:pPr>
            <a:endParaRPr lang="lv-LV" sz="1400" dirty="0">
              <a:latin typeface="Verdana" panose="020B0604030504040204" pitchFamily="34" charset="0"/>
              <a:ea typeface="Verdana" panose="020B0604030504040204" pitchFamily="34" charset="0"/>
            </a:endParaRPr>
          </a:p>
          <a:p>
            <a:pPr marL="114300" indent="0">
              <a:buNone/>
            </a:pPr>
            <a:endParaRPr lang="lv-LV" dirty="0"/>
          </a:p>
          <a:p>
            <a:pPr marL="114300" indent="0">
              <a:buNone/>
            </a:pPr>
            <a:endParaRPr lang="lv-LV" dirty="0"/>
          </a:p>
          <a:p>
            <a:pPr marL="114300" indent="0">
              <a:buNone/>
            </a:pPr>
            <a:endParaRPr lang="lv-LV" sz="1050" dirty="0"/>
          </a:p>
          <a:p>
            <a:pPr marL="114300" indent="0">
              <a:buNone/>
            </a:pPr>
            <a:endParaRPr lang="lv-LV" sz="1400" dirty="0"/>
          </a:p>
        </p:txBody>
      </p:sp>
      <p:sp>
        <p:nvSpPr>
          <p:cNvPr id="4" name="Slide Number Placeholder 3"/>
          <p:cNvSpPr>
            <a:spLocks noGrp="1"/>
          </p:cNvSpPr>
          <p:nvPr>
            <p:ph type="sldNum" idx="12"/>
          </p:nvPr>
        </p:nvSpPr>
        <p:spPr/>
        <p:txBody>
          <a:bodyPr/>
          <a:lstStyle/>
          <a:p>
            <a:pPr marL="0" marR="0" lvl="0" indent="0" algn="r" defTabSz="914400" rtl="0" eaLnBrk="1" fontAlgn="auto" latinLnBrk="0" hangingPunct="1">
              <a:lnSpc>
                <a:spcPct val="100000"/>
              </a:lnSpc>
              <a:spcBef>
                <a:spcPts val="0"/>
              </a:spcBef>
              <a:spcAft>
                <a:spcPts val="0"/>
              </a:spcAft>
              <a:buClr>
                <a:srgbClr val="898989"/>
              </a:buClr>
              <a:buSzPts val="1200"/>
              <a:buFont typeface="Times New Roman"/>
              <a:buNone/>
              <a:tabLst/>
              <a:defRPr/>
            </a:pPr>
            <a:fld id="{00000000-1234-1234-1234-123412341234}" type="slidenum">
              <a:rPr kumimoji="0" lang="lv" sz="1200" b="0" i="0" u="none" strike="noStrike" kern="0" cap="none" spc="0" normalizeH="0" baseline="0" noProof="0" smtClean="0">
                <a:ln>
                  <a:noFill/>
                </a:ln>
                <a:solidFill>
                  <a:srgbClr val="898989"/>
                </a:solidFill>
                <a:effectLst/>
                <a:uLnTx/>
                <a:uFillTx/>
                <a:latin typeface="Times New Roman"/>
                <a:cs typeface="Times New Roman"/>
                <a:sym typeface="Times New Roman"/>
              </a:rPr>
              <a:pPr marL="0" marR="0" lvl="0" indent="0" algn="r" defTabSz="914400" rtl="0" eaLnBrk="1" fontAlgn="auto" latinLnBrk="0" hangingPunct="1">
                <a:lnSpc>
                  <a:spcPct val="100000"/>
                </a:lnSpc>
                <a:spcBef>
                  <a:spcPts val="0"/>
                </a:spcBef>
                <a:spcAft>
                  <a:spcPts val="0"/>
                </a:spcAft>
                <a:buClr>
                  <a:srgbClr val="898989"/>
                </a:buClr>
                <a:buSzPts val="1200"/>
                <a:buFont typeface="Times New Roman"/>
                <a:buNone/>
                <a:tabLst/>
                <a:defRPr/>
              </a:pPr>
              <a:t>3</a:t>
            </a:fld>
            <a:endParaRPr kumimoji="0" lang="lv" sz="1200" b="0" i="0" u="none" strike="noStrike" kern="0" cap="none" spc="0" normalizeH="0" baseline="0" noProof="0">
              <a:ln>
                <a:noFill/>
              </a:ln>
              <a:solidFill>
                <a:srgbClr val="898989"/>
              </a:solidFill>
              <a:effectLst/>
              <a:uLnTx/>
              <a:uFillTx/>
              <a:latin typeface="Times New Roman"/>
              <a:cs typeface="Times New Roman"/>
              <a:sym typeface="Times New Roman"/>
            </a:endParaRPr>
          </a:p>
        </p:txBody>
      </p:sp>
      <p:sp>
        <p:nvSpPr>
          <p:cNvPr id="3" name="TextBox 2">
            <a:extLst>
              <a:ext uri="{FF2B5EF4-FFF2-40B4-BE49-F238E27FC236}">
                <a16:creationId xmlns:a16="http://schemas.microsoft.com/office/drawing/2014/main" id="{25BBD218-9F7A-4FA2-877C-A9B414F08A9D}"/>
              </a:ext>
            </a:extLst>
          </p:cNvPr>
          <p:cNvSpPr txBox="1"/>
          <p:nvPr/>
        </p:nvSpPr>
        <p:spPr>
          <a:xfrm>
            <a:off x="5637402" y="2973897"/>
            <a:ext cx="914400" cy="914400"/>
          </a:xfrm>
          <a:prstGeom prst="rect">
            <a:avLst/>
          </a:prstGeom>
          <a:noFill/>
        </p:spPr>
        <p:txBody>
          <a:bodyPr wrap="square" rtlCol="0">
            <a:spAutoFit/>
          </a:bodyPr>
          <a:lstStyle/>
          <a:p>
            <a:endParaRPr lang="lv-LV" dirty="0"/>
          </a:p>
        </p:txBody>
      </p:sp>
      <p:sp>
        <p:nvSpPr>
          <p:cNvPr id="7" name="TextBox 6">
            <a:extLst>
              <a:ext uri="{FF2B5EF4-FFF2-40B4-BE49-F238E27FC236}">
                <a16:creationId xmlns:a16="http://schemas.microsoft.com/office/drawing/2014/main" id="{EF3C77D6-3B21-45F6-8F32-9B9908A5F70A}"/>
              </a:ext>
            </a:extLst>
          </p:cNvPr>
          <p:cNvSpPr txBox="1"/>
          <p:nvPr/>
        </p:nvSpPr>
        <p:spPr>
          <a:xfrm>
            <a:off x="5046663" y="4673856"/>
            <a:ext cx="184731" cy="307777"/>
          </a:xfrm>
          <a:prstGeom prst="rect">
            <a:avLst/>
          </a:prstGeom>
          <a:noFill/>
        </p:spPr>
        <p:txBody>
          <a:bodyPr wrap="square" rtlCol="0">
            <a:spAutoFit/>
          </a:bodyPr>
          <a:lstStyle/>
          <a:p>
            <a:endParaRPr lang="lv-LV" dirty="0"/>
          </a:p>
        </p:txBody>
      </p:sp>
      <p:graphicFrame>
        <p:nvGraphicFramePr>
          <p:cNvPr id="15" name="Chart 14">
            <a:extLst>
              <a:ext uri="{FF2B5EF4-FFF2-40B4-BE49-F238E27FC236}">
                <a16:creationId xmlns:a16="http://schemas.microsoft.com/office/drawing/2014/main" id="{FA8D58C4-AEF3-4279-92BA-EDA5A8C13BBC}"/>
              </a:ext>
            </a:extLst>
          </p:cNvPr>
          <p:cNvGraphicFramePr>
            <a:graphicFrameLocks/>
          </p:cNvGraphicFramePr>
          <p:nvPr>
            <p:extLst>
              <p:ext uri="{D42A27DB-BD31-4B8C-83A1-F6EECF244321}">
                <p14:modId xmlns:p14="http://schemas.microsoft.com/office/powerpoint/2010/main" val="587163061"/>
              </p:ext>
            </p:extLst>
          </p:nvPr>
        </p:nvGraphicFramePr>
        <p:xfrm>
          <a:off x="802209" y="3020957"/>
          <a:ext cx="3448192" cy="2466466"/>
        </p:xfrm>
        <a:graphic>
          <a:graphicData uri="http://schemas.openxmlformats.org/drawingml/2006/chart">
            <c:chart xmlns:c="http://schemas.openxmlformats.org/drawingml/2006/chart" xmlns:r="http://schemas.openxmlformats.org/officeDocument/2006/relationships" r:id="rId2"/>
          </a:graphicData>
        </a:graphic>
      </p:graphicFrame>
      <p:graphicFrame>
        <p:nvGraphicFramePr>
          <p:cNvPr id="16" name="Chart 15">
            <a:extLst>
              <a:ext uri="{FF2B5EF4-FFF2-40B4-BE49-F238E27FC236}">
                <a16:creationId xmlns:a16="http://schemas.microsoft.com/office/drawing/2014/main" id="{93D91C50-9D6A-462D-87E8-689CE1B4231E}"/>
              </a:ext>
            </a:extLst>
          </p:cNvPr>
          <p:cNvGraphicFramePr>
            <a:graphicFrameLocks/>
          </p:cNvGraphicFramePr>
          <p:nvPr>
            <p:extLst>
              <p:ext uri="{D42A27DB-BD31-4B8C-83A1-F6EECF244321}">
                <p14:modId xmlns:p14="http://schemas.microsoft.com/office/powerpoint/2010/main" val="1526922922"/>
              </p:ext>
            </p:extLst>
          </p:nvPr>
        </p:nvGraphicFramePr>
        <p:xfrm>
          <a:off x="4295476" y="3030369"/>
          <a:ext cx="3925737" cy="2466466"/>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7" name="Chart 16">
            <a:extLst>
              <a:ext uri="{FF2B5EF4-FFF2-40B4-BE49-F238E27FC236}">
                <a16:creationId xmlns:a16="http://schemas.microsoft.com/office/drawing/2014/main" id="{DEEF4313-735A-429E-871A-85BA92E81DE2}"/>
              </a:ext>
            </a:extLst>
          </p:cNvPr>
          <p:cNvGraphicFramePr>
            <a:graphicFrameLocks/>
          </p:cNvGraphicFramePr>
          <p:nvPr>
            <p:extLst>
              <p:ext uri="{D42A27DB-BD31-4B8C-83A1-F6EECF244321}">
                <p14:modId xmlns:p14="http://schemas.microsoft.com/office/powerpoint/2010/main" val="3566927266"/>
              </p:ext>
            </p:extLst>
          </p:nvPr>
        </p:nvGraphicFramePr>
        <p:xfrm>
          <a:off x="8038007" y="3030369"/>
          <a:ext cx="3306709" cy="2504114"/>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59807771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95"/>
        <p:cNvGrpSpPr/>
        <p:nvPr/>
      </p:nvGrpSpPr>
      <p:grpSpPr>
        <a:xfrm>
          <a:off x="0" y="0"/>
          <a:ext cx="0" cy="0"/>
          <a:chOff x="0" y="0"/>
          <a:chExt cx="0" cy="0"/>
        </a:xfrm>
      </p:grpSpPr>
      <p:sp>
        <p:nvSpPr>
          <p:cNvPr id="96" name="Google Shape;96;p5"/>
          <p:cNvSpPr txBox="1">
            <a:spLocks noGrp="1"/>
          </p:cNvSpPr>
          <p:nvPr>
            <p:ph type="title"/>
          </p:nvPr>
        </p:nvSpPr>
        <p:spPr>
          <a:xfrm>
            <a:off x="2281806" y="274636"/>
            <a:ext cx="9300594" cy="1071795"/>
          </a:xfrm>
          <a:prstGeom prst="rect">
            <a:avLst/>
          </a:prstGeom>
          <a:noFill/>
          <a:ln>
            <a:noFill/>
          </a:ln>
        </p:spPr>
        <p:txBody>
          <a:bodyPr spcFirstLastPara="1" wrap="square" lIns="93950" tIns="46975" rIns="93950" bIns="46975" anchor="t" anchorCtr="0">
            <a:normAutofit fontScale="90000"/>
          </a:bodyPr>
          <a:lstStyle/>
          <a:p>
            <a:pPr lvl="0">
              <a:buClr>
                <a:schemeClr val="dk1"/>
              </a:buClr>
              <a:buSzPts val="2200"/>
            </a:pPr>
            <a:r>
              <a:rPr lang="lv" sz="2700" b="1" i="0" u="none" dirty="0">
                <a:solidFill>
                  <a:schemeClr val="tx1"/>
                </a:solidFill>
                <a:latin typeface="Verdana"/>
                <a:ea typeface="Verdana"/>
                <a:cs typeface="Verdana"/>
                <a:sym typeface="Verdana"/>
              </a:rPr>
              <a:t>	</a:t>
            </a:r>
            <a:r>
              <a:rPr lang="lv" sz="2400" b="1" dirty="0">
                <a:solidFill>
                  <a:srgbClr val="000000"/>
                </a:solidFill>
                <a:latin typeface="Verdana"/>
                <a:ea typeface="Verdana"/>
                <a:cs typeface="Verdana"/>
                <a:sym typeface="Verdana"/>
              </a:rPr>
              <a:t>Ukrainas civiliedzīvotājiem izsniegtās ilgtermiņa vīzas un </a:t>
            </a:r>
            <a:r>
              <a:rPr lang="lv" sz="2400" b="1" dirty="0">
                <a:solidFill>
                  <a:srgbClr val="000000"/>
                </a:solidFill>
                <a:latin typeface="Verdana"/>
                <a:ea typeface="Verdana"/>
                <a:sym typeface="Verdana"/>
              </a:rPr>
              <a:t>termiņuzturēšanās atļaujas</a:t>
            </a:r>
            <a:br>
              <a:rPr lang="lv" sz="2400" b="1" dirty="0">
                <a:solidFill>
                  <a:srgbClr val="000000"/>
                </a:solidFill>
                <a:latin typeface="Verdana"/>
                <a:ea typeface="Verdana"/>
                <a:sym typeface="Verdana"/>
              </a:rPr>
            </a:br>
            <a:r>
              <a:rPr lang="lv" sz="1800" b="1" dirty="0">
                <a:solidFill>
                  <a:srgbClr val="000000"/>
                </a:solidFill>
                <a:latin typeface="Verdana"/>
                <a:ea typeface="Verdana"/>
                <a:sym typeface="Verdana"/>
              </a:rPr>
              <a:t> (</a:t>
            </a:r>
            <a:r>
              <a:rPr lang="lv-LV" sz="1800" b="1" dirty="0">
                <a:solidFill>
                  <a:srgbClr val="000000"/>
                </a:solidFill>
                <a:latin typeface="Verdana"/>
                <a:ea typeface="Verdana"/>
                <a:sym typeface="Verdana"/>
              </a:rPr>
              <a:t>dati uz 07.05.2024.)</a:t>
            </a:r>
            <a:br>
              <a:rPr lang="lv" sz="2400" b="1" dirty="0">
                <a:solidFill>
                  <a:srgbClr val="000000"/>
                </a:solidFill>
                <a:latin typeface="Verdana"/>
                <a:ea typeface="Verdana"/>
                <a:sym typeface="Verdana"/>
              </a:rPr>
            </a:br>
            <a:br>
              <a:rPr lang="lv" b="1" i="0" u="none" dirty="0">
                <a:solidFill>
                  <a:schemeClr val="tx1"/>
                </a:solidFill>
                <a:latin typeface="Verdana"/>
                <a:ea typeface="Verdana"/>
                <a:cs typeface="Verdana"/>
                <a:sym typeface="Verdana"/>
              </a:rPr>
            </a:br>
            <a:endParaRPr dirty="0">
              <a:solidFill>
                <a:schemeClr val="tx1"/>
              </a:solidFill>
            </a:endParaRPr>
          </a:p>
        </p:txBody>
      </p:sp>
      <p:sp>
        <p:nvSpPr>
          <p:cNvPr id="6" name="Text Placeholder 5">
            <a:extLst>
              <a:ext uri="{FF2B5EF4-FFF2-40B4-BE49-F238E27FC236}">
                <a16:creationId xmlns:a16="http://schemas.microsoft.com/office/drawing/2014/main" id="{5456A608-B79C-41A0-BE17-D40C23D74ABC}"/>
              </a:ext>
            </a:extLst>
          </p:cNvPr>
          <p:cNvSpPr>
            <a:spLocks noGrp="1"/>
          </p:cNvSpPr>
          <p:nvPr>
            <p:ph type="body" idx="1"/>
          </p:nvPr>
        </p:nvSpPr>
        <p:spPr>
          <a:xfrm>
            <a:off x="609600" y="1417638"/>
            <a:ext cx="10972800" cy="4093930"/>
          </a:xfrm>
          <a:solidFill>
            <a:schemeClr val="bg2">
              <a:lumMod val="20000"/>
              <a:lumOff val="80000"/>
            </a:schemeClr>
          </a:solidFill>
        </p:spPr>
        <p:txBody>
          <a:bodyPr/>
          <a:lstStyle/>
          <a:p>
            <a:pPr marL="114300" indent="0" algn="just">
              <a:buNone/>
            </a:pPr>
            <a:r>
              <a:rPr lang="lv-LV" sz="1400" dirty="0">
                <a:solidFill>
                  <a:schemeClr val="tx1"/>
                </a:solidFill>
                <a:latin typeface="Verdana" panose="020B0604030504040204" pitchFamily="34" charset="0"/>
                <a:ea typeface="Verdana" panose="020B0604030504040204" pitchFamily="34" charset="0"/>
              </a:rPr>
              <a:t>Turpinās gan pirmreizējo, gan atkārtoto </a:t>
            </a:r>
            <a:r>
              <a:rPr lang="lv-LV" sz="1400" dirty="0" err="1">
                <a:solidFill>
                  <a:schemeClr val="tx1"/>
                </a:solidFill>
                <a:latin typeface="Verdana" panose="020B0604030504040204" pitchFamily="34" charset="0"/>
                <a:ea typeface="Verdana" panose="020B0604030504040204" pitchFamily="34" charset="0"/>
              </a:rPr>
              <a:t>termiņuzturēšanās</a:t>
            </a:r>
            <a:r>
              <a:rPr lang="lv-LV" sz="1400" dirty="0">
                <a:solidFill>
                  <a:schemeClr val="tx1"/>
                </a:solidFill>
                <a:latin typeface="Verdana" panose="020B0604030504040204" pitchFamily="34" charset="0"/>
                <a:ea typeface="Verdana" panose="020B0604030504040204" pitchFamily="34" charset="0"/>
              </a:rPr>
              <a:t> atļauju izsniegšana Ukrainas civiliedzīvotājiem. Izsniegto uzturēšanās atļauju skaits 2024. gadā saglabājas </a:t>
            </a:r>
            <a:r>
              <a:rPr lang="lv-LV" sz="1400" b="1" dirty="0">
                <a:solidFill>
                  <a:schemeClr val="tx1"/>
                </a:solidFill>
                <a:latin typeface="Verdana" panose="020B0604030504040204" pitchFamily="34" charset="0"/>
                <a:ea typeface="Verdana" panose="020B0604030504040204" pitchFamily="34" charset="0"/>
              </a:rPr>
              <a:t>mērens un stabils</a:t>
            </a:r>
            <a:endParaRPr lang="lv-LV" sz="1400" dirty="0">
              <a:solidFill>
                <a:schemeClr val="tx1"/>
              </a:solidFill>
              <a:latin typeface="Verdana" panose="020B0604030504040204" pitchFamily="34" charset="0"/>
              <a:ea typeface="Verdana" panose="020B0604030504040204" pitchFamily="34" charset="0"/>
            </a:endParaRPr>
          </a:p>
          <a:p>
            <a:pPr marL="114300" indent="0" algn="just">
              <a:buNone/>
            </a:pPr>
            <a:endParaRPr lang="lv-LV" sz="1400" b="1" dirty="0">
              <a:solidFill>
                <a:schemeClr val="tx1"/>
              </a:solidFill>
              <a:latin typeface="Verdana" panose="020B0604030504040204" pitchFamily="34" charset="0"/>
              <a:ea typeface="Verdana" panose="020B0604030504040204" pitchFamily="34" charset="0"/>
            </a:endParaRPr>
          </a:p>
          <a:p>
            <a:pPr marL="114300" indent="0">
              <a:buNone/>
            </a:pPr>
            <a:endParaRPr lang="lv-LV" sz="1400" dirty="0">
              <a:latin typeface="Verdana" panose="020B0604030504040204" pitchFamily="34" charset="0"/>
              <a:ea typeface="Verdana" panose="020B0604030504040204" pitchFamily="34" charset="0"/>
            </a:endParaRPr>
          </a:p>
          <a:p>
            <a:pPr marL="114300" indent="0">
              <a:buNone/>
            </a:pPr>
            <a:endParaRPr lang="lv-LV" sz="1400" dirty="0">
              <a:latin typeface="Verdana" panose="020B0604030504040204" pitchFamily="34" charset="0"/>
              <a:ea typeface="Verdana" panose="020B0604030504040204" pitchFamily="34" charset="0"/>
            </a:endParaRPr>
          </a:p>
          <a:p>
            <a:pPr marL="114300" indent="0">
              <a:buNone/>
            </a:pPr>
            <a:endParaRPr lang="lv-LV" sz="1400" dirty="0">
              <a:latin typeface="Verdana" panose="020B0604030504040204" pitchFamily="34" charset="0"/>
              <a:ea typeface="Verdana" panose="020B0604030504040204" pitchFamily="34" charset="0"/>
            </a:endParaRPr>
          </a:p>
          <a:p>
            <a:pPr marL="114300" indent="0">
              <a:buNone/>
            </a:pPr>
            <a:endParaRPr lang="lv-LV" sz="1400" dirty="0">
              <a:latin typeface="Verdana" panose="020B0604030504040204" pitchFamily="34" charset="0"/>
              <a:ea typeface="Verdana" panose="020B0604030504040204" pitchFamily="34" charset="0"/>
            </a:endParaRPr>
          </a:p>
          <a:p>
            <a:pPr marL="114300" indent="0" algn="just">
              <a:buNone/>
            </a:pPr>
            <a:endParaRPr lang="lv-LV" sz="1400" b="1" dirty="0">
              <a:latin typeface="Verdana" panose="020B0604030504040204" pitchFamily="34" charset="0"/>
              <a:ea typeface="Verdana" panose="020B0604030504040204" pitchFamily="34" charset="0"/>
            </a:endParaRPr>
          </a:p>
          <a:p>
            <a:pPr marL="114300" indent="0" algn="just">
              <a:buNone/>
            </a:pPr>
            <a:endParaRPr lang="lv-LV" sz="1400" b="1" dirty="0">
              <a:latin typeface="Verdana" panose="020B0604030504040204" pitchFamily="34" charset="0"/>
              <a:ea typeface="Verdana" panose="020B0604030504040204" pitchFamily="34" charset="0"/>
            </a:endParaRPr>
          </a:p>
          <a:p>
            <a:pPr marL="114300" indent="0" algn="just">
              <a:buNone/>
            </a:pPr>
            <a:r>
              <a:rPr lang="lv-LV" sz="1400" b="1" dirty="0">
                <a:latin typeface="Verdana" panose="020B0604030504040204" pitchFamily="34" charset="0"/>
                <a:ea typeface="Verdana" panose="020B0604030504040204" pitchFamily="34" charset="0"/>
              </a:rPr>
              <a:t>Līdz 2024. gada janvārim lielākā daļa no izsniegtajām uzturēšanās atļaujām bija atkārtotās</a:t>
            </a:r>
            <a:r>
              <a:rPr lang="lv-LV" sz="1400" dirty="0">
                <a:latin typeface="Verdana" panose="020B0604030504040204" pitchFamily="34" charset="0"/>
                <a:ea typeface="Verdana" panose="020B0604030504040204" pitchFamily="34" charset="0"/>
              </a:rPr>
              <a:t>, kas skaidrojams ar apstākli, ka 2023. gadā beidzās 2022. gadā izsniegto uzturēšanās tiesību apliecinošo dokumentu derīguma termiņš (kopš 01.01.2023. Ukrainas civiliedzīvotājiem tiek izsniegtas uzturēšanās atļaujas ar derīguma termiņu uz 2 gadiem)</a:t>
            </a:r>
          </a:p>
          <a:p>
            <a:pPr marL="114300" indent="0" algn="just">
              <a:buNone/>
            </a:pPr>
            <a:endParaRPr lang="lv-LV" sz="1400" dirty="0">
              <a:latin typeface="Verdana" panose="020B0604030504040204" pitchFamily="34" charset="0"/>
              <a:ea typeface="Verdana" panose="020B0604030504040204" pitchFamily="34" charset="0"/>
            </a:endParaRPr>
          </a:p>
          <a:p>
            <a:pPr marL="114300" indent="0" algn="just">
              <a:buNone/>
            </a:pPr>
            <a:r>
              <a:rPr lang="lv-LV" sz="1400" dirty="0">
                <a:latin typeface="Verdana" panose="020B0604030504040204" pitchFamily="34" charset="0"/>
                <a:ea typeface="Verdana" panose="020B0604030504040204" pitchFamily="34" charset="0"/>
              </a:rPr>
              <a:t>Savukārt </a:t>
            </a:r>
            <a:r>
              <a:rPr lang="lv-LV" sz="1400" b="1" dirty="0">
                <a:latin typeface="Verdana" panose="020B0604030504040204" pitchFamily="34" charset="0"/>
                <a:ea typeface="Verdana" panose="020B0604030504040204" pitchFamily="34" charset="0"/>
              </a:rPr>
              <a:t>no 2024. gada februāra vērojama pieaugoša pirmreizējo uzturēšanās atļauju izsniegšana</a:t>
            </a:r>
            <a:r>
              <a:rPr lang="lv-LV" sz="1400" dirty="0">
                <a:latin typeface="Verdana" panose="020B0604030504040204" pitchFamily="34" charset="0"/>
                <a:ea typeface="Verdana" panose="020B0604030504040204" pitchFamily="34" charset="0"/>
              </a:rPr>
              <a:t>, kuru skaits pārsniedz atkārtoti izsniegto uzturēšanās atļauju skaitu</a:t>
            </a:r>
          </a:p>
          <a:p>
            <a:pPr marL="114300" indent="0">
              <a:buNone/>
            </a:pPr>
            <a:endParaRPr lang="lv-LV" sz="1400" dirty="0">
              <a:latin typeface="Verdana" panose="020B0604030504040204" pitchFamily="34" charset="0"/>
              <a:ea typeface="Verdana" panose="020B0604030504040204" pitchFamily="34" charset="0"/>
            </a:endParaRPr>
          </a:p>
          <a:p>
            <a:pPr marL="114300" indent="0">
              <a:buNone/>
            </a:pPr>
            <a:endParaRPr lang="lv-LV" sz="1400" dirty="0">
              <a:latin typeface="Verdana" panose="020B0604030504040204" pitchFamily="34" charset="0"/>
              <a:ea typeface="Verdana" panose="020B0604030504040204" pitchFamily="34" charset="0"/>
            </a:endParaRPr>
          </a:p>
          <a:p>
            <a:pPr marL="114300" indent="0">
              <a:buNone/>
            </a:pPr>
            <a:endParaRPr lang="lv-LV" sz="1400" dirty="0">
              <a:latin typeface="Verdana" panose="020B0604030504040204" pitchFamily="34" charset="0"/>
              <a:ea typeface="Verdana" panose="020B0604030504040204" pitchFamily="34" charset="0"/>
            </a:endParaRPr>
          </a:p>
        </p:txBody>
      </p:sp>
      <p:sp>
        <p:nvSpPr>
          <p:cNvPr id="98" name="Google Shape;98;p5"/>
          <p:cNvSpPr txBox="1"/>
          <p:nvPr/>
        </p:nvSpPr>
        <p:spPr>
          <a:xfrm>
            <a:off x="11379200" y="6324600"/>
            <a:ext cx="406400" cy="304800"/>
          </a:xfrm>
          <a:prstGeom prst="rect">
            <a:avLst/>
          </a:prstGeom>
          <a:noFill/>
          <a:ln>
            <a:noFill/>
          </a:ln>
        </p:spPr>
        <p:txBody>
          <a:bodyPr spcFirstLastPara="1" wrap="square" lIns="93950" tIns="46975" rIns="93950" bIns="46975" anchor="ctr" anchorCtr="0">
            <a:noAutofit/>
          </a:bodyPr>
          <a:lstStyle/>
          <a:p>
            <a:pPr marL="0" marR="0" lvl="0" indent="0" algn="r" defTabSz="914400" rtl="0" eaLnBrk="1" fontAlgn="auto" latinLnBrk="0" hangingPunct="1">
              <a:lnSpc>
                <a:spcPct val="100000"/>
              </a:lnSpc>
              <a:spcBef>
                <a:spcPts val="0"/>
              </a:spcBef>
              <a:spcAft>
                <a:spcPts val="0"/>
              </a:spcAft>
              <a:buClr>
                <a:srgbClr val="898989"/>
              </a:buClr>
              <a:buSzPts val="1000"/>
              <a:buFont typeface="Verdana"/>
              <a:buNone/>
              <a:tabLst/>
              <a:defRPr/>
            </a:pPr>
            <a:fld id="{00000000-1234-1234-1234-123412341234}" type="slidenum">
              <a:rPr kumimoji="0" lang="lv" sz="1000" b="0" i="0" u="none" strike="noStrike" kern="0" cap="none" spc="0" normalizeH="0" baseline="0" noProof="0">
                <a:ln>
                  <a:noFill/>
                </a:ln>
                <a:solidFill>
                  <a:srgbClr val="898989"/>
                </a:solidFill>
                <a:effectLst/>
                <a:uLnTx/>
                <a:uFillTx/>
                <a:latin typeface="Verdana"/>
                <a:ea typeface="Verdana"/>
                <a:cs typeface="Verdana"/>
                <a:sym typeface="Verdana"/>
              </a:rPr>
              <a:pPr marL="0" marR="0" lvl="0" indent="0" algn="r" defTabSz="914400" rtl="0" eaLnBrk="1" fontAlgn="auto" latinLnBrk="0" hangingPunct="1">
                <a:lnSpc>
                  <a:spcPct val="100000"/>
                </a:lnSpc>
                <a:spcBef>
                  <a:spcPts val="0"/>
                </a:spcBef>
                <a:spcAft>
                  <a:spcPts val="0"/>
                </a:spcAft>
                <a:buClr>
                  <a:srgbClr val="898989"/>
                </a:buClr>
                <a:buSzPts val="1000"/>
                <a:buFont typeface="Verdana"/>
                <a:buNone/>
                <a:tabLst/>
                <a:defRPr/>
              </a:pPr>
              <a:t>4</a:t>
            </a:fld>
            <a:endParaRPr kumimoji="0" sz="1400" b="0" i="0" u="none" strike="noStrike" kern="0" cap="none" spc="0" normalizeH="0" baseline="0" noProof="0">
              <a:ln>
                <a:noFill/>
              </a:ln>
              <a:solidFill>
                <a:srgbClr val="000000"/>
              </a:solidFill>
              <a:effectLst/>
              <a:uLnTx/>
              <a:uFillTx/>
              <a:latin typeface="Arial"/>
              <a:ea typeface="Arial"/>
              <a:cs typeface="Arial"/>
              <a:sym typeface="Arial"/>
            </a:endParaRPr>
          </a:p>
        </p:txBody>
      </p:sp>
      <p:sp>
        <p:nvSpPr>
          <p:cNvPr id="4" name="TextBox 3"/>
          <p:cNvSpPr txBox="1"/>
          <p:nvPr/>
        </p:nvSpPr>
        <p:spPr>
          <a:xfrm>
            <a:off x="11047615" y="6043353"/>
            <a:ext cx="184731" cy="307777"/>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lang="lv-LV" sz="1400" b="0" i="0" u="none" strike="noStrike" kern="0" cap="none" spc="0" normalizeH="0" baseline="0" noProof="0" dirty="0">
              <a:ln>
                <a:noFill/>
              </a:ln>
              <a:solidFill>
                <a:srgbClr val="000000"/>
              </a:solidFill>
              <a:effectLst/>
              <a:uLnTx/>
              <a:uFillTx/>
              <a:latin typeface="Arial"/>
              <a:cs typeface="Arial"/>
              <a:sym typeface="Arial"/>
            </a:endParaRPr>
          </a:p>
        </p:txBody>
      </p:sp>
      <p:graphicFrame>
        <p:nvGraphicFramePr>
          <p:cNvPr id="12" name="Chart 11">
            <a:extLst>
              <a:ext uri="{FF2B5EF4-FFF2-40B4-BE49-F238E27FC236}">
                <a16:creationId xmlns:a16="http://schemas.microsoft.com/office/drawing/2014/main" id="{5FD2A880-FD10-47AE-A0ED-01E44A281159}"/>
              </a:ext>
            </a:extLst>
          </p:cNvPr>
          <p:cNvGraphicFramePr>
            <a:graphicFrameLocks/>
          </p:cNvGraphicFramePr>
          <p:nvPr>
            <p:extLst>
              <p:ext uri="{D42A27DB-BD31-4B8C-83A1-F6EECF244321}">
                <p14:modId xmlns:p14="http://schemas.microsoft.com/office/powerpoint/2010/main" val="1448243408"/>
              </p:ext>
            </p:extLst>
          </p:nvPr>
        </p:nvGraphicFramePr>
        <p:xfrm>
          <a:off x="1083578" y="2030136"/>
          <a:ext cx="4084041" cy="1803633"/>
        </p:xfrm>
        <a:graphic>
          <a:graphicData uri="http://schemas.openxmlformats.org/drawingml/2006/chart">
            <c:chart xmlns:c="http://schemas.openxmlformats.org/drawingml/2006/chart" xmlns:r="http://schemas.openxmlformats.org/officeDocument/2006/relationships" r:id="rId3"/>
          </a:graphicData>
        </a:graphic>
      </p:graphicFrame>
      <p:sp>
        <p:nvSpPr>
          <p:cNvPr id="8" name="TextBox 7">
            <a:extLst>
              <a:ext uri="{FF2B5EF4-FFF2-40B4-BE49-F238E27FC236}">
                <a16:creationId xmlns:a16="http://schemas.microsoft.com/office/drawing/2014/main" id="{0E459988-462E-40BE-A9DF-CBB4C8C9BC79}"/>
              </a:ext>
            </a:extLst>
          </p:cNvPr>
          <p:cNvSpPr txBox="1"/>
          <p:nvPr/>
        </p:nvSpPr>
        <p:spPr>
          <a:xfrm>
            <a:off x="6131840" y="2595861"/>
            <a:ext cx="5100506" cy="954107"/>
          </a:xfrm>
          <a:prstGeom prst="rect">
            <a:avLst/>
          </a:prstGeom>
          <a:noFill/>
        </p:spPr>
        <p:txBody>
          <a:bodyPr wrap="square" rtlCol="0">
            <a:spAutoFit/>
          </a:bodyPr>
          <a:lstStyle/>
          <a:p>
            <a:pPr algn="just"/>
            <a:r>
              <a:rPr lang="lv-LV" dirty="0">
                <a:solidFill>
                  <a:schemeClr val="tx1"/>
                </a:solidFill>
                <a:latin typeface="Verdana" panose="020B0604030504040204" pitchFamily="34" charset="0"/>
                <a:ea typeface="Verdana" panose="020B0604030504040204" pitchFamily="34" charset="0"/>
              </a:rPr>
              <a:t>Ukrainas civiliedzīvotājiem kopš kara sākuma kopā izsniegti </a:t>
            </a:r>
            <a:r>
              <a:rPr lang="lv-LV" b="1" dirty="0">
                <a:solidFill>
                  <a:schemeClr val="tx1"/>
                </a:solidFill>
                <a:latin typeface="Verdana" panose="020B0604030504040204" pitchFamily="34" charset="0"/>
                <a:ea typeface="Verdana" panose="020B0604030504040204" pitchFamily="34" charset="0"/>
              </a:rPr>
              <a:t>64 633 uzturēšanās tiesības apliecinoši dokumenti</a:t>
            </a:r>
          </a:p>
          <a:p>
            <a:endParaRPr lang="lv-LV" dirty="0"/>
          </a:p>
        </p:txBody>
      </p:sp>
    </p:spTree>
    <p:extLst>
      <p:ext uri="{BB962C8B-B14F-4D97-AF65-F5344CB8AC3E}">
        <p14:creationId xmlns:p14="http://schemas.microsoft.com/office/powerpoint/2010/main" val="370871934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425958" y="274637"/>
            <a:ext cx="9156441" cy="1143000"/>
          </a:xfrm>
        </p:spPr>
        <p:txBody>
          <a:bodyPr/>
          <a:lstStyle/>
          <a:p>
            <a:r>
              <a:rPr lang="lv" sz="2400" b="1" dirty="0">
                <a:solidFill>
                  <a:schemeClr val="tx1"/>
                </a:solidFill>
                <a:latin typeface="Verdana" panose="020B0604030504040204" pitchFamily="34" charset="0"/>
                <a:ea typeface="Verdana" panose="020B0604030504040204" pitchFamily="34" charset="0"/>
              </a:rPr>
              <a:t>Pašvaldībās reģistrētie Ukrainas civiliedzīvotāji</a:t>
            </a:r>
            <a:br>
              <a:rPr lang="lv" sz="2400" b="1" dirty="0">
                <a:solidFill>
                  <a:schemeClr val="tx1"/>
                </a:solidFill>
                <a:latin typeface="Verdana" panose="020B0604030504040204" pitchFamily="34" charset="0"/>
                <a:ea typeface="Verdana" panose="020B0604030504040204" pitchFamily="34" charset="0"/>
              </a:rPr>
            </a:br>
            <a:r>
              <a:rPr lang="lv" sz="1600" b="1" dirty="0">
                <a:solidFill>
                  <a:schemeClr val="tx1"/>
                </a:solidFill>
                <a:latin typeface="Verdana" panose="020B0604030504040204" pitchFamily="34" charset="0"/>
                <a:ea typeface="Verdana" panose="020B0604030504040204" pitchFamily="34" charset="0"/>
              </a:rPr>
              <a:t>(UCASNIR* dati uz 07.05.2024.)</a:t>
            </a:r>
            <a:endParaRPr lang="lv-LV" sz="2000" b="1" dirty="0">
              <a:latin typeface="Verdana" panose="020B0604030504040204" pitchFamily="34" charset="0"/>
              <a:ea typeface="Verdana" panose="020B0604030504040204" pitchFamily="34" charset="0"/>
            </a:endParaRPr>
          </a:p>
        </p:txBody>
      </p:sp>
      <p:sp>
        <p:nvSpPr>
          <p:cNvPr id="3" name="Text Placeholder 2"/>
          <p:cNvSpPr>
            <a:spLocks noGrp="1"/>
          </p:cNvSpPr>
          <p:nvPr>
            <p:ph type="body" idx="1"/>
          </p:nvPr>
        </p:nvSpPr>
        <p:spPr>
          <a:xfrm>
            <a:off x="609600" y="1417636"/>
            <a:ext cx="10972800" cy="4097043"/>
          </a:xfrm>
          <a:solidFill>
            <a:schemeClr val="accent1">
              <a:lumMod val="20000"/>
              <a:lumOff val="80000"/>
            </a:schemeClr>
          </a:solidFill>
        </p:spPr>
        <p:txBody>
          <a:bodyPr/>
          <a:lstStyle/>
          <a:p>
            <a:pPr marL="0" indent="0" algn="ctr">
              <a:spcBef>
                <a:spcPts val="320"/>
              </a:spcBef>
              <a:buSzPts val="1600"/>
              <a:buNone/>
            </a:pPr>
            <a:r>
              <a:rPr lang="lv-LV" sz="1600" dirty="0">
                <a:latin typeface="Verdana" panose="020B0604030504040204" pitchFamily="34" charset="0"/>
                <a:ea typeface="Verdana" panose="020B0604030504040204" pitchFamily="34" charset="0"/>
              </a:rPr>
              <a:t>Pašvaldībās kā aktīvi šobrīd reģistrēti </a:t>
            </a:r>
            <a:r>
              <a:rPr lang="lv-LV" sz="1600" b="1" dirty="0">
                <a:latin typeface="Verdana" panose="020B0604030504040204" pitchFamily="34" charset="0"/>
                <a:ea typeface="Verdana" panose="020B0604030504040204" pitchFamily="34" charset="0"/>
              </a:rPr>
              <a:t>31 713 </a:t>
            </a:r>
            <a:r>
              <a:rPr lang="lv-LV" sz="1600" dirty="0">
                <a:latin typeface="Verdana" panose="020B0604030504040204" pitchFamily="34" charset="0"/>
                <a:ea typeface="Verdana" panose="020B0604030504040204" pitchFamily="34" charset="0"/>
              </a:rPr>
              <a:t>Ukrainas civiliedzīvotāji</a:t>
            </a:r>
            <a:endParaRPr lang="lv-LV" sz="1600" b="1" dirty="0">
              <a:solidFill>
                <a:schemeClr val="tx1"/>
              </a:solidFill>
              <a:latin typeface="Verdana" panose="020B0604030504040204" pitchFamily="34" charset="0"/>
              <a:ea typeface="Verdana" panose="020B0604030504040204" pitchFamily="34" charset="0"/>
            </a:endParaRPr>
          </a:p>
          <a:p>
            <a:pPr marL="0" indent="0" algn="just">
              <a:spcBef>
                <a:spcPts val="320"/>
              </a:spcBef>
              <a:buSzPts val="1600"/>
              <a:buNone/>
            </a:pPr>
            <a:endParaRPr lang="lv-LV" sz="1600" b="1" dirty="0">
              <a:solidFill>
                <a:schemeClr val="tx1"/>
              </a:solidFill>
              <a:latin typeface="Verdana" panose="020B0604030504040204" pitchFamily="34" charset="0"/>
              <a:ea typeface="Verdana" panose="020B0604030504040204" pitchFamily="34" charset="0"/>
            </a:endParaRPr>
          </a:p>
          <a:p>
            <a:pPr marL="0" lvl="0" indent="0" algn="just">
              <a:spcBef>
                <a:spcPts val="320"/>
              </a:spcBef>
              <a:buSzPts val="1600"/>
              <a:buNone/>
            </a:pPr>
            <a:endParaRPr lang="lv-LV" sz="1600" dirty="0">
              <a:solidFill>
                <a:schemeClr val="tx1"/>
              </a:solidFill>
              <a:latin typeface="Verdana" panose="020B0604030504040204" pitchFamily="34" charset="0"/>
              <a:ea typeface="Verdana" panose="020B0604030504040204" pitchFamily="34" charset="0"/>
            </a:endParaRPr>
          </a:p>
          <a:p>
            <a:pPr marL="0" lvl="0" indent="0" algn="just">
              <a:spcBef>
                <a:spcPts val="320"/>
              </a:spcBef>
              <a:buSzPts val="1600"/>
              <a:buNone/>
            </a:pPr>
            <a:endParaRPr lang="lv-LV" sz="1600" dirty="0">
              <a:solidFill>
                <a:schemeClr val="tx1"/>
              </a:solidFill>
              <a:latin typeface="Verdana" panose="020B0604030504040204" pitchFamily="34" charset="0"/>
              <a:ea typeface="Verdana" panose="020B0604030504040204" pitchFamily="34" charset="0"/>
            </a:endParaRPr>
          </a:p>
          <a:p>
            <a:pPr marL="0" lvl="0" indent="0" algn="just">
              <a:spcBef>
                <a:spcPts val="320"/>
              </a:spcBef>
              <a:buSzPts val="1600"/>
              <a:buNone/>
            </a:pPr>
            <a:endParaRPr lang="lv-LV" sz="1600" dirty="0">
              <a:solidFill>
                <a:schemeClr val="tx1"/>
              </a:solidFill>
              <a:latin typeface="Verdana" panose="020B0604030504040204" pitchFamily="34" charset="0"/>
              <a:ea typeface="Verdana" panose="020B0604030504040204" pitchFamily="34" charset="0"/>
            </a:endParaRPr>
          </a:p>
          <a:p>
            <a:pPr marL="0" lvl="0" indent="0" algn="just">
              <a:spcBef>
                <a:spcPts val="320"/>
              </a:spcBef>
              <a:buSzPts val="1600"/>
              <a:buNone/>
            </a:pPr>
            <a:endParaRPr lang="lv-LV" sz="1600" dirty="0">
              <a:solidFill>
                <a:schemeClr val="tx1"/>
              </a:solidFill>
              <a:latin typeface="Verdana" panose="020B0604030504040204" pitchFamily="34" charset="0"/>
              <a:ea typeface="Verdana" panose="020B0604030504040204" pitchFamily="34" charset="0"/>
            </a:endParaRPr>
          </a:p>
          <a:p>
            <a:pPr marL="0" lvl="0" indent="0" algn="just">
              <a:spcBef>
                <a:spcPts val="320"/>
              </a:spcBef>
              <a:buSzPts val="1600"/>
              <a:buNone/>
            </a:pPr>
            <a:endParaRPr lang="lv-LV" sz="1600" dirty="0">
              <a:solidFill>
                <a:schemeClr val="tx1"/>
              </a:solidFill>
              <a:latin typeface="Verdana" panose="020B0604030504040204" pitchFamily="34" charset="0"/>
              <a:ea typeface="Verdana" panose="020B0604030504040204" pitchFamily="34" charset="0"/>
            </a:endParaRPr>
          </a:p>
          <a:p>
            <a:pPr marL="0" lvl="0" indent="0" algn="just">
              <a:spcBef>
                <a:spcPts val="320"/>
              </a:spcBef>
              <a:buSzPts val="1600"/>
              <a:buNone/>
            </a:pPr>
            <a:endParaRPr lang="lv-LV" sz="1600" dirty="0">
              <a:solidFill>
                <a:schemeClr val="tx1"/>
              </a:solidFill>
              <a:latin typeface="Verdana" panose="020B0604030504040204" pitchFamily="34" charset="0"/>
              <a:ea typeface="Verdana" panose="020B0604030504040204" pitchFamily="34" charset="0"/>
            </a:endParaRPr>
          </a:p>
          <a:p>
            <a:pPr marL="0" lvl="0" indent="0" algn="just">
              <a:spcBef>
                <a:spcPts val="320"/>
              </a:spcBef>
              <a:buSzPts val="1600"/>
              <a:buNone/>
            </a:pPr>
            <a:endParaRPr lang="lv-LV" sz="1600" dirty="0">
              <a:solidFill>
                <a:schemeClr val="tx1"/>
              </a:solidFill>
              <a:latin typeface="Verdana" panose="020B0604030504040204" pitchFamily="34" charset="0"/>
              <a:ea typeface="Verdana" panose="020B0604030504040204" pitchFamily="34" charset="0"/>
            </a:endParaRPr>
          </a:p>
          <a:p>
            <a:pPr marL="0" lvl="0" indent="0" algn="just">
              <a:spcBef>
                <a:spcPts val="320"/>
              </a:spcBef>
              <a:buSzPts val="1600"/>
              <a:buNone/>
            </a:pPr>
            <a:endParaRPr lang="lv-LV" sz="1600" dirty="0">
              <a:solidFill>
                <a:schemeClr val="tx1"/>
              </a:solidFill>
              <a:latin typeface="Verdana" panose="020B0604030504040204" pitchFamily="34" charset="0"/>
              <a:ea typeface="Verdana" panose="020B0604030504040204" pitchFamily="34" charset="0"/>
            </a:endParaRPr>
          </a:p>
          <a:p>
            <a:pPr marL="0" lvl="0" indent="0" algn="just">
              <a:spcBef>
                <a:spcPts val="320"/>
              </a:spcBef>
              <a:buSzPts val="1600"/>
              <a:buNone/>
            </a:pPr>
            <a:endParaRPr lang="lv-LV" sz="1600" dirty="0">
              <a:solidFill>
                <a:schemeClr val="tx1"/>
              </a:solidFill>
              <a:latin typeface="Verdana" panose="020B0604030504040204" pitchFamily="34" charset="0"/>
              <a:ea typeface="Verdana" panose="020B0604030504040204" pitchFamily="34" charset="0"/>
            </a:endParaRPr>
          </a:p>
          <a:p>
            <a:pPr marL="0" lvl="0" indent="0" algn="just">
              <a:spcBef>
                <a:spcPts val="600"/>
              </a:spcBef>
              <a:buSzPts val="1600"/>
              <a:buNone/>
            </a:pPr>
            <a:r>
              <a:rPr lang="lv-LV" sz="1600" dirty="0">
                <a:solidFill>
                  <a:schemeClr val="tx1"/>
                </a:solidFill>
                <a:latin typeface="Verdana" panose="020B0604030504040204" pitchFamily="34" charset="0"/>
                <a:ea typeface="Verdana" panose="020B0604030504040204" pitchFamily="34" charset="0"/>
              </a:rPr>
              <a:t>Ar pašvaldību starpniecību šobrīd </a:t>
            </a:r>
            <a:r>
              <a:rPr lang="lv-LV" sz="1600" b="1" dirty="0">
                <a:solidFill>
                  <a:schemeClr val="tx1"/>
                </a:solidFill>
                <a:latin typeface="Verdana" panose="020B0604030504040204" pitchFamily="34" charset="0"/>
                <a:ea typeface="Verdana" panose="020B0604030504040204" pitchFamily="34" charset="0"/>
              </a:rPr>
              <a:t>izmitināti</a:t>
            </a:r>
            <a:r>
              <a:rPr lang="lv-LV" sz="1600" dirty="0">
                <a:solidFill>
                  <a:schemeClr val="tx1"/>
                </a:solidFill>
                <a:latin typeface="Verdana" panose="020B0604030504040204" pitchFamily="34" charset="0"/>
                <a:ea typeface="Verdana" panose="020B0604030504040204" pitchFamily="34" charset="0"/>
              </a:rPr>
              <a:t> </a:t>
            </a:r>
            <a:r>
              <a:rPr lang="lv-LV" sz="1600" b="1" dirty="0">
                <a:solidFill>
                  <a:schemeClr val="tx1"/>
                </a:solidFill>
                <a:latin typeface="Verdana" panose="020B0604030504040204" pitchFamily="34" charset="0"/>
                <a:ea typeface="Verdana" panose="020B0604030504040204" pitchFamily="34" charset="0"/>
              </a:rPr>
              <a:t>3163 </a:t>
            </a:r>
            <a:r>
              <a:rPr lang="lv-LV" sz="1600" dirty="0">
                <a:solidFill>
                  <a:schemeClr val="tx1"/>
                </a:solidFill>
                <a:latin typeface="Verdana" panose="020B0604030504040204" pitchFamily="34" charset="0"/>
                <a:ea typeface="Verdana" panose="020B0604030504040204" pitchFamily="34" charset="0"/>
              </a:rPr>
              <a:t>Ukrainas civiliedzīvotāji, </a:t>
            </a:r>
            <a:r>
              <a:rPr lang="lv-LV" sz="1600" b="1" dirty="0">
                <a:solidFill>
                  <a:schemeClr val="tx1"/>
                </a:solidFill>
                <a:latin typeface="Verdana" panose="020B0604030504040204" pitchFamily="34" charset="0"/>
                <a:ea typeface="Verdana" panose="020B0604030504040204" pitchFamily="34" charset="0"/>
              </a:rPr>
              <a:t>brīvo</a:t>
            </a:r>
            <a:r>
              <a:rPr lang="lv-LV" sz="1600" dirty="0">
                <a:solidFill>
                  <a:schemeClr val="tx1"/>
                </a:solidFill>
                <a:latin typeface="Verdana" panose="020B0604030504040204" pitchFamily="34" charset="0"/>
                <a:ea typeface="Verdana" panose="020B0604030504040204" pitchFamily="34" charset="0"/>
              </a:rPr>
              <a:t> izmitināšanas </a:t>
            </a:r>
            <a:r>
              <a:rPr lang="lv-LV" sz="1600" b="1" dirty="0">
                <a:solidFill>
                  <a:schemeClr val="tx1"/>
                </a:solidFill>
                <a:latin typeface="Verdana" panose="020B0604030504040204" pitchFamily="34" charset="0"/>
                <a:ea typeface="Verdana" panose="020B0604030504040204" pitchFamily="34" charset="0"/>
              </a:rPr>
              <a:t>gultas vietu skaits – 524</a:t>
            </a:r>
          </a:p>
          <a:p>
            <a:pPr marL="0" lvl="0" indent="0" algn="just">
              <a:spcBef>
                <a:spcPts val="600"/>
              </a:spcBef>
              <a:buSzPts val="1600"/>
              <a:buNone/>
            </a:pPr>
            <a:r>
              <a:rPr lang="lv-LV" sz="1200" dirty="0">
                <a:solidFill>
                  <a:schemeClr val="tx1"/>
                </a:solidFill>
                <a:latin typeface="Verdana" panose="020B0604030504040204" pitchFamily="34" charset="0"/>
                <a:ea typeface="Verdana" panose="020B0604030504040204" pitchFamily="34" charset="0"/>
              </a:rPr>
              <a:t>*UCASNIR- Ukrainas civiliedzīvotāju atbalsta sniegšanai nepieciešamās informācijas reģistrs</a:t>
            </a:r>
          </a:p>
          <a:p>
            <a:pPr marL="0" lvl="0" indent="0" algn="just">
              <a:spcBef>
                <a:spcPts val="320"/>
              </a:spcBef>
              <a:buSzPts val="1600"/>
              <a:buNone/>
            </a:pPr>
            <a:endParaRPr lang="lv-LV" sz="1600" dirty="0">
              <a:solidFill>
                <a:schemeClr val="tx1"/>
              </a:solidFill>
              <a:latin typeface="Verdana" panose="020B0604030504040204" pitchFamily="34" charset="0"/>
              <a:ea typeface="Verdana" panose="020B0604030504040204" pitchFamily="34" charset="0"/>
              <a:sym typeface="Verdana"/>
            </a:endParaRPr>
          </a:p>
          <a:p>
            <a:pPr marL="0" indent="0">
              <a:spcBef>
                <a:spcPts val="320"/>
              </a:spcBef>
              <a:buSzPts val="1600"/>
              <a:buNone/>
            </a:pPr>
            <a:endParaRPr lang="lv-LV" sz="1600" dirty="0">
              <a:latin typeface="Verdana" panose="020B0604030504040204" pitchFamily="34" charset="0"/>
              <a:ea typeface="Verdana" panose="020B0604030504040204" pitchFamily="34" charset="0"/>
            </a:endParaRPr>
          </a:p>
          <a:p>
            <a:pPr marL="114300" indent="0">
              <a:buNone/>
            </a:pPr>
            <a:endParaRPr lang="lv-LV" sz="1600" dirty="0"/>
          </a:p>
        </p:txBody>
      </p:sp>
      <p:sp>
        <p:nvSpPr>
          <p:cNvPr id="4" name="Slide Number Placeholder 3"/>
          <p:cNvSpPr>
            <a:spLocks noGrp="1"/>
          </p:cNvSpPr>
          <p:nvPr>
            <p:ph type="sldNum" idx="12"/>
          </p:nvPr>
        </p:nvSpPr>
        <p:spPr/>
        <p:txBody>
          <a:bodyPr/>
          <a:lstStyle/>
          <a:p>
            <a:pPr marL="0" lvl="0" indent="0" algn="r" rtl="0">
              <a:spcBef>
                <a:spcPts val="0"/>
              </a:spcBef>
              <a:spcAft>
                <a:spcPts val="0"/>
              </a:spcAft>
              <a:buNone/>
            </a:pPr>
            <a:fld id="{00000000-1234-1234-1234-123412341234}" type="slidenum">
              <a:rPr lang="lv" smtClean="0"/>
              <a:t>5</a:t>
            </a:fld>
            <a:endParaRPr lang="lv"/>
          </a:p>
        </p:txBody>
      </p:sp>
      <p:graphicFrame>
        <p:nvGraphicFramePr>
          <p:cNvPr id="7" name="Chart 6">
            <a:extLst>
              <a:ext uri="{FF2B5EF4-FFF2-40B4-BE49-F238E27FC236}">
                <a16:creationId xmlns:a16="http://schemas.microsoft.com/office/drawing/2014/main" id="{CEC01FFB-6498-4249-9C4D-22A27E215241}"/>
              </a:ext>
            </a:extLst>
          </p:cNvPr>
          <p:cNvGraphicFramePr/>
          <p:nvPr>
            <p:extLst>
              <p:ext uri="{D42A27DB-BD31-4B8C-83A1-F6EECF244321}">
                <p14:modId xmlns:p14="http://schemas.microsoft.com/office/powerpoint/2010/main" val="2840911569"/>
              </p:ext>
            </p:extLst>
          </p:nvPr>
        </p:nvGraphicFramePr>
        <p:xfrm>
          <a:off x="6197120" y="2078075"/>
          <a:ext cx="2540480" cy="1517715"/>
        </p:xfrm>
        <a:graphic>
          <a:graphicData uri="http://schemas.openxmlformats.org/drawingml/2006/chart">
            <c:chart xmlns:c="http://schemas.openxmlformats.org/drawingml/2006/chart" xmlns:r="http://schemas.openxmlformats.org/officeDocument/2006/relationships" r:id="rId2"/>
          </a:graphicData>
        </a:graphic>
      </p:graphicFrame>
      <p:graphicFrame>
        <p:nvGraphicFramePr>
          <p:cNvPr id="10" name="Chart 9">
            <a:extLst>
              <a:ext uri="{FF2B5EF4-FFF2-40B4-BE49-F238E27FC236}">
                <a16:creationId xmlns:a16="http://schemas.microsoft.com/office/drawing/2014/main" id="{3A8D8CB8-ACDB-4065-9C10-D572042FFCB6}"/>
              </a:ext>
            </a:extLst>
          </p:cNvPr>
          <p:cNvGraphicFramePr/>
          <p:nvPr>
            <p:extLst>
              <p:ext uri="{D42A27DB-BD31-4B8C-83A1-F6EECF244321}">
                <p14:modId xmlns:p14="http://schemas.microsoft.com/office/powerpoint/2010/main" val="3423666778"/>
              </p:ext>
            </p:extLst>
          </p:nvPr>
        </p:nvGraphicFramePr>
        <p:xfrm>
          <a:off x="8128932" y="3037519"/>
          <a:ext cx="3389153" cy="1517715"/>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1" name="Chart 10">
            <a:extLst>
              <a:ext uri="{FF2B5EF4-FFF2-40B4-BE49-F238E27FC236}">
                <a16:creationId xmlns:a16="http://schemas.microsoft.com/office/drawing/2014/main" id="{C4C8FB06-FE53-4D26-8E29-82BE826D2B1E}"/>
              </a:ext>
            </a:extLst>
          </p:cNvPr>
          <p:cNvGraphicFramePr>
            <a:graphicFrameLocks/>
          </p:cNvGraphicFramePr>
          <p:nvPr>
            <p:extLst>
              <p:ext uri="{D42A27DB-BD31-4B8C-83A1-F6EECF244321}">
                <p14:modId xmlns:p14="http://schemas.microsoft.com/office/powerpoint/2010/main" val="1220916232"/>
              </p:ext>
            </p:extLst>
          </p:nvPr>
        </p:nvGraphicFramePr>
        <p:xfrm>
          <a:off x="1268135" y="1852881"/>
          <a:ext cx="4572000" cy="2743200"/>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26822138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158"/>
        <p:cNvGrpSpPr/>
        <p:nvPr/>
      </p:nvGrpSpPr>
      <p:grpSpPr>
        <a:xfrm>
          <a:off x="0" y="0"/>
          <a:ext cx="0" cy="0"/>
          <a:chOff x="0" y="0"/>
          <a:chExt cx="0" cy="0"/>
        </a:xfrm>
      </p:grpSpPr>
      <p:sp>
        <p:nvSpPr>
          <p:cNvPr id="159" name="Google Shape;159;p42"/>
          <p:cNvSpPr txBox="1"/>
          <p:nvPr/>
        </p:nvSpPr>
        <p:spPr>
          <a:xfrm>
            <a:off x="11212513" y="6324600"/>
            <a:ext cx="573087" cy="304800"/>
          </a:xfrm>
          <a:prstGeom prst="rect">
            <a:avLst/>
          </a:prstGeom>
          <a:noFill/>
          <a:ln>
            <a:noFill/>
          </a:ln>
        </p:spPr>
        <p:txBody>
          <a:bodyPr spcFirstLastPara="1" wrap="square" lIns="93950" tIns="46975" rIns="93950" bIns="46975" anchor="ctr" anchorCtr="0">
            <a:noAutofit/>
          </a:bodyPr>
          <a:lstStyle/>
          <a:p>
            <a:pPr marL="0" marR="0" lvl="0" indent="0" algn="r" defTabSz="914400" rtl="0" eaLnBrk="1" fontAlgn="auto" latinLnBrk="0" hangingPunct="1">
              <a:lnSpc>
                <a:spcPct val="100000"/>
              </a:lnSpc>
              <a:spcBef>
                <a:spcPts val="0"/>
              </a:spcBef>
              <a:spcAft>
                <a:spcPts val="0"/>
              </a:spcAft>
              <a:buClr>
                <a:srgbClr val="898989"/>
              </a:buClr>
              <a:buSzPts val="1000"/>
              <a:buFont typeface="Verdana"/>
              <a:buNone/>
              <a:tabLst/>
              <a:defRPr/>
            </a:pPr>
            <a:fld id="{00000000-1234-1234-1234-123412341234}" type="slidenum">
              <a:rPr kumimoji="0" lang="lv" sz="1000" b="0" i="0" u="none" strike="noStrike" kern="0" cap="none" spc="0" normalizeH="0" baseline="0" noProof="0">
                <a:ln>
                  <a:noFill/>
                </a:ln>
                <a:solidFill>
                  <a:srgbClr val="898989"/>
                </a:solidFill>
                <a:effectLst/>
                <a:uLnTx/>
                <a:uFillTx/>
                <a:latin typeface="Verdana"/>
                <a:ea typeface="Verdana"/>
                <a:cs typeface="Verdana"/>
                <a:sym typeface="Verdana"/>
              </a:rPr>
              <a:pPr marL="0" marR="0" lvl="0" indent="0" algn="r" defTabSz="914400" rtl="0" eaLnBrk="1" fontAlgn="auto" latinLnBrk="0" hangingPunct="1">
                <a:lnSpc>
                  <a:spcPct val="100000"/>
                </a:lnSpc>
                <a:spcBef>
                  <a:spcPts val="0"/>
                </a:spcBef>
                <a:spcAft>
                  <a:spcPts val="0"/>
                </a:spcAft>
                <a:buClr>
                  <a:srgbClr val="898989"/>
                </a:buClr>
                <a:buSzPts val="1000"/>
                <a:buFont typeface="Verdana"/>
                <a:buNone/>
                <a:tabLst/>
                <a:defRPr/>
              </a:pPr>
              <a:t>6</a:t>
            </a:fld>
            <a:endParaRPr kumimoji="0" sz="1400" b="0" i="0" u="none" strike="noStrike" kern="0" cap="none" spc="0" normalizeH="0" baseline="0" noProof="0">
              <a:ln>
                <a:noFill/>
              </a:ln>
              <a:solidFill>
                <a:srgbClr val="000000"/>
              </a:solidFill>
              <a:effectLst/>
              <a:uLnTx/>
              <a:uFillTx/>
              <a:latin typeface="Arial"/>
              <a:ea typeface="Arial"/>
              <a:cs typeface="Arial"/>
              <a:sym typeface="Arial"/>
            </a:endParaRPr>
          </a:p>
        </p:txBody>
      </p:sp>
      <p:sp>
        <p:nvSpPr>
          <p:cNvPr id="160" name="Google Shape;160;p42"/>
          <p:cNvSpPr txBox="1">
            <a:spLocks noGrp="1"/>
          </p:cNvSpPr>
          <p:nvPr>
            <p:ph type="title"/>
          </p:nvPr>
        </p:nvSpPr>
        <p:spPr>
          <a:xfrm>
            <a:off x="2827583" y="158120"/>
            <a:ext cx="8403052" cy="651255"/>
          </a:xfrm>
          <a:prstGeom prst="rect">
            <a:avLst/>
          </a:prstGeom>
          <a:noFill/>
          <a:ln>
            <a:noFill/>
          </a:ln>
        </p:spPr>
        <p:txBody>
          <a:bodyPr spcFirstLastPara="1" wrap="square" lIns="93950" tIns="46975" rIns="93950" bIns="46975" anchor="t" anchorCtr="0">
            <a:noAutofit/>
          </a:bodyPr>
          <a:lstStyle/>
          <a:p>
            <a:pPr marL="0" lvl="0" indent="0" algn="ctr" rtl="0">
              <a:lnSpc>
                <a:spcPct val="100000"/>
              </a:lnSpc>
              <a:spcBef>
                <a:spcPts val="0"/>
              </a:spcBef>
              <a:spcAft>
                <a:spcPts val="0"/>
              </a:spcAft>
              <a:buClr>
                <a:srgbClr val="000000"/>
              </a:buClr>
              <a:buSzPts val="2000"/>
              <a:buFont typeface="Verdana"/>
              <a:buNone/>
            </a:pPr>
            <a:r>
              <a:rPr lang="lv" sz="2000" dirty="0">
                <a:solidFill>
                  <a:srgbClr val="000000"/>
                </a:solidFill>
                <a:latin typeface="Verdana"/>
                <a:ea typeface="Verdana"/>
                <a:cs typeface="Verdana"/>
                <a:sym typeface="Verdana"/>
              </a:rPr>
              <a:t>Ukrainas atbalstam piešķirtais finansējums 2022., 2023.un 2024. gadā, </a:t>
            </a:r>
            <a:r>
              <a:rPr lang="lv" sz="2000" i="1" dirty="0">
                <a:solidFill>
                  <a:srgbClr val="000000"/>
                </a:solidFill>
                <a:latin typeface="Verdana"/>
                <a:ea typeface="Verdana"/>
                <a:cs typeface="Verdana"/>
                <a:sym typeface="Verdana"/>
              </a:rPr>
              <a:t>euro</a:t>
            </a:r>
            <a:br>
              <a:rPr lang="lv" dirty="0">
                <a:solidFill>
                  <a:srgbClr val="000000"/>
                </a:solidFill>
                <a:latin typeface="Verdana"/>
                <a:ea typeface="Verdana"/>
                <a:cs typeface="Verdana"/>
                <a:sym typeface="Verdana"/>
              </a:rPr>
            </a:br>
            <a:endParaRPr dirty="0">
              <a:latin typeface="Verdana"/>
              <a:ea typeface="Verdana"/>
              <a:cs typeface="Verdana"/>
              <a:sym typeface="Verdana"/>
            </a:endParaRPr>
          </a:p>
        </p:txBody>
      </p:sp>
      <p:grpSp>
        <p:nvGrpSpPr>
          <p:cNvPr id="11" name="Group 10">
            <a:extLst>
              <a:ext uri="{FF2B5EF4-FFF2-40B4-BE49-F238E27FC236}">
                <a16:creationId xmlns:a16="http://schemas.microsoft.com/office/drawing/2014/main" id="{4073F655-3A23-399C-3287-39FC26F75C39}"/>
              </a:ext>
            </a:extLst>
          </p:cNvPr>
          <p:cNvGrpSpPr/>
          <p:nvPr/>
        </p:nvGrpSpPr>
        <p:grpSpPr>
          <a:xfrm>
            <a:off x="109195" y="1453496"/>
            <a:ext cx="6399831" cy="3914408"/>
            <a:chOff x="108342" y="1453496"/>
            <a:chExt cx="6425352" cy="3914408"/>
          </a:xfrm>
        </p:grpSpPr>
        <p:grpSp>
          <p:nvGrpSpPr>
            <p:cNvPr id="176" name="Google Shape;176;p42"/>
            <p:cNvGrpSpPr/>
            <p:nvPr/>
          </p:nvGrpSpPr>
          <p:grpSpPr>
            <a:xfrm>
              <a:off x="247577" y="1453496"/>
              <a:ext cx="6217955" cy="966731"/>
              <a:chOff x="580455" y="3458834"/>
              <a:chExt cx="2643432" cy="272834"/>
            </a:xfrm>
          </p:grpSpPr>
          <p:sp>
            <p:nvSpPr>
              <p:cNvPr id="178" name="Google Shape;178;p42"/>
              <p:cNvSpPr txBox="1"/>
              <p:nvPr/>
            </p:nvSpPr>
            <p:spPr>
              <a:xfrm>
                <a:off x="594819" y="3458834"/>
                <a:ext cx="2629068" cy="165026"/>
              </a:xfrm>
              <a:prstGeom prst="rect">
                <a:avLst/>
              </a:prstGeom>
              <a:noFill/>
              <a:ln>
                <a:noFill/>
              </a:ln>
            </p:spPr>
            <p:txBody>
              <a:bodyPr spcFirstLastPara="1" wrap="square" lIns="91425" tIns="45700" rIns="91425" bIns="45700" anchor="t" anchorCtr="0">
                <a:spAutoFit/>
              </a:bodyPr>
              <a:lstStyle/>
              <a:p>
                <a:pPr marL="0" marR="0" lvl="0" indent="0" algn="ctr" defTabSz="914400" rtl="0" eaLnBrk="1" fontAlgn="auto" latinLnBrk="0" hangingPunct="1">
                  <a:lnSpc>
                    <a:spcPct val="100000"/>
                  </a:lnSpc>
                  <a:spcBef>
                    <a:spcPts val="0"/>
                  </a:spcBef>
                  <a:spcAft>
                    <a:spcPts val="0"/>
                  </a:spcAft>
                  <a:buClr>
                    <a:srgbClr val="000000"/>
                  </a:buClr>
                  <a:buSzPts val="2800"/>
                  <a:buFont typeface="Times New Roman"/>
                  <a:buNone/>
                  <a:tabLst/>
                  <a:defRPr/>
                </a:pPr>
                <a:r>
                  <a:rPr kumimoji="0" lang="lv" sz="1600" b="1" i="0" u="none" strike="noStrike" kern="0" cap="none" spc="0" normalizeH="0" baseline="0" noProof="0" dirty="0">
                    <a:ln>
                      <a:noFill/>
                    </a:ln>
                    <a:solidFill>
                      <a:srgbClr val="18000C"/>
                    </a:solidFill>
                    <a:effectLst/>
                    <a:uLnTx/>
                    <a:uFillTx/>
                    <a:latin typeface="Verdana" panose="020B0604030504040204" pitchFamily="34" charset="0"/>
                    <a:ea typeface="Verdana" panose="020B0604030504040204" pitchFamily="34" charset="0"/>
                    <a:cs typeface="Arial"/>
                    <a:sym typeface="Arial"/>
                  </a:rPr>
                  <a:t>2022. </a:t>
                </a:r>
                <a:r>
                  <a:rPr kumimoji="0" lang="lv-LV" sz="1600" b="1" i="0" u="none" strike="noStrike" kern="0" cap="none" spc="0" normalizeH="0" baseline="0" noProof="0" dirty="0">
                    <a:ln>
                      <a:noFill/>
                    </a:ln>
                    <a:solidFill>
                      <a:srgbClr val="18000C"/>
                    </a:solidFill>
                    <a:effectLst/>
                    <a:uLnTx/>
                    <a:uFillTx/>
                    <a:latin typeface="Verdana" panose="020B0604030504040204" pitchFamily="34" charset="0"/>
                    <a:ea typeface="Verdana" panose="020B0604030504040204" pitchFamily="34" charset="0"/>
                    <a:cs typeface="Arial"/>
                    <a:sym typeface="Arial"/>
                  </a:rPr>
                  <a:t>g</a:t>
                </a:r>
                <a:r>
                  <a:rPr kumimoji="0" lang="lv" sz="1600" b="1" i="0" u="none" strike="noStrike" kern="0" cap="none" spc="0" normalizeH="0" baseline="0" noProof="0" dirty="0">
                    <a:ln>
                      <a:noFill/>
                    </a:ln>
                    <a:solidFill>
                      <a:srgbClr val="18000C"/>
                    </a:solidFill>
                    <a:effectLst/>
                    <a:uLnTx/>
                    <a:uFillTx/>
                    <a:latin typeface="Verdana" panose="020B0604030504040204" pitchFamily="34" charset="0"/>
                    <a:ea typeface="Verdana" panose="020B0604030504040204" pitchFamily="34" charset="0"/>
                    <a:cs typeface="Arial"/>
                    <a:sym typeface="Arial"/>
                  </a:rPr>
                  <a:t>adā pārdalītais finansējums no līdzekļiem neparedzētiem gadījumiem</a:t>
                </a:r>
                <a:endParaRPr kumimoji="0" sz="1600" b="0" i="0" u="none" strike="noStrike" kern="0" cap="none" spc="0" normalizeH="0" baseline="0" noProof="0" dirty="0">
                  <a:ln>
                    <a:noFill/>
                  </a:ln>
                  <a:solidFill>
                    <a:srgbClr val="18000C"/>
                  </a:solidFill>
                  <a:effectLst/>
                  <a:uLnTx/>
                  <a:uFillTx/>
                  <a:latin typeface="Verdana" panose="020B0604030504040204" pitchFamily="34" charset="0"/>
                  <a:ea typeface="Verdana" panose="020B0604030504040204" pitchFamily="34" charset="0"/>
                  <a:cs typeface="Arial"/>
                  <a:sym typeface="Arial"/>
                </a:endParaRPr>
              </a:p>
            </p:txBody>
          </p:sp>
          <p:sp>
            <p:nvSpPr>
              <p:cNvPr id="179" name="Google Shape;179;p42"/>
              <p:cNvSpPr txBox="1"/>
              <p:nvPr/>
            </p:nvSpPr>
            <p:spPr>
              <a:xfrm>
                <a:off x="580455" y="3627445"/>
                <a:ext cx="2629068" cy="104223"/>
              </a:xfrm>
              <a:prstGeom prst="rect">
                <a:avLst/>
              </a:prstGeom>
              <a:noFill/>
              <a:ln>
                <a:noFill/>
              </a:ln>
            </p:spPr>
            <p:txBody>
              <a:bodyPr spcFirstLastPara="1" wrap="square" lIns="91425" tIns="45700" rIns="91425" bIns="45700" anchor="t" anchorCtr="0">
                <a:spAutoFit/>
              </a:bodyPr>
              <a:lstStyle/>
              <a:p>
                <a:pPr marL="0" marR="0" lvl="0" indent="0" algn="ctr" defTabSz="914400" rtl="0" eaLnBrk="1" fontAlgn="auto" latinLnBrk="0" hangingPunct="1">
                  <a:lnSpc>
                    <a:spcPct val="100000"/>
                  </a:lnSpc>
                  <a:spcBef>
                    <a:spcPts val="0"/>
                  </a:spcBef>
                  <a:spcAft>
                    <a:spcPts val="0"/>
                  </a:spcAft>
                  <a:buClr>
                    <a:srgbClr val="000000"/>
                  </a:buClr>
                  <a:buSzPts val="3200"/>
                  <a:buFont typeface="Arial"/>
                  <a:buNone/>
                  <a:tabLst/>
                  <a:defRPr/>
                </a:pPr>
                <a:r>
                  <a:rPr kumimoji="0" lang="lv-LV" sz="1800" b="1" i="1" u="none" strike="noStrike" kern="0" cap="none" spc="0" normalizeH="0" baseline="0" noProof="0" dirty="0">
                    <a:ln>
                      <a:noFill/>
                    </a:ln>
                    <a:solidFill>
                      <a:srgbClr val="18000C"/>
                    </a:solidFill>
                    <a:effectLst/>
                    <a:uLnTx/>
                    <a:uFillTx/>
                    <a:latin typeface="Verdana" panose="020B0604030504040204" pitchFamily="34" charset="0"/>
                    <a:ea typeface="Verdana" panose="020B0604030504040204" pitchFamily="34" charset="0"/>
                    <a:cs typeface="Arial"/>
                    <a:sym typeface="Arial"/>
                  </a:rPr>
                  <a:t>78 501 827 euro</a:t>
                </a:r>
              </a:p>
            </p:txBody>
          </p:sp>
        </p:grpSp>
        <p:grpSp>
          <p:nvGrpSpPr>
            <p:cNvPr id="2" name="Google Shape;176;p42">
              <a:extLst>
                <a:ext uri="{FF2B5EF4-FFF2-40B4-BE49-F238E27FC236}">
                  <a16:creationId xmlns:a16="http://schemas.microsoft.com/office/drawing/2014/main" id="{90EA1512-8E9B-F1EB-5AC6-1AAB66617AB3}"/>
                </a:ext>
              </a:extLst>
            </p:cNvPr>
            <p:cNvGrpSpPr/>
            <p:nvPr/>
          </p:nvGrpSpPr>
          <p:grpSpPr>
            <a:xfrm>
              <a:off x="281364" y="2541482"/>
              <a:ext cx="6184167" cy="1329715"/>
              <a:chOff x="633440" y="3473709"/>
              <a:chExt cx="2728368" cy="375277"/>
            </a:xfrm>
          </p:grpSpPr>
          <p:cxnSp>
            <p:nvCxnSpPr>
              <p:cNvPr id="3" name="Google Shape;177;p42">
                <a:extLst>
                  <a:ext uri="{FF2B5EF4-FFF2-40B4-BE49-F238E27FC236}">
                    <a16:creationId xmlns:a16="http://schemas.microsoft.com/office/drawing/2014/main" id="{DB6BE716-3297-F90C-26FB-1A9D803226EC}"/>
                  </a:ext>
                </a:extLst>
              </p:cNvPr>
              <p:cNvCxnSpPr>
                <a:cxnSpLocks/>
              </p:cNvCxnSpPr>
              <p:nvPr/>
            </p:nvCxnSpPr>
            <p:spPr>
              <a:xfrm>
                <a:off x="633440" y="3737280"/>
                <a:ext cx="2695166" cy="0"/>
              </a:xfrm>
              <a:prstGeom prst="straightConnector1">
                <a:avLst/>
              </a:prstGeom>
              <a:noFill/>
              <a:ln w="76200" cap="flat" cmpd="sng">
                <a:solidFill>
                  <a:srgbClr val="4C004C"/>
                </a:solidFill>
                <a:prstDash val="solid"/>
                <a:miter lim="800000"/>
                <a:headEnd type="none" w="med" len="med"/>
                <a:tailEnd type="none" w="med" len="med"/>
              </a:ln>
            </p:spPr>
          </p:cxnSp>
          <p:sp>
            <p:nvSpPr>
              <p:cNvPr id="5" name="Google Shape;178;p42">
                <a:extLst>
                  <a:ext uri="{FF2B5EF4-FFF2-40B4-BE49-F238E27FC236}">
                    <a16:creationId xmlns:a16="http://schemas.microsoft.com/office/drawing/2014/main" id="{196197EE-35E2-E7F1-1A26-1B71CF546D09}"/>
                  </a:ext>
                </a:extLst>
              </p:cNvPr>
              <p:cNvSpPr txBox="1"/>
              <p:nvPr/>
            </p:nvSpPr>
            <p:spPr>
              <a:xfrm>
                <a:off x="638674" y="3473709"/>
                <a:ext cx="2723134" cy="234515"/>
              </a:xfrm>
              <a:prstGeom prst="rect">
                <a:avLst/>
              </a:prstGeom>
              <a:noFill/>
              <a:ln>
                <a:noFill/>
              </a:ln>
            </p:spPr>
            <p:txBody>
              <a:bodyPr spcFirstLastPara="1" wrap="square" lIns="91425" tIns="45700" rIns="91425" bIns="45700" anchor="t" anchorCtr="0">
                <a:spAutoFit/>
              </a:bodyPr>
              <a:lstStyle/>
              <a:p>
                <a:pPr marL="0" marR="0" lvl="0" indent="0" algn="ctr" defTabSz="914400" rtl="0" eaLnBrk="1" fontAlgn="auto" latinLnBrk="0" hangingPunct="1">
                  <a:lnSpc>
                    <a:spcPct val="100000"/>
                  </a:lnSpc>
                  <a:spcBef>
                    <a:spcPts val="0"/>
                  </a:spcBef>
                  <a:spcAft>
                    <a:spcPts val="0"/>
                  </a:spcAft>
                  <a:buClr>
                    <a:srgbClr val="000000"/>
                  </a:buClr>
                  <a:buSzPts val="2800"/>
                  <a:buFont typeface="Times New Roman"/>
                  <a:buNone/>
                  <a:tabLst/>
                  <a:defRPr/>
                </a:pPr>
                <a:r>
                  <a:rPr kumimoji="0" lang="lv" sz="1600" b="1" i="0" u="none" strike="noStrike" kern="0" cap="none" spc="0" normalizeH="0" baseline="0" noProof="0" dirty="0">
                    <a:ln>
                      <a:noFill/>
                    </a:ln>
                    <a:solidFill>
                      <a:srgbClr val="4C004C"/>
                    </a:solidFill>
                    <a:effectLst/>
                    <a:uLnTx/>
                    <a:uFillTx/>
                    <a:latin typeface="Verdana" panose="020B0604030504040204" pitchFamily="34" charset="0"/>
                    <a:ea typeface="Verdana" panose="020B0604030504040204" pitchFamily="34" charset="0"/>
                    <a:cs typeface="Arial"/>
                    <a:sym typeface="Arial"/>
                  </a:rPr>
                  <a:t>2023. </a:t>
                </a:r>
                <a:r>
                  <a:rPr kumimoji="0" lang="lv-LV" sz="1600" b="1" i="0" u="none" strike="noStrike" kern="0" cap="none" spc="0" normalizeH="0" baseline="0" noProof="0" dirty="0">
                    <a:ln>
                      <a:noFill/>
                    </a:ln>
                    <a:solidFill>
                      <a:srgbClr val="4C004C"/>
                    </a:solidFill>
                    <a:effectLst/>
                    <a:uLnTx/>
                    <a:uFillTx/>
                    <a:latin typeface="Verdana" panose="020B0604030504040204" pitchFamily="34" charset="0"/>
                    <a:ea typeface="Verdana" panose="020B0604030504040204" pitchFamily="34" charset="0"/>
                    <a:cs typeface="Arial"/>
                    <a:sym typeface="Arial"/>
                  </a:rPr>
                  <a:t>g</a:t>
                </a:r>
                <a:r>
                  <a:rPr kumimoji="0" lang="lv" sz="1600" b="1" i="0" u="none" strike="noStrike" kern="0" cap="none" spc="0" normalizeH="0" baseline="0" noProof="0" dirty="0">
                    <a:ln>
                      <a:noFill/>
                    </a:ln>
                    <a:solidFill>
                      <a:srgbClr val="4C004C"/>
                    </a:solidFill>
                    <a:effectLst/>
                    <a:uLnTx/>
                    <a:uFillTx/>
                    <a:latin typeface="Verdana" panose="020B0604030504040204" pitchFamily="34" charset="0"/>
                    <a:ea typeface="Verdana" panose="020B0604030504040204" pitchFamily="34" charset="0"/>
                    <a:cs typeface="Arial"/>
                    <a:sym typeface="Arial"/>
                  </a:rPr>
                  <a:t>adā pārdalītais finansējums no programmas </a:t>
                </a:r>
                <a:r>
                  <a:rPr kumimoji="0" lang="lv-LV" sz="1600" b="1" i="0" u="none" strike="noStrike" kern="0" cap="none" spc="0" normalizeH="0" baseline="0" noProof="0" dirty="0">
                    <a:ln>
                      <a:noFill/>
                    </a:ln>
                    <a:solidFill>
                      <a:srgbClr val="4C004C"/>
                    </a:solidFill>
                    <a:effectLst/>
                    <a:uLnTx/>
                    <a:uFillTx/>
                    <a:latin typeface="Verdana" panose="020B0604030504040204" pitchFamily="34" charset="0"/>
                    <a:ea typeface="Verdana" panose="020B0604030504040204" pitchFamily="34" charset="0"/>
                    <a:cs typeface="Arial"/>
                    <a:sym typeface="Arial"/>
                  </a:rPr>
                  <a:t>17.00.00 «Finansējums Ukrainas civiliedzīvotāju atbalsta likumā noteikto pasākumu īstenošanai»</a:t>
                </a:r>
                <a:endParaRPr kumimoji="0" sz="1600" b="1" i="0" u="none" strike="noStrike" kern="0" cap="none" spc="0" normalizeH="0" baseline="0" noProof="0" dirty="0">
                  <a:ln>
                    <a:noFill/>
                  </a:ln>
                  <a:solidFill>
                    <a:srgbClr val="4C004C"/>
                  </a:solidFill>
                  <a:effectLst/>
                  <a:uLnTx/>
                  <a:uFillTx/>
                  <a:latin typeface="Verdana" panose="020B0604030504040204" pitchFamily="34" charset="0"/>
                  <a:ea typeface="Verdana" panose="020B0604030504040204" pitchFamily="34" charset="0"/>
                  <a:cs typeface="Arial"/>
                  <a:sym typeface="Arial"/>
                </a:endParaRPr>
              </a:p>
            </p:txBody>
          </p:sp>
          <p:sp>
            <p:nvSpPr>
              <p:cNvPr id="6" name="Google Shape;179;p42">
                <a:extLst>
                  <a:ext uri="{FF2B5EF4-FFF2-40B4-BE49-F238E27FC236}">
                    <a16:creationId xmlns:a16="http://schemas.microsoft.com/office/drawing/2014/main" id="{733847A9-9579-BC13-50EB-ABD89FBD7921}"/>
                  </a:ext>
                </a:extLst>
              </p:cNvPr>
              <p:cNvSpPr txBox="1"/>
              <p:nvPr/>
            </p:nvSpPr>
            <p:spPr>
              <a:xfrm>
                <a:off x="650041" y="3744763"/>
                <a:ext cx="2695166" cy="104223"/>
              </a:xfrm>
              <a:prstGeom prst="rect">
                <a:avLst/>
              </a:prstGeom>
              <a:noFill/>
              <a:ln>
                <a:noFill/>
              </a:ln>
            </p:spPr>
            <p:txBody>
              <a:bodyPr spcFirstLastPara="1" wrap="square" lIns="91425" tIns="45700" rIns="91425" bIns="45700" anchor="t" anchorCtr="0">
                <a:spAutoFit/>
              </a:bodyPr>
              <a:lstStyle/>
              <a:p>
                <a:pPr marL="0" marR="0" lvl="0" indent="0" algn="ctr" defTabSz="914400" rtl="0" eaLnBrk="1" fontAlgn="auto" latinLnBrk="0" hangingPunct="1">
                  <a:lnSpc>
                    <a:spcPct val="100000"/>
                  </a:lnSpc>
                  <a:spcBef>
                    <a:spcPts val="0"/>
                  </a:spcBef>
                  <a:spcAft>
                    <a:spcPts val="0"/>
                  </a:spcAft>
                  <a:buClr>
                    <a:srgbClr val="000000"/>
                  </a:buClr>
                  <a:buSzPts val="3200"/>
                  <a:buFont typeface="Times New Roman"/>
                  <a:buNone/>
                  <a:tabLst/>
                  <a:defRPr/>
                </a:pPr>
                <a:r>
                  <a:rPr kumimoji="0" lang="lv" sz="1800" b="1" i="1" u="none" strike="noStrike" kern="0" cap="none" spc="0" normalizeH="0" baseline="0" noProof="0" dirty="0">
                    <a:ln>
                      <a:noFill/>
                    </a:ln>
                    <a:solidFill>
                      <a:srgbClr val="4C004C"/>
                    </a:solidFill>
                    <a:effectLst/>
                    <a:uLnTx/>
                    <a:uFillTx/>
                    <a:latin typeface="Verdana" panose="020B0604030504040204" pitchFamily="34" charset="0"/>
                    <a:ea typeface="Verdana" panose="020B0604030504040204" pitchFamily="34" charset="0"/>
                    <a:cs typeface="Arial"/>
                    <a:sym typeface="Arial"/>
                  </a:rPr>
                  <a:t>71 139 692 euro</a:t>
                </a:r>
                <a:endParaRPr kumimoji="0" sz="1800" b="0" i="0" u="none" strike="noStrike" kern="0" cap="none" spc="0" normalizeH="0" baseline="0" noProof="0" dirty="0">
                  <a:ln>
                    <a:noFill/>
                  </a:ln>
                  <a:solidFill>
                    <a:srgbClr val="4C004C"/>
                  </a:solidFill>
                  <a:effectLst/>
                  <a:uLnTx/>
                  <a:uFillTx/>
                  <a:latin typeface="Verdana" panose="020B0604030504040204" pitchFamily="34" charset="0"/>
                  <a:ea typeface="Verdana" panose="020B0604030504040204" pitchFamily="34" charset="0"/>
                  <a:cs typeface="Arial"/>
                  <a:sym typeface="Arial"/>
                </a:endParaRPr>
              </a:p>
            </p:txBody>
          </p:sp>
        </p:grpSp>
        <p:grpSp>
          <p:nvGrpSpPr>
            <p:cNvPr id="7" name="Google Shape;176;p42">
              <a:extLst>
                <a:ext uri="{FF2B5EF4-FFF2-40B4-BE49-F238E27FC236}">
                  <a16:creationId xmlns:a16="http://schemas.microsoft.com/office/drawing/2014/main" id="{A7A02296-BD1B-9CA9-F8C9-7A134100E021}"/>
                </a:ext>
              </a:extLst>
            </p:cNvPr>
            <p:cNvGrpSpPr/>
            <p:nvPr/>
          </p:nvGrpSpPr>
          <p:grpSpPr>
            <a:xfrm>
              <a:off x="108342" y="4019097"/>
              <a:ext cx="6425352" cy="1348807"/>
              <a:chOff x="551770" y="3454297"/>
              <a:chExt cx="2840203" cy="380665"/>
            </a:xfrm>
          </p:grpSpPr>
          <p:cxnSp>
            <p:nvCxnSpPr>
              <p:cNvPr id="8" name="Google Shape;177;p42">
                <a:extLst>
                  <a:ext uri="{FF2B5EF4-FFF2-40B4-BE49-F238E27FC236}">
                    <a16:creationId xmlns:a16="http://schemas.microsoft.com/office/drawing/2014/main" id="{C1444476-C10F-8BD0-E1DE-87031F7930D7}"/>
                  </a:ext>
                </a:extLst>
              </p:cNvPr>
              <p:cNvCxnSpPr>
                <a:cxnSpLocks/>
              </p:cNvCxnSpPr>
              <p:nvPr/>
            </p:nvCxnSpPr>
            <p:spPr>
              <a:xfrm>
                <a:off x="615165" y="3730552"/>
                <a:ext cx="2713413" cy="0"/>
              </a:xfrm>
              <a:prstGeom prst="straightConnector1">
                <a:avLst/>
              </a:prstGeom>
              <a:noFill/>
              <a:ln w="76200" cap="flat" cmpd="sng">
                <a:solidFill>
                  <a:srgbClr val="653F97"/>
                </a:solidFill>
                <a:prstDash val="solid"/>
                <a:miter lim="800000"/>
                <a:headEnd type="none" w="med" len="med"/>
                <a:tailEnd type="none" w="med" len="med"/>
              </a:ln>
            </p:spPr>
          </p:cxnSp>
          <p:sp>
            <p:nvSpPr>
              <p:cNvPr id="9" name="Google Shape;178;p42">
                <a:extLst>
                  <a:ext uri="{FF2B5EF4-FFF2-40B4-BE49-F238E27FC236}">
                    <a16:creationId xmlns:a16="http://schemas.microsoft.com/office/drawing/2014/main" id="{8D356614-002B-C7AC-36D1-50BA873E0864}"/>
                  </a:ext>
                </a:extLst>
              </p:cNvPr>
              <p:cNvSpPr txBox="1"/>
              <p:nvPr/>
            </p:nvSpPr>
            <p:spPr>
              <a:xfrm>
                <a:off x="551770" y="3454297"/>
                <a:ext cx="2840203" cy="234515"/>
              </a:xfrm>
              <a:prstGeom prst="rect">
                <a:avLst/>
              </a:prstGeom>
              <a:noFill/>
              <a:ln>
                <a:noFill/>
              </a:ln>
            </p:spPr>
            <p:txBody>
              <a:bodyPr spcFirstLastPara="1" wrap="square" lIns="91425" tIns="45700" rIns="91425" bIns="45700" anchor="t" anchorCtr="0">
                <a:spAutoFit/>
              </a:bodyPr>
              <a:lstStyle/>
              <a:p>
                <a:pPr marL="0" marR="0" lvl="0" indent="0" algn="ctr" defTabSz="914400" rtl="0" eaLnBrk="1" fontAlgn="auto" latinLnBrk="0" hangingPunct="1">
                  <a:lnSpc>
                    <a:spcPct val="100000"/>
                  </a:lnSpc>
                  <a:spcBef>
                    <a:spcPts val="0"/>
                  </a:spcBef>
                  <a:spcAft>
                    <a:spcPts val="0"/>
                  </a:spcAft>
                  <a:buClr>
                    <a:srgbClr val="000000"/>
                  </a:buClr>
                  <a:buSzPts val="2800"/>
                  <a:buFont typeface="Times New Roman"/>
                  <a:buNone/>
                  <a:tabLst/>
                  <a:defRPr/>
                </a:pPr>
                <a:r>
                  <a:rPr kumimoji="0" lang="lv-LV" sz="1600" b="1" i="0" u="none" strike="noStrike" kern="0" cap="none" spc="0" normalizeH="0" baseline="0" noProof="0" dirty="0">
                    <a:ln>
                      <a:noFill/>
                    </a:ln>
                    <a:solidFill>
                      <a:srgbClr val="000000"/>
                    </a:solidFill>
                    <a:effectLst/>
                    <a:uLnTx/>
                    <a:uFillTx/>
                    <a:latin typeface="Verdana" panose="020B0604030504040204" pitchFamily="34" charset="0"/>
                    <a:ea typeface="Verdana" panose="020B0604030504040204" pitchFamily="34" charset="0"/>
                    <a:cs typeface="Arial"/>
                    <a:sym typeface="Arial"/>
                  </a:rPr>
                  <a:t>2024. gadam programmā 17.00.00 «Finansējums Ukrainas civiliedzīvotāju atbalsta likumā noteikto pasākumu īstenošanai» plānotais finansējums</a:t>
                </a:r>
              </a:p>
            </p:txBody>
          </p:sp>
          <p:sp>
            <p:nvSpPr>
              <p:cNvPr id="10" name="Google Shape;179;p42">
                <a:extLst>
                  <a:ext uri="{FF2B5EF4-FFF2-40B4-BE49-F238E27FC236}">
                    <a16:creationId xmlns:a16="http://schemas.microsoft.com/office/drawing/2014/main" id="{3650FBAB-C336-4F69-44D7-5A7D69AB7702}"/>
                  </a:ext>
                </a:extLst>
              </p:cNvPr>
              <p:cNvSpPr txBox="1"/>
              <p:nvPr/>
            </p:nvSpPr>
            <p:spPr>
              <a:xfrm>
                <a:off x="646581" y="3730739"/>
                <a:ext cx="2629068" cy="104223"/>
              </a:xfrm>
              <a:prstGeom prst="rect">
                <a:avLst/>
              </a:prstGeom>
              <a:noFill/>
              <a:ln>
                <a:noFill/>
              </a:ln>
            </p:spPr>
            <p:txBody>
              <a:bodyPr spcFirstLastPara="1" wrap="square" lIns="91425" tIns="45700" rIns="91425" bIns="45700" anchor="t" anchorCtr="0">
                <a:spAutoFit/>
              </a:bodyPr>
              <a:lstStyle/>
              <a:p>
                <a:pPr marL="0" marR="0" lvl="0" indent="0" algn="ctr" defTabSz="914400" rtl="0" eaLnBrk="1" fontAlgn="auto" latinLnBrk="0" hangingPunct="1">
                  <a:lnSpc>
                    <a:spcPct val="100000"/>
                  </a:lnSpc>
                  <a:spcBef>
                    <a:spcPts val="0"/>
                  </a:spcBef>
                  <a:spcAft>
                    <a:spcPts val="0"/>
                  </a:spcAft>
                  <a:buClr>
                    <a:srgbClr val="000000"/>
                  </a:buClr>
                  <a:buSzPts val="3200"/>
                  <a:buFont typeface="Times New Roman"/>
                  <a:buNone/>
                  <a:tabLst/>
                  <a:defRPr/>
                </a:pPr>
                <a:r>
                  <a:rPr kumimoji="0" lang="lv" sz="1800" b="1" i="1" u="none" strike="noStrike" kern="0" cap="none" spc="0" normalizeH="0" baseline="0" noProof="0" dirty="0">
                    <a:ln>
                      <a:noFill/>
                    </a:ln>
                    <a:solidFill>
                      <a:srgbClr val="000000"/>
                    </a:solidFill>
                    <a:effectLst/>
                    <a:uLnTx/>
                    <a:uFillTx/>
                    <a:latin typeface="Verdana" panose="020B0604030504040204" pitchFamily="34" charset="0"/>
                    <a:ea typeface="Verdana" panose="020B0604030504040204" pitchFamily="34" charset="0"/>
                    <a:cs typeface="Arial"/>
                    <a:sym typeface="Arial"/>
                  </a:rPr>
                  <a:t>70 000 000 euro</a:t>
                </a:r>
                <a:endParaRPr kumimoji="0" sz="1800" b="0" i="0" u="none" strike="noStrike" kern="0" cap="none" spc="0" normalizeH="0" baseline="0" noProof="0" dirty="0">
                  <a:ln>
                    <a:noFill/>
                  </a:ln>
                  <a:solidFill>
                    <a:srgbClr val="000000"/>
                  </a:solidFill>
                  <a:effectLst/>
                  <a:uLnTx/>
                  <a:uFillTx/>
                  <a:latin typeface="Verdana" panose="020B0604030504040204" pitchFamily="34" charset="0"/>
                  <a:ea typeface="Verdana" panose="020B0604030504040204" pitchFamily="34" charset="0"/>
                  <a:cs typeface="Arial"/>
                  <a:sym typeface="Arial"/>
                </a:endParaRPr>
              </a:p>
            </p:txBody>
          </p:sp>
        </p:grpSp>
      </p:grpSp>
      <p:graphicFrame>
        <p:nvGraphicFramePr>
          <p:cNvPr id="12" name="Table 4">
            <a:extLst>
              <a:ext uri="{FF2B5EF4-FFF2-40B4-BE49-F238E27FC236}">
                <a16:creationId xmlns:a16="http://schemas.microsoft.com/office/drawing/2014/main" id="{D3B70D65-D791-1F60-1796-3439B83ABD01}"/>
              </a:ext>
            </a:extLst>
          </p:cNvPr>
          <p:cNvGraphicFramePr>
            <a:graphicFrameLocks noGrp="1"/>
          </p:cNvGraphicFramePr>
          <p:nvPr>
            <p:extLst/>
          </p:nvPr>
        </p:nvGraphicFramePr>
        <p:xfrm>
          <a:off x="6632812" y="1208022"/>
          <a:ext cx="5236356" cy="3918738"/>
        </p:xfrm>
        <a:graphic>
          <a:graphicData uri="http://schemas.openxmlformats.org/drawingml/2006/table">
            <a:tbl>
              <a:tblPr firstRow="1" bandRow="1">
                <a:tableStyleId>{1E171933-4619-4E11-9A3F-F7608DF75F80}</a:tableStyleId>
              </a:tblPr>
              <a:tblGrid>
                <a:gridCol w="1790907">
                  <a:extLst>
                    <a:ext uri="{9D8B030D-6E8A-4147-A177-3AD203B41FA5}">
                      <a16:colId xmlns:a16="http://schemas.microsoft.com/office/drawing/2014/main" val="1168506326"/>
                    </a:ext>
                  </a:extLst>
                </a:gridCol>
                <a:gridCol w="1790906">
                  <a:extLst>
                    <a:ext uri="{9D8B030D-6E8A-4147-A177-3AD203B41FA5}">
                      <a16:colId xmlns:a16="http://schemas.microsoft.com/office/drawing/2014/main" val="2428010106"/>
                    </a:ext>
                  </a:extLst>
                </a:gridCol>
                <a:gridCol w="1654543">
                  <a:extLst>
                    <a:ext uri="{9D8B030D-6E8A-4147-A177-3AD203B41FA5}">
                      <a16:colId xmlns:a16="http://schemas.microsoft.com/office/drawing/2014/main" val="1935009192"/>
                    </a:ext>
                  </a:extLst>
                </a:gridCol>
              </a:tblGrid>
              <a:tr h="419443">
                <a:tc>
                  <a:txBody>
                    <a:bodyPr/>
                    <a:lstStyle/>
                    <a:p>
                      <a:pPr algn="ctr"/>
                      <a:r>
                        <a:rPr lang="lv-LV" sz="1600" b="1" dirty="0">
                          <a:solidFill>
                            <a:schemeClr val="tx1"/>
                          </a:solidFill>
                          <a:latin typeface="Verdana" panose="020B0604030504040204" pitchFamily="34" charset="0"/>
                          <a:ea typeface="Verdana" panose="020B0604030504040204" pitchFamily="34" charset="0"/>
                        </a:rPr>
                        <a:t>2024. gadā</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1E7F5"/>
                    </a:solidFill>
                  </a:tcPr>
                </a:tc>
                <a:tc>
                  <a:txBody>
                    <a:bodyPr/>
                    <a:lstStyle/>
                    <a:p>
                      <a:pPr algn="ctr"/>
                      <a:r>
                        <a:rPr lang="lv-LV" sz="1600" b="1" i="0" dirty="0">
                          <a:solidFill>
                            <a:schemeClr val="tx1"/>
                          </a:solidFill>
                          <a:latin typeface="Verdana" panose="020B0604030504040204" pitchFamily="34" charset="0"/>
                          <a:ea typeface="Verdana" panose="020B0604030504040204" pitchFamily="34" charset="0"/>
                        </a:rPr>
                        <a:t>Pieņemts ar MK rīkojumu</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1E7F5"/>
                    </a:solidFill>
                  </a:tcPr>
                </a:tc>
                <a:tc>
                  <a:txBody>
                    <a:bodyPr/>
                    <a:lstStyle/>
                    <a:p>
                      <a:pPr algn="ctr"/>
                      <a:r>
                        <a:rPr lang="lv-LV" sz="1600" b="1" i="0" dirty="0">
                          <a:solidFill>
                            <a:schemeClr val="tx1"/>
                          </a:solidFill>
                          <a:latin typeface="Verdana" panose="020B0604030504040204" pitchFamily="34" charset="0"/>
                          <a:ea typeface="Verdana" panose="020B0604030504040204" pitchFamily="34" charset="0"/>
                        </a:rPr>
                        <a:t>Pārdalīts ar FM rīkojumu</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1E7F5"/>
                    </a:solidFill>
                  </a:tcPr>
                </a:tc>
                <a:extLst>
                  <a:ext uri="{0D108BD9-81ED-4DB2-BD59-A6C34878D82A}">
                    <a16:rowId xmlns:a16="http://schemas.microsoft.com/office/drawing/2014/main" val="2119596259"/>
                  </a:ext>
                </a:extLst>
              </a:tr>
              <a:tr h="419443">
                <a:tc>
                  <a:txBody>
                    <a:bodyPr/>
                    <a:lstStyle/>
                    <a:p>
                      <a:pPr algn="ctr"/>
                      <a:r>
                        <a:rPr lang="lv-LV" sz="1600" b="1" dirty="0">
                          <a:solidFill>
                            <a:schemeClr val="tx1"/>
                          </a:solidFill>
                          <a:latin typeface="Verdana" panose="020B0604030504040204" pitchFamily="34" charset="0"/>
                          <a:ea typeface="Verdana" panose="020B0604030504040204" pitchFamily="34" charset="0"/>
                        </a:rPr>
                        <a:t>KOPĀ, t.sk.:</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D3D1F3"/>
                    </a:solidFill>
                  </a:tcPr>
                </a:tc>
                <a:tc>
                  <a:txBody>
                    <a:bodyPr/>
                    <a:lstStyle/>
                    <a:p>
                      <a:pPr algn="r"/>
                      <a:r>
                        <a:rPr lang="lv-LV" sz="1600" b="1" i="1" dirty="0">
                          <a:solidFill>
                            <a:schemeClr val="tx1"/>
                          </a:solidFill>
                          <a:latin typeface="Verdana" panose="020B0604030504040204" pitchFamily="34" charset="0"/>
                          <a:ea typeface="Verdana" panose="020B0604030504040204" pitchFamily="34" charset="0"/>
                        </a:rPr>
                        <a:t>32 957 295</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D3D1F3"/>
                    </a:solidFill>
                  </a:tcPr>
                </a:tc>
                <a:tc>
                  <a:txBody>
                    <a:bodyPr/>
                    <a:lstStyle/>
                    <a:p>
                      <a:pPr algn="r"/>
                      <a:r>
                        <a:rPr lang="lv-LV" sz="1600" b="1" i="1" dirty="0">
                          <a:solidFill>
                            <a:schemeClr val="tx1"/>
                          </a:solidFill>
                          <a:latin typeface="Verdana" panose="020B0604030504040204" pitchFamily="34" charset="0"/>
                          <a:ea typeface="Verdana" panose="020B0604030504040204" pitchFamily="34" charset="0"/>
                        </a:rPr>
                        <a:t>12 039 623</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D3D1F3"/>
                    </a:solidFill>
                  </a:tcPr>
                </a:tc>
                <a:extLst>
                  <a:ext uri="{0D108BD9-81ED-4DB2-BD59-A6C34878D82A}">
                    <a16:rowId xmlns:a16="http://schemas.microsoft.com/office/drawing/2014/main" val="4279957916"/>
                  </a:ext>
                </a:extLst>
              </a:tr>
              <a:tr h="419443">
                <a:tc>
                  <a:txBody>
                    <a:bodyPr/>
                    <a:lstStyle/>
                    <a:p>
                      <a:pPr algn="ctr"/>
                      <a:r>
                        <a:rPr lang="lv-LV" sz="1600" b="1" dirty="0">
                          <a:latin typeface="Verdana" panose="020B0604030504040204" pitchFamily="34" charset="0"/>
                          <a:ea typeface="Verdana" panose="020B0604030504040204" pitchFamily="34" charset="0"/>
                        </a:rPr>
                        <a:t>SIF</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1E7F5"/>
                    </a:solidFill>
                  </a:tcPr>
                </a:tc>
                <a:tc>
                  <a:txBody>
                    <a:bodyPr/>
                    <a:lstStyle/>
                    <a:p>
                      <a:pPr algn="r"/>
                      <a:r>
                        <a:rPr lang="lv-LV" sz="1600" b="1" i="0" dirty="0">
                          <a:latin typeface="Verdana" panose="020B0604030504040204" pitchFamily="34" charset="0"/>
                          <a:ea typeface="Verdana" panose="020B0604030504040204" pitchFamily="34" charset="0"/>
                        </a:rPr>
                        <a:t>9 128 745</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1E7F5"/>
                    </a:solidFill>
                  </a:tcPr>
                </a:tc>
                <a:tc>
                  <a:txBody>
                    <a:bodyPr/>
                    <a:lstStyle/>
                    <a:p>
                      <a:pPr algn="r"/>
                      <a:endParaRPr lang="lv-LV" sz="1600" b="1" i="0" dirty="0">
                        <a:latin typeface="Verdana" panose="020B0604030504040204" pitchFamily="34" charset="0"/>
                        <a:ea typeface="Verdana" panose="020B060403050404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1E7F5"/>
                    </a:solidFill>
                  </a:tcPr>
                </a:tc>
                <a:extLst>
                  <a:ext uri="{0D108BD9-81ED-4DB2-BD59-A6C34878D82A}">
                    <a16:rowId xmlns:a16="http://schemas.microsoft.com/office/drawing/2014/main" val="3016248407"/>
                  </a:ext>
                </a:extLst>
              </a:tr>
              <a:tr h="419443">
                <a:tc>
                  <a:txBody>
                    <a:bodyPr/>
                    <a:lstStyle/>
                    <a:p>
                      <a:pPr algn="ctr"/>
                      <a:r>
                        <a:rPr lang="lv-LV" sz="1600" b="1" dirty="0">
                          <a:latin typeface="Verdana" panose="020B0604030504040204" pitchFamily="34" charset="0"/>
                          <a:ea typeface="Verdana" panose="020B0604030504040204" pitchFamily="34" charset="0"/>
                        </a:rPr>
                        <a:t>IeM</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1E7F5"/>
                    </a:solidFill>
                  </a:tcPr>
                </a:tc>
                <a:tc>
                  <a:txBody>
                    <a:bodyPr/>
                    <a:lstStyle/>
                    <a:p>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r>
                        <a:rPr lang="lv-LV" sz="1600" b="1" i="0" dirty="0">
                          <a:latin typeface="Verdana" panose="020B0604030504040204" pitchFamily="34" charset="0"/>
                          <a:ea typeface="Verdana" panose="020B0604030504040204" pitchFamily="34" charset="0"/>
                        </a:rPr>
                        <a:t>19 849</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1E7F5"/>
                    </a:solidFill>
                  </a:tcPr>
                </a:tc>
                <a:tc>
                  <a:txBody>
                    <a:bodyPr/>
                    <a:lstStyle/>
                    <a:p>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endParaRPr lang="lv-LV" sz="1600" b="1" i="0" dirty="0">
                        <a:latin typeface="Verdana" panose="020B0604030504040204" pitchFamily="34" charset="0"/>
                        <a:ea typeface="Verdana" panose="020B060403050404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1E7F5"/>
                    </a:solidFill>
                  </a:tcPr>
                </a:tc>
                <a:extLst>
                  <a:ext uri="{0D108BD9-81ED-4DB2-BD59-A6C34878D82A}">
                    <a16:rowId xmlns:a16="http://schemas.microsoft.com/office/drawing/2014/main" val="4091758983"/>
                  </a:ext>
                </a:extLst>
              </a:tr>
              <a:tr h="419443">
                <a:tc>
                  <a:txBody>
                    <a:bodyPr/>
                    <a:lstStyle/>
                    <a:p>
                      <a:pPr algn="ctr"/>
                      <a:r>
                        <a:rPr lang="lv-LV" sz="1600" b="1" dirty="0">
                          <a:latin typeface="Verdana" panose="020B0604030504040204" pitchFamily="34" charset="0"/>
                          <a:ea typeface="Verdana" panose="020B0604030504040204" pitchFamily="34" charset="0"/>
                        </a:rPr>
                        <a:t>IZM</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1E7F5"/>
                    </a:solidFill>
                  </a:tcPr>
                </a:tc>
                <a:tc>
                  <a:txBody>
                    <a:bodyPr/>
                    <a:lstStyle/>
                    <a:p>
                      <a:pPr algn="r"/>
                      <a:r>
                        <a:rPr lang="lv-LV" sz="1600" b="1" i="0" dirty="0">
                          <a:latin typeface="Verdana" panose="020B0604030504040204" pitchFamily="34" charset="0"/>
                          <a:ea typeface="Verdana" panose="020B0604030504040204" pitchFamily="34" charset="0"/>
                        </a:rPr>
                        <a:t>1 993 029</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1E7F5"/>
                    </a:solidFill>
                  </a:tcPr>
                </a:tc>
                <a:tc>
                  <a:txBody>
                    <a:bodyPr/>
                    <a:lstStyle/>
                    <a:p>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r>
                        <a:rPr lang="lv-LV" sz="1600" b="1" i="0" dirty="0">
                          <a:latin typeface="Verdana" panose="020B0604030504040204" pitchFamily="34" charset="0"/>
                          <a:ea typeface="Verdana" panose="020B0604030504040204" pitchFamily="34" charset="0"/>
                        </a:rPr>
                        <a:t>313 029</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1E7F5"/>
                    </a:solidFill>
                  </a:tcPr>
                </a:tc>
                <a:extLst>
                  <a:ext uri="{0D108BD9-81ED-4DB2-BD59-A6C34878D82A}">
                    <a16:rowId xmlns:a16="http://schemas.microsoft.com/office/drawing/2014/main" val="533604202"/>
                  </a:ext>
                </a:extLst>
              </a:tr>
              <a:tr h="419443">
                <a:tc>
                  <a:txBody>
                    <a:bodyPr/>
                    <a:lstStyle/>
                    <a:p>
                      <a:pPr algn="ctr"/>
                      <a:r>
                        <a:rPr lang="lv-LV" sz="1600" b="1" dirty="0">
                          <a:latin typeface="Verdana" panose="020B0604030504040204" pitchFamily="34" charset="0"/>
                          <a:ea typeface="Verdana" panose="020B0604030504040204" pitchFamily="34" charset="0"/>
                        </a:rPr>
                        <a:t>LM</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1E7F5"/>
                    </a:solidFill>
                  </a:tcPr>
                </a:tc>
                <a:tc>
                  <a:txBody>
                    <a:bodyPr/>
                    <a:lstStyle/>
                    <a:p>
                      <a:pPr algn="r"/>
                      <a:r>
                        <a:rPr lang="lv-LV" sz="1600" b="1" i="0" dirty="0">
                          <a:latin typeface="Verdana" panose="020B0604030504040204" pitchFamily="34" charset="0"/>
                          <a:ea typeface="Verdana" panose="020B0604030504040204" pitchFamily="34" charset="0"/>
                        </a:rPr>
                        <a:t>1 400 000</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1E7F5"/>
                    </a:solidFill>
                  </a:tcPr>
                </a:tc>
                <a:tc>
                  <a:txBody>
                    <a:bodyPr/>
                    <a:lstStyle/>
                    <a:p>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r>
                        <a:rPr lang="lv-LV" sz="1600" b="1" i="0" dirty="0">
                          <a:latin typeface="Verdana" panose="020B0604030504040204" pitchFamily="34" charset="0"/>
                          <a:ea typeface="Verdana" panose="020B0604030504040204" pitchFamily="34" charset="0"/>
                        </a:rPr>
                        <a:t>1 400 000</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1E7F5"/>
                    </a:solidFill>
                  </a:tcPr>
                </a:tc>
                <a:extLst>
                  <a:ext uri="{0D108BD9-81ED-4DB2-BD59-A6C34878D82A}">
                    <a16:rowId xmlns:a16="http://schemas.microsoft.com/office/drawing/2014/main" val="3372405006"/>
                  </a:ext>
                </a:extLst>
              </a:tr>
              <a:tr h="419443">
                <a:tc>
                  <a:txBody>
                    <a:bodyPr/>
                    <a:lstStyle/>
                    <a:p>
                      <a:pPr algn="ctr"/>
                      <a:r>
                        <a:rPr lang="lv-LV" sz="1600" b="1" dirty="0">
                          <a:latin typeface="Verdana" panose="020B0604030504040204" pitchFamily="34" charset="0"/>
                          <a:ea typeface="Verdana" panose="020B0604030504040204" pitchFamily="34" charset="0"/>
                        </a:rPr>
                        <a:t>VARAM</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1E7F5"/>
                    </a:solidFill>
                  </a:tcPr>
                </a:tc>
                <a:tc>
                  <a:txBody>
                    <a:bodyPr/>
                    <a:lstStyle/>
                    <a:p>
                      <a:pPr algn="r"/>
                      <a:r>
                        <a:rPr lang="lv-LV" sz="1600" b="1" i="0" dirty="0">
                          <a:latin typeface="Verdana" panose="020B0604030504040204" pitchFamily="34" charset="0"/>
                          <a:ea typeface="Verdana" panose="020B0604030504040204" pitchFamily="34" charset="0"/>
                        </a:rPr>
                        <a:t>15 617 075</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1E7F5"/>
                    </a:solidFill>
                  </a:tcPr>
                </a:tc>
                <a:tc>
                  <a:txBody>
                    <a:bodyPr/>
                    <a:lstStyle/>
                    <a:p>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r>
                        <a:rPr lang="lv-LV" sz="1600" b="1" i="0" dirty="0">
                          <a:latin typeface="Verdana" panose="020B0604030504040204" pitchFamily="34" charset="0"/>
                          <a:ea typeface="Verdana" panose="020B0604030504040204" pitchFamily="34" charset="0"/>
                        </a:rPr>
                        <a:t>5 527 997</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1E7F5"/>
                    </a:solidFill>
                  </a:tcPr>
                </a:tc>
                <a:extLst>
                  <a:ext uri="{0D108BD9-81ED-4DB2-BD59-A6C34878D82A}">
                    <a16:rowId xmlns:a16="http://schemas.microsoft.com/office/drawing/2014/main" val="4092707753"/>
                  </a:ext>
                </a:extLst>
              </a:tr>
              <a:tr h="269909">
                <a:tc>
                  <a:txBody>
                    <a:bodyPr/>
                    <a:lstStyle/>
                    <a:p>
                      <a:pPr algn="ctr"/>
                      <a:r>
                        <a:rPr lang="lv-LV" sz="1600" b="1" dirty="0">
                          <a:latin typeface="Verdana" panose="020B0604030504040204" pitchFamily="34" charset="0"/>
                          <a:ea typeface="Verdana" panose="020B0604030504040204" pitchFamily="34" charset="0"/>
                        </a:rPr>
                        <a:t>62. Mērķdotācijas pašvaldībām</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1E7F5"/>
                    </a:solidFill>
                  </a:tcPr>
                </a:tc>
                <a:tc>
                  <a:txBody>
                    <a:bodyPr/>
                    <a:lstStyle/>
                    <a:p>
                      <a:pPr algn="r"/>
                      <a:r>
                        <a:rPr lang="lv-LV" sz="1600" b="1" i="0" dirty="0">
                          <a:latin typeface="Verdana" panose="020B0604030504040204" pitchFamily="34" charset="0"/>
                          <a:ea typeface="Verdana" panose="020B0604030504040204" pitchFamily="34" charset="0"/>
                        </a:rPr>
                        <a:t>4 798 597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1E7F5"/>
                    </a:solidFill>
                  </a:tcPr>
                </a:tc>
                <a:tc>
                  <a:txBody>
                    <a:bodyPr/>
                    <a:lstStyle/>
                    <a:p>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r>
                        <a:rPr lang="lv-LV" sz="1600" b="1" i="0" dirty="0">
                          <a:latin typeface="Verdana" panose="020B0604030504040204" pitchFamily="34" charset="0"/>
                          <a:ea typeface="Verdana" panose="020B0604030504040204" pitchFamily="34" charset="0"/>
                        </a:rPr>
                        <a:t>4 798 597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1E7F5"/>
                    </a:solidFill>
                  </a:tcPr>
                </a:tc>
                <a:extLst>
                  <a:ext uri="{0D108BD9-81ED-4DB2-BD59-A6C34878D82A}">
                    <a16:rowId xmlns:a16="http://schemas.microsoft.com/office/drawing/2014/main" val="3509143756"/>
                  </a:ext>
                </a:extLst>
              </a:tr>
            </a:tbl>
          </a:graphicData>
        </a:graphic>
      </p:graphicFrame>
      <p:cxnSp>
        <p:nvCxnSpPr>
          <p:cNvPr id="17" name="Google Shape;177;p42">
            <a:extLst>
              <a:ext uri="{FF2B5EF4-FFF2-40B4-BE49-F238E27FC236}">
                <a16:creationId xmlns:a16="http://schemas.microsoft.com/office/drawing/2014/main" id="{7B28E676-4BD2-5D50-DD9E-11585492B961}"/>
              </a:ext>
            </a:extLst>
          </p:cNvPr>
          <p:cNvCxnSpPr>
            <a:cxnSpLocks/>
          </p:cNvCxnSpPr>
          <p:nvPr/>
        </p:nvCxnSpPr>
        <p:spPr>
          <a:xfrm>
            <a:off x="247877" y="2038235"/>
            <a:ext cx="6159604" cy="0"/>
          </a:xfrm>
          <a:prstGeom prst="straightConnector1">
            <a:avLst/>
          </a:prstGeom>
          <a:noFill/>
          <a:ln w="76200" cap="flat" cmpd="sng">
            <a:solidFill>
              <a:srgbClr val="18000C"/>
            </a:solidFill>
            <a:prstDash val="solid"/>
            <a:miter lim="800000"/>
            <a:headEnd type="none" w="med" len="med"/>
            <a:tailEnd type="none" w="med" len="med"/>
          </a:ln>
        </p:spPr>
      </p:cxnSp>
    </p:spTree>
    <p:extLst>
      <p:ext uri="{BB962C8B-B14F-4D97-AF65-F5344CB8AC3E}">
        <p14:creationId xmlns:p14="http://schemas.microsoft.com/office/powerpoint/2010/main" val="260949706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Google Shape;36;p37">
            <a:extLst>
              <a:ext uri="{FF2B5EF4-FFF2-40B4-BE49-F238E27FC236}">
                <a16:creationId xmlns:a16="http://schemas.microsoft.com/office/drawing/2014/main" id="{F5B86A63-D914-460C-A519-42D94DC6C1A9}"/>
              </a:ext>
            </a:extLst>
          </p:cNvPr>
          <p:cNvPicPr preferRelativeResize="0"/>
          <p:nvPr/>
        </p:nvPicPr>
        <p:blipFill rotWithShape="1">
          <a:blip r:embed="rId2">
            <a:alphaModFix/>
          </a:blip>
          <a:srcRect/>
          <a:stretch/>
        </p:blipFill>
        <p:spPr>
          <a:xfrm>
            <a:off x="212406" y="0"/>
            <a:ext cx="1973009" cy="2148840"/>
          </a:xfrm>
          <a:prstGeom prst="rect">
            <a:avLst/>
          </a:prstGeom>
          <a:noFill/>
          <a:ln>
            <a:noFill/>
          </a:ln>
        </p:spPr>
      </p:pic>
      <p:sp>
        <p:nvSpPr>
          <p:cNvPr id="8" name="Title 1">
            <a:extLst>
              <a:ext uri="{FF2B5EF4-FFF2-40B4-BE49-F238E27FC236}">
                <a16:creationId xmlns:a16="http://schemas.microsoft.com/office/drawing/2014/main" id="{39BAEEE2-7463-4F10-AAD4-5E9E8B0A3C36}"/>
              </a:ext>
            </a:extLst>
          </p:cNvPr>
          <p:cNvSpPr>
            <a:spLocks noGrp="1"/>
          </p:cNvSpPr>
          <p:nvPr>
            <p:ph type="title"/>
          </p:nvPr>
        </p:nvSpPr>
        <p:spPr>
          <a:xfrm>
            <a:off x="6974351" y="1597645"/>
            <a:ext cx="4503677" cy="489726"/>
          </a:xfrm>
        </p:spPr>
        <p:txBody>
          <a:bodyPr>
            <a:noAutofit/>
          </a:bodyPr>
          <a:lstStyle/>
          <a:p>
            <a:pPr algn="ctr"/>
            <a:r>
              <a:rPr lang="lv-LV" sz="1200" dirty="0"/>
              <a:t>Vidējais darba ņēmēju skaits un to sadalījums pēc darba ienākumu apmēra*</a:t>
            </a:r>
          </a:p>
        </p:txBody>
      </p:sp>
      <p:sp>
        <p:nvSpPr>
          <p:cNvPr id="18" name="Title 1">
            <a:extLst>
              <a:ext uri="{FF2B5EF4-FFF2-40B4-BE49-F238E27FC236}">
                <a16:creationId xmlns:a16="http://schemas.microsoft.com/office/drawing/2014/main" id="{16ED3B1C-ED47-4F8A-A75D-9C1E8F254D9C}"/>
              </a:ext>
            </a:extLst>
          </p:cNvPr>
          <p:cNvSpPr txBox="1">
            <a:spLocks/>
          </p:cNvSpPr>
          <p:nvPr/>
        </p:nvSpPr>
        <p:spPr>
          <a:xfrm>
            <a:off x="1809886" y="42865"/>
            <a:ext cx="10328931" cy="761847"/>
          </a:xfrm>
          <a:prstGeom prst="rect">
            <a:avLst/>
          </a:prstGeom>
          <a:noFill/>
          <a:ln>
            <a:noFill/>
          </a:ln>
        </p:spPr>
        <p:txBody>
          <a:bodyPr spcFirstLastPara="1" wrap="square" lIns="93950" tIns="46975" rIns="93950" bIns="46975" anchor="t"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SzPts val="1400"/>
              <a:buFont typeface="Arial"/>
              <a:buNone/>
              <a:defRPr sz="2400" b="1" i="0" u="none" strike="noStrike" cap="none">
                <a:solidFill>
                  <a:schemeClr val="dk1"/>
                </a:solidFill>
                <a:latin typeface="Verdana"/>
                <a:ea typeface="Verdana"/>
                <a:cs typeface="Verdana"/>
                <a:sym typeface="Verdana"/>
              </a:defRPr>
            </a:lvl1pPr>
            <a:lvl2pPr marR="0" lvl="1" algn="ctr" rtl="0">
              <a:lnSpc>
                <a:spcPct val="100000"/>
              </a:lnSpc>
              <a:spcBef>
                <a:spcPts val="0"/>
              </a:spcBef>
              <a:spcAft>
                <a:spcPts val="0"/>
              </a:spcAft>
              <a:buClr>
                <a:srgbClr val="000000"/>
              </a:buClr>
              <a:buSzPts val="1400"/>
              <a:buFont typeface="Arial"/>
              <a:buNone/>
              <a:defRPr sz="4500" b="0" i="0" u="none" strike="noStrike" cap="none">
                <a:solidFill>
                  <a:schemeClr val="dk1"/>
                </a:solidFill>
                <a:latin typeface="Times New Roman"/>
                <a:ea typeface="Times New Roman"/>
                <a:cs typeface="Times New Roman"/>
                <a:sym typeface="Times New Roman"/>
              </a:defRPr>
            </a:lvl2pPr>
            <a:lvl3pPr marR="0" lvl="2" algn="ctr" rtl="0">
              <a:lnSpc>
                <a:spcPct val="100000"/>
              </a:lnSpc>
              <a:spcBef>
                <a:spcPts val="0"/>
              </a:spcBef>
              <a:spcAft>
                <a:spcPts val="0"/>
              </a:spcAft>
              <a:buClr>
                <a:srgbClr val="000000"/>
              </a:buClr>
              <a:buSzPts val="1400"/>
              <a:buFont typeface="Arial"/>
              <a:buNone/>
              <a:defRPr sz="4500" b="0" i="0" u="none" strike="noStrike" cap="none">
                <a:solidFill>
                  <a:schemeClr val="dk1"/>
                </a:solidFill>
                <a:latin typeface="Times New Roman"/>
                <a:ea typeface="Times New Roman"/>
                <a:cs typeface="Times New Roman"/>
                <a:sym typeface="Times New Roman"/>
              </a:defRPr>
            </a:lvl3pPr>
            <a:lvl4pPr marR="0" lvl="3" algn="ctr" rtl="0">
              <a:lnSpc>
                <a:spcPct val="100000"/>
              </a:lnSpc>
              <a:spcBef>
                <a:spcPts val="0"/>
              </a:spcBef>
              <a:spcAft>
                <a:spcPts val="0"/>
              </a:spcAft>
              <a:buClr>
                <a:srgbClr val="000000"/>
              </a:buClr>
              <a:buSzPts val="1400"/>
              <a:buFont typeface="Arial"/>
              <a:buNone/>
              <a:defRPr sz="4500" b="0" i="0" u="none" strike="noStrike" cap="none">
                <a:solidFill>
                  <a:schemeClr val="dk1"/>
                </a:solidFill>
                <a:latin typeface="Times New Roman"/>
                <a:ea typeface="Times New Roman"/>
                <a:cs typeface="Times New Roman"/>
                <a:sym typeface="Times New Roman"/>
              </a:defRPr>
            </a:lvl4pPr>
            <a:lvl5pPr marR="0" lvl="4" algn="ctr" rtl="0">
              <a:lnSpc>
                <a:spcPct val="100000"/>
              </a:lnSpc>
              <a:spcBef>
                <a:spcPts val="0"/>
              </a:spcBef>
              <a:spcAft>
                <a:spcPts val="0"/>
              </a:spcAft>
              <a:buClr>
                <a:srgbClr val="000000"/>
              </a:buClr>
              <a:buSzPts val="1400"/>
              <a:buFont typeface="Arial"/>
              <a:buNone/>
              <a:defRPr sz="4500" b="0" i="0" u="none" strike="noStrike" cap="none">
                <a:solidFill>
                  <a:schemeClr val="dk1"/>
                </a:solidFill>
                <a:latin typeface="Times New Roman"/>
                <a:ea typeface="Times New Roman"/>
                <a:cs typeface="Times New Roman"/>
                <a:sym typeface="Times New Roman"/>
              </a:defRPr>
            </a:lvl5pPr>
            <a:lvl6pPr marR="0" lvl="5" algn="ctr" rtl="0">
              <a:lnSpc>
                <a:spcPct val="100000"/>
              </a:lnSpc>
              <a:spcBef>
                <a:spcPts val="0"/>
              </a:spcBef>
              <a:spcAft>
                <a:spcPts val="0"/>
              </a:spcAft>
              <a:buClr>
                <a:srgbClr val="000000"/>
              </a:buClr>
              <a:buSzPts val="1400"/>
              <a:buFont typeface="Arial"/>
              <a:buNone/>
              <a:defRPr sz="4500" b="0" i="0" u="none" strike="noStrike" cap="none">
                <a:solidFill>
                  <a:schemeClr val="dk1"/>
                </a:solidFill>
                <a:latin typeface="Times New Roman"/>
                <a:ea typeface="Times New Roman"/>
                <a:cs typeface="Times New Roman"/>
                <a:sym typeface="Times New Roman"/>
              </a:defRPr>
            </a:lvl6pPr>
            <a:lvl7pPr marR="0" lvl="6" algn="ctr" rtl="0">
              <a:lnSpc>
                <a:spcPct val="100000"/>
              </a:lnSpc>
              <a:spcBef>
                <a:spcPts val="0"/>
              </a:spcBef>
              <a:spcAft>
                <a:spcPts val="0"/>
              </a:spcAft>
              <a:buClr>
                <a:srgbClr val="000000"/>
              </a:buClr>
              <a:buSzPts val="1400"/>
              <a:buFont typeface="Arial"/>
              <a:buNone/>
              <a:defRPr sz="4500" b="0" i="0" u="none" strike="noStrike" cap="none">
                <a:solidFill>
                  <a:schemeClr val="dk1"/>
                </a:solidFill>
                <a:latin typeface="Times New Roman"/>
                <a:ea typeface="Times New Roman"/>
                <a:cs typeface="Times New Roman"/>
                <a:sym typeface="Times New Roman"/>
              </a:defRPr>
            </a:lvl7pPr>
            <a:lvl8pPr marR="0" lvl="7" algn="ctr" rtl="0">
              <a:lnSpc>
                <a:spcPct val="100000"/>
              </a:lnSpc>
              <a:spcBef>
                <a:spcPts val="0"/>
              </a:spcBef>
              <a:spcAft>
                <a:spcPts val="0"/>
              </a:spcAft>
              <a:buClr>
                <a:srgbClr val="000000"/>
              </a:buClr>
              <a:buSzPts val="1400"/>
              <a:buFont typeface="Arial"/>
              <a:buNone/>
              <a:defRPr sz="4500" b="0" i="0" u="none" strike="noStrike" cap="none">
                <a:solidFill>
                  <a:schemeClr val="dk1"/>
                </a:solidFill>
                <a:latin typeface="Times New Roman"/>
                <a:ea typeface="Times New Roman"/>
                <a:cs typeface="Times New Roman"/>
                <a:sym typeface="Times New Roman"/>
              </a:defRPr>
            </a:lvl8pPr>
            <a:lvl9pPr marR="0" lvl="8" algn="ctr" rtl="0">
              <a:lnSpc>
                <a:spcPct val="100000"/>
              </a:lnSpc>
              <a:spcBef>
                <a:spcPts val="0"/>
              </a:spcBef>
              <a:spcAft>
                <a:spcPts val="0"/>
              </a:spcAft>
              <a:buClr>
                <a:srgbClr val="000000"/>
              </a:buClr>
              <a:buSzPts val="1400"/>
              <a:buFont typeface="Arial"/>
              <a:buNone/>
              <a:defRPr sz="4500" b="0" i="0" u="none" strike="noStrike" cap="none">
                <a:solidFill>
                  <a:schemeClr val="dk1"/>
                </a:solidFill>
                <a:latin typeface="Times New Roman"/>
                <a:ea typeface="Times New Roman"/>
                <a:cs typeface="Times New Roman"/>
                <a:sym typeface="Times New Roman"/>
              </a:defRPr>
            </a:lvl9pPr>
          </a:lstStyle>
          <a:p>
            <a:pPr marL="0" marR="0" lvl="0" indent="0" algn="l" defTabSz="914400" rtl="0" eaLnBrk="1" fontAlgn="auto" latinLnBrk="0" hangingPunct="1">
              <a:lnSpc>
                <a:spcPct val="100000"/>
              </a:lnSpc>
              <a:spcBef>
                <a:spcPts val="0"/>
              </a:spcBef>
              <a:spcAft>
                <a:spcPts val="0"/>
              </a:spcAft>
              <a:buClr>
                <a:srgbClr val="000000"/>
              </a:buClr>
              <a:buSzPts val="1400"/>
              <a:buFont typeface="Arial"/>
              <a:buNone/>
              <a:tabLst/>
              <a:defRPr/>
            </a:pPr>
            <a:r>
              <a:rPr kumimoji="0" lang="lv-LV" sz="2200" b="1" i="0" u="none" strike="noStrike" kern="0" cap="none" spc="0" normalizeH="0" baseline="0" noProof="0" dirty="0">
                <a:ln>
                  <a:noFill/>
                </a:ln>
                <a:solidFill>
                  <a:srgbClr val="000000"/>
                </a:solidFill>
                <a:effectLst/>
                <a:uLnTx/>
                <a:uFillTx/>
                <a:latin typeface="Verdana"/>
                <a:ea typeface="Verdana"/>
                <a:sym typeface="Verdana"/>
              </a:rPr>
              <a:t>Informācija par darba ņēmēju - Ukrainas civiliedzīvotāju skaitu, to ienākumiem no 2022.gada aprīļa līdz 2024.gada februārim</a:t>
            </a:r>
          </a:p>
        </p:txBody>
      </p:sp>
      <p:graphicFrame>
        <p:nvGraphicFramePr>
          <p:cNvPr id="11" name="Table 10">
            <a:extLst>
              <a:ext uri="{FF2B5EF4-FFF2-40B4-BE49-F238E27FC236}">
                <a16:creationId xmlns:a16="http://schemas.microsoft.com/office/drawing/2014/main" id="{CE967976-9655-4834-B026-63E725EC0498}"/>
              </a:ext>
            </a:extLst>
          </p:cNvPr>
          <p:cNvGraphicFramePr>
            <a:graphicFrameLocks noGrp="1"/>
          </p:cNvGraphicFramePr>
          <p:nvPr/>
        </p:nvGraphicFramePr>
        <p:xfrm>
          <a:off x="6087035" y="2141028"/>
          <a:ext cx="6033852" cy="2237247"/>
        </p:xfrm>
        <a:graphic>
          <a:graphicData uri="http://schemas.openxmlformats.org/drawingml/2006/table">
            <a:tbl>
              <a:tblPr/>
              <a:tblGrid>
                <a:gridCol w="638391">
                  <a:extLst>
                    <a:ext uri="{9D8B030D-6E8A-4147-A177-3AD203B41FA5}">
                      <a16:colId xmlns:a16="http://schemas.microsoft.com/office/drawing/2014/main" val="403882294"/>
                    </a:ext>
                  </a:extLst>
                </a:gridCol>
                <a:gridCol w="497495">
                  <a:extLst>
                    <a:ext uri="{9D8B030D-6E8A-4147-A177-3AD203B41FA5}">
                      <a16:colId xmlns:a16="http://schemas.microsoft.com/office/drawing/2014/main" val="1727663251"/>
                    </a:ext>
                  </a:extLst>
                </a:gridCol>
                <a:gridCol w="671205">
                  <a:extLst>
                    <a:ext uri="{9D8B030D-6E8A-4147-A177-3AD203B41FA5}">
                      <a16:colId xmlns:a16="http://schemas.microsoft.com/office/drawing/2014/main" val="148914555"/>
                    </a:ext>
                  </a:extLst>
                </a:gridCol>
                <a:gridCol w="610746">
                  <a:extLst>
                    <a:ext uri="{9D8B030D-6E8A-4147-A177-3AD203B41FA5}">
                      <a16:colId xmlns:a16="http://schemas.microsoft.com/office/drawing/2014/main" val="3595893246"/>
                    </a:ext>
                  </a:extLst>
                </a:gridCol>
                <a:gridCol w="723417">
                  <a:extLst>
                    <a:ext uri="{9D8B030D-6E8A-4147-A177-3AD203B41FA5}">
                      <a16:colId xmlns:a16="http://schemas.microsoft.com/office/drawing/2014/main" val="705713945"/>
                    </a:ext>
                  </a:extLst>
                </a:gridCol>
                <a:gridCol w="666303">
                  <a:extLst>
                    <a:ext uri="{9D8B030D-6E8A-4147-A177-3AD203B41FA5}">
                      <a16:colId xmlns:a16="http://schemas.microsoft.com/office/drawing/2014/main" val="4009613851"/>
                    </a:ext>
                  </a:extLst>
                </a:gridCol>
                <a:gridCol w="795649">
                  <a:extLst>
                    <a:ext uri="{9D8B030D-6E8A-4147-A177-3AD203B41FA5}">
                      <a16:colId xmlns:a16="http://schemas.microsoft.com/office/drawing/2014/main" val="1303178914"/>
                    </a:ext>
                  </a:extLst>
                </a:gridCol>
                <a:gridCol w="705601">
                  <a:extLst>
                    <a:ext uri="{9D8B030D-6E8A-4147-A177-3AD203B41FA5}">
                      <a16:colId xmlns:a16="http://schemas.microsoft.com/office/drawing/2014/main" val="3532229422"/>
                    </a:ext>
                  </a:extLst>
                </a:gridCol>
                <a:gridCol w="725045">
                  <a:extLst>
                    <a:ext uri="{9D8B030D-6E8A-4147-A177-3AD203B41FA5}">
                      <a16:colId xmlns:a16="http://schemas.microsoft.com/office/drawing/2014/main" val="1968288630"/>
                    </a:ext>
                  </a:extLst>
                </a:gridCol>
              </a:tblGrid>
              <a:tr h="172501">
                <a:tc rowSpan="2" gridSpan="2">
                  <a:txBody>
                    <a:bodyPr/>
                    <a:lstStyle/>
                    <a:p>
                      <a:pPr algn="ctr" fontAlgn="b"/>
                      <a:r>
                        <a:rPr lang="lv-LV" sz="800" b="1" i="0" u="none" strike="noStrike" dirty="0">
                          <a:solidFill>
                            <a:schemeClr val="bg1"/>
                          </a:solidFill>
                          <a:effectLst/>
                          <a:latin typeface="Verdana" panose="020B0604030504040204" pitchFamily="34" charset="0"/>
                          <a:ea typeface="Verdana" panose="020B0604030504040204" pitchFamily="34" charset="0"/>
                        </a:rPr>
                        <a:t>Periods</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2060"/>
                    </a:solidFill>
                  </a:tcPr>
                </a:tc>
                <a:tc rowSpan="2" hMerge="1">
                  <a:txBody>
                    <a:bodyPr/>
                    <a:lstStyle/>
                    <a:p>
                      <a:pPr algn="ctr" fontAlgn="b"/>
                      <a:r>
                        <a:rPr lang="lv-LV" sz="800" b="1" i="0" u="none" strike="noStrike" dirty="0">
                          <a:solidFill>
                            <a:schemeClr val="bg1"/>
                          </a:solidFill>
                          <a:effectLst/>
                          <a:latin typeface="Verdana" panose="020B0604030504040204" pitchFamily="34" charset="0"/>
                          <a:ea typeface="Verdana" panose="020B0604030504040204" pitchFamily="34" charset="0"/>
                        </a:rPr>
                        <a:t>Periods</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rgbClr val="002060"/>
                    </a:solidFill>
                  </a:tcPr>
                </a:tc>
                <a:tc gridSpan="7">
                  <a:txBody>
                    <a:bodyPr/>
                    <a:lstStyle/>
                    <a:p>
                      <a:pPr algn="ctr" fontAlgn="b"/>
                      <a:r>
                        <a:rPr lang="lv-LV" sz="800" b="1" i="0" u="none" strike="noStrike" dirty="0">
                          <a:solidFill>
                            <a:schemeClr val="bg1"/>
                          </a:solidFill>
                          <a:effectLst/>
                          <a:latin typeface="Verdana" panose="020B0604030504040204" pitchFamily="34" charset="0"/>
                          <a:ea typeface="Verdana" panose="020B0604030504040204" pitchFamily="34" charset="0"/>
                        </a:rPr>
                        <a:t>Bruto darba ienākumu apmērs**</a:t>
                      </a:r>
                    </a:p>
                  </a:txBody>
                  <a:tcPr marL="9525" marR="9525" marT="9525"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2060"/>
                    </a:solidFill>
                  </a:tcPr>
                </a:tc>
                <a:tc hMerge="1">
                  <a:txBody>
                    <a:bodyPr/>
                    <a:lstStyle/>
                    <a:p>
                      <a:pPr algn="ctr" fontAlgn="b"/>
                      <a:endParaRPr lang="lv-LV" sz="900" b="1" i="0" u="none" strike="noStrike" dirty="0">
                        <a:solidFill>
                          <a:schemeClr val="bg1"/>
                        </a:solidFill>
                        <a:effectLst/>
                        <a:latin typeface="Verdana" panose="020B0604030504040204" pitchFamily="34" charset="0"/>
                        <a:ea typeface="Verdana" panose="020B0604030504040204" pitchFamily="34" charset="0"/>
                      </a:endParaRPr>
                    </a:p>
                  </a:txBody>
                  <a:tcPr marL="9525" marR="9525" marT="9525" marB="0" anchor="ctr">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002060"/>
                    </a:solidFill>
                  </a:tcPr>
                </a:tc>
                <a:tc hMerge="1">
                  <a:txBody>
                    <a:bodyPr/>
                    <a:lstStyle/>
                    <a:p>
                      <a:pPr algn="ctr" fontAlgn="b"/>
                      <a:endParaRPr lang="lv-LV" sz="900" b="1" i="0" u="none" strike="noStrike" dirty="0">
                        <a:solidFill>
                          <a:schemeClr val="bg1"/>
                        </a:solidFill>
                        <a:effectLst/>
                        <a:latin typeface="Verdana" panose="020B0604030504040204" pitchFamily="34" charset="0"/>
                        <a:ea typeface="Verdana" panose="020B0604030504040204"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rgbClr val="002060"/>
                    </a:solidFill>
                  </a:tcPr>
                </a:tc>
                <a:tc hMerge="1">
                  <a:txBody>
                    <a:bodyPr/>
                    <a:lstStyle/>
                    <a:p>
                      <a:pPr algn="ctr" fontAlgn="b"/>
                      <a:endParaRPr lang="lv-LV" sz="900" b="1" i="0" u="none" strike="noStrike" dirty="0">
                        <a:solidFill>
                          <a:schemeClr val="bg1"/>
                        </a:solidFill>
                        <a:effectLst/>
                        <a:latin typeface="Verdana" panose="020B0604030504040204" pitchFamily="34" charset="0"/>
                        <a:ea typeface="Verdana" panose="020B0604030504040204"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rgbClr val="002060"/>
                    </a:solidFill>
                  </a:tcPr>
                </a:tc>
                <a:tc hMerge="1">
                  <a:txBody>
                    <a:bodyPr/>
                    <a:lstStyle/>
                    <a:p>
                      <a:pPr algn="ctr" fontAlgn="b"/>
                      <a:endParaRPr lang="lv-LV" sz="900" b="1" i="0" u="none" strike="noStrike" dirty="0">
                        <a:solidFill>
                          <a:schemeClr val="bg1"/>
                        </a:solidFill>
                        <a:effectLst/>
                        <a:latin typeface="Verdana" panose="020B0604030504040204" pitchFamily="34" charset="0"/>
                        <a:ea typeface="Verdana" panose="020B0604030504040204"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rgbClr val="002060"/>
                    </a:solidFill>
                  </a:tcPr>
                </a:tc>
                <a:tc hMerge="1">
                  <a:txBody>
                    <a:bodyPr/>
                    <a:lstStyle/>
                    <a:p>
                      <a:pPr algn="ctr" fontAlgn="b"/>
                      <a:endParaRPr lang="lv-LV" sz="900" b="1" i="0" u="none" strike="noStrike" dirty="0">
                        <a:solidFill>
                          <a:schemeClr val="bg1"/>
                        </a:solidFill>
                        <a:effectLst/>
                        <a:latin typeface="Verdana" panose="020B0604030504040204" pitchFamily="34" charset="0"/>
                        <a:ea typeface="Verdana" panose="020B0604030504040204"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rgbClr val="002060"/>
                    </a:solidFill>
                  </a:tcPr>
                </a:tc>
                <a:tc hMerge="1">
                  <a:txBody>
                    <a:bodyPr/>
                    <a:lstStyle/>
                    <a:p>
                      <a:pPr algn="ctr" fontAlgn="b"/>
                      <a:endParaRPr lang="lv-LV" sz="900" b="1" i="0" u="none" strike="noStrike" dirty="0">
                        <a:solidFill>
                          <a:schemeClr val="bg1"/>
                        </a:solidFill>
                        <a:effectLst/>
                        <a:latin typeface="Verdana" panose="020B0604030504040204" pitchFamily="34" charset="0"/>
                        <a:ea typeface="Verdana" panose="020B0604030504040204"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rgbClr val="002060"/>
                    </a:solidFill>
                  </a:tcPr>
                </a:tc>
                <a:extLst>
                  <a:ext uri="{0D108BD9-81ED-4DB2-BD59-A6C34878D82A}">
                    <a16:rowId xmlns:a16="http://schemas.microsoft.com/office/drawing/2014/main" val="2045410024"/>
                  </a:ext>
                </a:extLst>
              </a:tr>
              <a:tr h="557134">
                <a:tc gridSpan="2" vMerge="1">
                  <a:txBody>
                    <a:bodyPr/>
                    <a:lstStyle/>
                    <a:p>
                      <a:endParaRPr lang="lv-LV"/>
                    </a:p>
                  </a:txBody>
                  <a:tcPr/>
                </a:tc>
                <a:tc hMerge="1" vMerge="1">
                  <a:txBody>
                    <a:bodyPr/>
                    <a:lstStyle/>
                    <a:p>
                      <a:pPr algn="ctr" fontAlgn="b"/>
                      <a:endParaRPr lang="lv-LV" sz="900" b="1" i="0" u="none" strike="noStrike" dirty="0">
                        <a:solidFill>
                          <a:schemeClr val="bg1"/>
                        </a:solidFill>
                        <a:effectLst/>
                        <a:latin typeface="Verdana" panose="020B0604030504040204" pitchFamily="34" charset="0"/>
                        <a:ea typeface="Verdana" panose="020B0604030504040204" pitchFamily="34" charset="0"/>
                      </a:endParaRPr>
                    </a:p>
                  </a:txBody>
                  <a:tcPr marL="9525" marR="9525" marT="9525" marB="0" anchor="ctr">
                    <a:solidFill>
                      <a:srgbClr val="002060"/>
                    </a:solidFill>
                  </a:tcPr>
                </a:tc>
                <a:tc>
                  <a:txBody>
                    <a:bodyPr/>
                    <a:lstStyle/>
                    <a:p>
                      <a:pPr marR="0" algn="ctr" rtl="0" fontAlgn="b">
                        <a:lnSpc>
                          <a:spcPct val="100000"/>
                        </a:lnSpc>
                        <a:spcBef>
                          <a:spcPts val="0"/>
                        </a:spcBef>
                        <a:spcAft>
                          <a:spcPts val="0"/>
                        </a:spcAft>
                        <a:buClr>
                          <a:srgbClr val="000000"/>
                        </a:buClr>
                        <a:buFont typeface="Arial"/>
                      </a:pPr>
                      <a:r>
                        <a:rPr lang="lv-LV" sz="800" b="1" i="0" u="none" strike="noStrike" cap="none" dirty="0">
                          <a:solidFill>
                            <a:srgbClr val="FFFFFF"/>
                          </a:solidFill>
                          <a:effectLst/>
                          <a:latin typeface="Verdana" panose="020B0604030504040204" pitchFamily="34" charset="0"/>
                          <a:ea typeface="Verdana" panose="020B0604030504040204" pitchFamily="34" charset="0"/>
                          <a:cs typeface="+mn-cs"/>
                          <a:sym typeface="Arial"/>
                        </a:rPr>
                        <a:t>Vidējais darba ņēmēju skaits</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2060"/>
                    </a:solidFill>
                  </a:tcPr>
                </a:tc>
                <a:tc>
                  <a:txBody>
                    <a:bodyPr/>
                    <a:lstStyle/>
                    <a:p>
                      <a:pPr algn="ctr" fontAlgn="b"/>
                      <a:r>
                        <a:rPr lang="lv-LV" sz="800" b="1" i="0" u="none" strike="noStrike" dirty="0">
                          <a:solidFill>
                            <a:srgbClr val="FFFFFF"/>
                          </a:solidFill>
                          <a:effectLst/>
                          <a:latin typeface="Verdana" panose="020B0604030504040204" pitchFamily="34" charset="0"/>
                          <a:ea typeface="Verdana" panose="020B0604030504040204" pitchFamily="34" charset="0"/>
                        </a:rPr>
                        <a:t>0 EUR</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002060"/>
                    </a:solidFill>
                  </a:tcPr>
                </a:tc>
                <a:tc>
                  <a:txBody>
                    <a:bodyPr/>
                    <a:lstStyle/>
                    <a:p>
                      <a:pPr algn="ctr" fontAlgn="b"/>
                      <a:r>
                        <a:rPr lang="lv-LV" sz="800" b="1" i="0" u="none" strike="noStrike" dirty="0">
                          <a:solidFill>
                            <a:srgbClr val="FFFFFF"/>
                          </a:solidFill>
                          <a:effectLst/>
                          <a:latin typeface="Verdana" panose="020B0604030504040204" pitchFamily="34" charset="0"/>
                          <a:ea typeface="Verdana" panose="020B0604030504040204" pitchFamily="34" charset="0"/>
                        </a:rPr>
                        <a:t>Zem minimālās algas</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002060"/>
                    </a:solidFill>
                  </a:tcPr>
                </a:tc>
                <a:tc>
                  <a:txBody>
                    <a:bodyPr/>
                    <a:lstStyle/>
                    <a:p>
                      <a:pPr algn="ctr" fontAlgn="b"/>
                      <a:r>
                        <a:rPr lang="lv-LV" sz="800" b="1" i="0" u="none" strike="noStrike" dirty="0">
                          <a:solidFill>
                            <a:srgbClr val="FFFFFF"/>
                          </a:solidFill>
                          <a:effectLst/>
                          <a:latin typeface="Verdana" panose="020B0604030504040204" pitchFamily="34" charset="0"/>
                          <a:ea typeface="Verdana" panose="020B0604030504040204" pitchFamily="34" charset="0"/>
                        </a:rPr>
                        <a:t>Minimālā alga</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002060"/>
                    </a:solidFill>
                  </a:tcPr>
                </a:tc>
                <a:tc>
                  <a:txBody>
                    <a:bodyPr/>
                    <a:lstStyle/>
                    <a:p>
                      <a:pPr algn="ctr" fontAlgn="b"/>
                      <a:r>
                        <a:rPr lang="lv-LV" sz="800" b="1" i="0" u="none" strike="noStrike" dirty="0">
                          <a:solidFill>
                            <a:srgbClr val="FFFFFF"/>
                          </a:solidFill>
                          <a:effectLst/>
                          <a:latin typeface="Verdana" panose="020B0604030504040204" pitchFamily="34" charset="0"/>
                          <a:ea typeface="Verdana" panose="020B0604030504040204" pitchFamily="34" charset="0"/>
                        </a:rPr>
                        <a:t>No minimālās algas līdz</a:t>
                      </a:r>
                    </a:p>
                    <a:p>
                      <a:pPr algn="ctr" fontAlgn="b"/>
                      <a:r>
                        <a:rPr lang="lv-LV" sz="800" b="1" i="0" u="none" strike="noStrike" dirty="0">
                          <a:solidFill>
                            <a:srgbClr val="FFFFFF"/>
                          </a:solidFill>
                          <a:effectLst/>
                          <a:latin typeface="Verdana" panose="020B0604030504040204" pitchFamily="34" charset="0"/>
                          <a:ea typeface="Verdana" panose="020B0604030504040204" pitchFamily="34" charset="0"/>
                        </a:rPr>
                        <a:t>1 000 EUR</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002060"/>
                    </a:solidFill>
                  </a:tcPr>
                </a:tc>
                <a:tc>
                  <a:txBody>
                    <a:bodyPr/>
                    <a:lstStyle/>
                    <a:p>
                      <a:pPr algn="ctr" fontAlgn="b"/>
                      <a:r>
                        <a:rPr lang="es-ES" sz="800" b="1" i="0" u="none" strike="noStrike" dirty="0">
                          <a:solidFill>
                            <a:srgbClr val="FFFFFF"/>
                          </a:solidFill>
                          <a:effectLst/>
                          <a:latin typeface="Verdana" panose="020B0604030504040204" pitchFamily="34" charset="0"/>
                          <a:ea typeface="Verdana" panose="020B0604030504040204" pitchFamily="34" charset="0"/>
                        </a:rPr>
                        <a:t>No </a:t>
                      </a:r>
                      <a:r>
                        <a:rPr lang="lv-LV" sz="800" b="1" i="0" u="none" strike="noStrike" noProof="0" dirty="0">
                          <a:solidFill>
                            <a:srgbClr val="FFFFFF"/>
                          </a:solidFill>
                          <a:effectLst/>
                          <a:latin typeface="Verdana" panose="020B0604030504040204" pitchFamily="34" charset="0"/>
                          <a:ea typeface="Verdana" panose="020B0604030504040204" pitchFamily="34" charset="0"/>
                        </a:rPr>
                        <a:t>1 000 līdz </a:t>
                      </a:r>
                    </a:p>
                    <a:p>
                      <a:pPr algn="ctr" fontAlgn="b"/>
                      <a:r>
                        <a:rPr lang="es-ES" sz="800" b="1" i="0" u="none" strike="noStrike" dirty="0">
                          <a:solidFill>
                            <a:srgbClr val="FFFFFF"/>
                          </a:solidFill>
                          <a:effectLst/>
                          <a:latin typeface="Verdana" panose="020B0604030504040204" pitchFamily="34" charset="0"/>
                          <a:ea typeface="Verdana" panose="020B0604030504040204" pitchFamily="34" charset="0"/>
                        </a:rPr>
                        <a:t>1 400 EUR</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002060"/>
                    </a:solidFill>
                  </a:tcPr>
                </a:tc>
                <a:tc>
                  <a:txBody>
                    <a:bodyPr/>
                    <a:lstStyle/>
                    <a:p>
                      <a:pPr algn="ctr" fontAlgn="b"/>
                      <a:r>
                        <a:rPr lang="lv-LV" sz="800" b="1" i="0" u="none" strike="noStrike" dirty="0">
                          <a:solidFill>
                            <a:srgbClr val="FFFFFF"/>
                          </a:solidFill>
                          <a:effectLst/>
                          <a:latin typeface="Verdana" panose="020B0604030504040204" pitchFamily="34" charset="0"/>
                          <a:ea typeface="Verdana" panose="020B0604030504040204" pitchFamily="34" charset="0"/>
                        </a:rPr>
                        <a:t>Virs</a:t>
                      </a:r>
                    </a:p>
                    <a:p>
                      <a:pPr algn="ctr" fontAlgn="b"/>
                      <a:r>
                        <a:rPr lang="lv-LV" sz="800" b="1" i="0" u="none" strike="noStrike" dirty="0">
                          <a:solidFill>
                            <a:srgbClr val="FFFFFF"/>
                          </a:solidFill>
                          <a:effectLst/>
                          <a:latin typeface="Verdana" panose="020B0604030504040204" pitchFamily="34" charset="0"/>
                          <a:ea typeface="Verdana" panose="020B0604030504040204" pitchFamily="34" charset="0"/>
                        </a:rPr>
                        <a:t>1 400 EUR</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002060"/>
                    </a:solidFill>
                  </a:tcPr>
                </a:tc>
                <a:extLst>
                  <a:ext uri="{0D108BD9-81ED-4DB2-BD59-A6C34878D82A}">
                    <a16:rowId xmlns:a16="http://schemas.microsoft.com/office/drawing/2014/main" val="1041681972"/>
                  </a:ext>
                </a:extLst>
              </a:tr>
              <a:tr h="159612">
                <a:tc rowSpan="3">
                  <a:txBody>
                    <a:bodyPr/>
                    <a:lstStyle/>
                    <a:p>
                      <a:pPr algn="ctr" fontAlgn="b"/>
                      <a:r>
                        <a:rPr lang="lv-LV" sz="800" b="0" i="0" u="none" strike="noStrike" dirty="0">
                          <a:solidFill>
                            <a:srgbClr val="000000"/>
                          </a:solidFill>
                          <a:effectLst/>
                          <a:latin typeface="Verdana" panose="020B0604030504040204" pitchFamily="34" charset="0"/>
                          <a:ea typeface="Verdana" panose="020B0604030504040204" pitchFamily="34" charset="0"/>
                        </a:rPr>
                        <a:t>2022.gads</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fontAlgn="b"/>
                      <a:r>
                        <a:rPr lang="lv-LV" sz="800" b="0" i="0" u="none" strike="noStrike" dirty="0">
                          <a:solidFill>
                            <a:srgbClr val="000000"/>
                          </a:solidFill>
                          <a:effectLst/>
                          <a:latin typeface="Verdana" panose="020B0604030504040204" pitchFamily="34" charset="0"/>
                          <a:ea typeface="Verdana" panose="020B0604030504040204" pitchFamily="34" charset="0"/>
                        </a:rPr>
                        <a:t>2.cet.</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fontAlgn="b"/>
                      <a:r>
                        <a:rPr lang="lv-LV" sz="800" b="0" i="0" u="none" strike="noStrike" dirty="0">
                          <a:solidFill>
                            <a:schemeClr val="bg1"/>
                          </a:solidFill>
                          <a:effectLst/>
                          <a:latin typeface="Verdana" panose="020B0604030504040204" pitchFamily="34" charset="0"/>
                          <a:ea typeface="Verdana" panose="020B0604030504040204" pitchFamily="34" charset="0"/>
                        </a:rPr>
                        <a:t>4 643</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002060"/>
                    </a:solidFill>
                  </a:tcPr>
                </a:tc>
                <a:tc>
                  <a:txBody>
                    <a:bodyPr/>
                    <a:lstStyle/>
                    <a:p>
                      <a:pPr algn="ctr" fontAlgn="b"/>
                      <a:r>
                        <a:rPr lang="lv-LV" sz="800" b="0" i="0" u="none" strike="noStrike" dirty="0">
                          <a:solidFill>
                            <a:srgbClr val="000000"/>
                          </a:solidFill>
                          <a:effectLst/>
                          <a:latin typeface="Verdana" panose="020B0604030504040204" pitchFamily="34" charset="0"/>
                          <a:ea typeface="Verdana" panose="020B0604030504040204" pitchFamily="34" charset="0"/>
                        </a:rPr>
                        <a:t>2,2%</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fontAlgn="b"/>
                      <a:r>
                        <a:rPr lang="lv-LV" sz="800" b="0" i="0" u="none" strike="noStrike">
                          <a:solidFill>
                            <a:srgbClr val="000000"/>
                          </a:solidFill>
                          <a:effectLst/>
                          <a:latin typeface="Verdana" panose="020B0604030504040204" pitchFamily="34" charset="0"/>
                          <a:ea typeface="Verdana" panose="020B0604030504040204" pitchFamily="34" charset="0"/>
                        </a:rPr>
                        <a:t>32,3%</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fontAlgn="b"/>
                      <a:r>
                        <a:rPr lang="lv-LV" sz="800" b="0" i="0" u="none" strike="noStrike">
                          <a:solidFill>
                            <a:srgbClr val="000000"/>
                          </a:solidFill>
                          <a:effectLst/>
                          <a:latin typeface="Verdana" panose="020B0604030504040204" pitchFamily="34" charset="0"/>
                          <a:ea typeface="Verdana" panose="020B0604030504040204" pitchFamily="34" charset="0"/>
                        </a:rPr>
                        <a:t>3,4%</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fontAlgn="b"/>
                      <a:r>
                        <a:rPr lang="lv-LV" sz="800" b="0" i="0" u="none" strike="noStrike" dirty="0">
                          <a:solidFill>
                            <a:srgbClr val="000000"/>
                          </a:solidFill>
                          <a:effectLst/>
                          <a:latin typeface="Verdana" panose="020B0604030504040204" pitchFamily="34" charset="0"/>
                          <a:ea typeface="Verdana" panose="020B0604030504040204" pitchFamily="34" charset="0"/>
                        </a:rPr>
                        <a:t>40,5%</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fontAlgn="b"/>
                      <a:r>
                        <a:rPr lang="lv-LV" sz="800" b="0" i="0" u="none" strike="noStrike">
                          <a:solidFill>
                            <a:srgbClr val="000000"/>
                          </a:solidFill>
                          <a:effectLst/>
                          <a:latin typeface="Verdana" panose="020B0604030504040204" pitchFamily="34" charset="0"/>
                          <a:ea typeface="Verdana" panose="020B0604030504040204" pitchFamily="34" charset="0"/>
                        </a:rPr>
                        <a:t>14,9%</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fontAlgn="b"/>
                      <a:r>
                        <a:rPr lang="lv-LV" sz="800" b="0" i="0" u="none" strike="noStrike">
                          <a:solidFill>
                            <a:srgbClr val="000000"/>
                          </a:solidFill>
                          <a:effectLst/>
                          <a:latin typeface="Verdana" panose="020B0604030504040204" pitchFamily="34" charset="0"/>
                          <a:ea typeface="Verdana" panose="020B0604030504040204" pitchFamily="34" charset="0"/>
                        </a:rPr>
                        <a:t>6,7%</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740114811"/>
                  </a:ext>
                </a:extLst>
              </a:tr>
              <a:tr h="159612">
                <a:tc vMerge="1">
                  <a:txBody>
                    <a:bodyPr/>
                    <a:lstStyle/>
                    <a:p>
                      <a:pPr algn="ctr" fontAlgn="b"/>
                      <a:endParaRPr lang="lv-LV" sz="900" b="0" i="0" u="none" strike="noStrike" dirty="0">
                        <a:solidFill>
                          <a:srgbClr val="000000"/>
                        </a:solidFill>
                        <a:effectLst/>
                        <a:latin typeface="Verdana" panose="020B0604030504040204" pitchFamily="34" charset="0"/>
                        <a:ea typeface="Verdana" panose="020B0604030504040204"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8496B0">
                        <a:lumMod val="20000"/>
                        <a:lumOff val="80000"/>
                      </a:srgbClr>
                    </a:solidFill>
                  </a:tcPr>
                </a:tc>
                <a:tc>
                  <a:txBody>
                    <a:bodyPr/>
                    <a:lstStyle/>
                    <a:p>
                      <a:pPr algn="ctr" fontAlgn="b"/>
                      <a:r>
                        <a:rPr lang="lv-LV" sz="800" b="0" i="0" u="none" strike="noStrike" dirty="0">
                          <a:solidFill>
                            <a:srgbClr val="000000"/>
                          </a:solidFill>
                          <a:effectLst/>
                          <a:latin typeface="Verdana" panose="020B0604030504040204" pitchFamily="34" charset="0"/>
                          <a:ea typeface="Verdana" panose="020B0604030504040204" pitchFamily="34" charset="0"/>
                        </a:rPr>
                        <a:t>3.cet.</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8496B0">
                        <a:lumMod val="20000"/>
                        <a:lumOff val="80000"/>
                      </a:srgbClr>
                    </a:solidFill>
                  </a:tcPr>
                </a:tc>
                <a:tc>
                  <a:txBody>
                    <a:bodyPr/>
                    <a:lstStyle/>
                    <a:p>
                      <a:pPr algn="ctr" fontAlgn="b"/>
                      <a:r>
                        <a:rPr lang="lv-LV" sz="800" b="0" i="0" u="none" strike="noStrike" dirty="0">
                          <a:solidFill>
                            <a:schemeClr val="bg1"/>
                          </a:solidFill>
                          <a:effectLst/>
                          <a:latin typeface="Verdana" panose="020B0604030504040204" pitchFamily="34" charset="0"/>
                          <a:ea typeface="Verdana" panose="020B0604030504040204" pitchFamily="34" charset="0"/>
                        </a:rPr>
                        <a:t>6 881</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002060"/>
                    </a:solidFill>
                  </a:tcPr>
                </a:tc>
                <a:tc>
                  <a:txBody>
                    <a:bodyPr/>
                    <a:lstStyle/>
                    <a:p>
                      <a:pPr algn="ctr" fontAlgn="b"/>
                      <a:r>
                        <a:rPr lang="lv-LV" sz="800" b="0" i="0" u="none" strike="noStrike">
                          <a:solidFill>
                            <a:srgbClr val="000000"/>
                          </a:solidFill>
                          <a:effectLst/>
                          <a:latin typeface="Verdana" panose="020B0604030504040204" pitchFamily="34" charset="0"/>
                          <a:ea typeface="Verdana" panose="020B0604030504040204" pitchFamily="34" charset="0"/>
                        </a:rPr>
                        <a:t>3,1%</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8496B0">
                        <a:lumMod val="20000"/>
                        <a:lumOff val="80000"/>
                      </a:srgbClr>
                    </a:solidFill>
                  </a:tcPr>
                </a:tc>
                <a:tc>
                  <a:txBody>
                    <a:bodyPr/>
                    <a:lstStyle/>
                    <a:p>
                      <a:pPr algn="ctr" fontAlgn="b"/>
                      <a:r>
                        <a:rPr lang="lv-LV" sz="800" b="0" i="0" u="none" strike="noStrike" dirty="0">
                          <a:solidFill>
                            <a:srgbClr val="000000"/>
                          </a:solidFill>
                          <a:effectLst/>
                          <a:latin typeface="Verdana" panose="020B0604030504040204" pitchFamily="34" charset="0"/>
                          <a:ea typeface="Verdana" panose="020B0604030504040204" pitchFamily="34" charset="0"/>
                        </a:rPr>
                        <a:t>21,9%</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8496B0">
                        <a:lumMod val="20000"/>
                        <a:lumOff val="80000"/>
                      </a:srgbClr>
                    </a:solidFill>
                  </a:tcPr>
                </a:tc>
                <a:tc>
                  <a:txBody>
                    <a:bodyPr/>
                    <a:lstStyle/>
                    <a:p>
                      <a:pPr algn="ctr" fontAlgn="b"/>
                      <a:r>
                        <a:rPr lang="lv-LV" sz="800" b="0" i="0" u="none" strike="noStrike">
                          <a:solidFill>
                            <a:srgbClr val="000000"/>
                          </a:solidFill>
                          <a:effectLst/>
                          <a:latin typeface="Verdana" panose="020B0604030504040204" pitchFamily="34" charset="0"/>
                          <a:ea typeface="Verdana" panose="020B0604030504040204" pitchFamily="34" charset="0"/>
                        </a:rPr>
                        <a:t>4,2%</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8496B0">
                        <a:lumMod val="20000"/>
                        <a:lumOff val="80000"/>
                      </a:srgbClr>
                    </a:solidFill>
                  </a:tcPr>
                </a:tc>
                <a:tc>
                  <a:txBody>
                    <a:bodyPr/>
                    <a:lstStyle/>
                    <a:p>
                      <a:pPr algn="ctr" fontAlgn="b"/>
                      <a:r>
                        <a:rPr lang="lv-LV" sz="800" b="0" i="0" u="none" strike="noStrike" dirty="0">
                          <a:solidFill>
                            <a:srgbClr val="000000"/>
                          </a:solidFill>
                          <a:effectLst/>
                          <a:latin typeface="Verdana" panose="020B0604030504040204" pitchFamily="34" charset="0"/>
                          <a:ea typeface="Verdana" panose="020B0604030504040204" pitchFamily="34" charset="0"/>
                        </a:rPr>
                        <a:t>40,3%</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8496B0">
                        <a:lumMod val="20000"/>
                        <a:lumOff val="80000"/>
                      </a:srgbClr>
                    </a:solidFill>
                  </a:tcPr>
                </a:tc>
                <a:tc>
                  <a:txBody>
                    <a:bodyPr/>
                    <a:lstStyle/>
                    <a:p>
                      <a:pPr algn="ctr" fontAlgn="b"/>
                      <a:r>
                        <a:rPr lang="lv-LV" sz="800" b="0" i="0" u="none" strike="noStrike">
                          <a:solidFill>
                            <a:srgbClr val="000000"/>
                          </a:solidFill>
                          <a:effectLst/>
                          <a:latin typeface="Verdana" panose="020B0604030504040204" pitchFamily="34" charset="0"/>
                          <a:ea typeface="Verdana" panose="020B0604030504040204" pitchFamily="34" charset="0"/>
                        </a:rPr>
                        <a:t>19,0%</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8496B0">
                        <a:lumMod val="20000"/>
                        <a:lumOff val="80000"/>
                      </a:srgbClr>
                    </a:solidFill>
                  </a:tcPr>
                </a:tc>
                <a:tc>
                  <a:txBody>
                    <a:bodyPr/>
                    <a:lstStyle/>
                    <a:p>
                      <a:pPr algn="ctr" fontAlgn="b"/>
                      <a:r>
                        <a:rPr lang="lv-LV" sz="800" b="0" i="0" u="none" strike="noStrike" dirty="0">
                          <a:solidFill>
                            <a:srgbClr val="000000"/>
                          </a:solidFill>
                          <a:effectLst/>
                          <a:latin typeface="Verdana" panose="020B0604030504040204" pitchFamily="34" charset="0"/>
                          <a:ea typeface="Verdana" panose="020B0604030504040204" pitchFamily="34" charset="0"/>
                        </a:rPr>
                        <a:t>11,5%</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8496B0">
                        <a:lumMod val="20000"/>
                        <a:lumOff val="80000"/>
                      </a:srgbClr>
                    </a:solidFill>
                  </a:tcPr>
                </a:tc>
                <a:extLst>
                  <a:ext uri="{0D108BD9-81ED-4DB2-BD59-A6C34878D82A}">
                    <a16:rowId xmlns:a16="http://schemas.microsoft.com/office/drawing/2014/main" val="1507313783"/>
                  </a:ext>
                </a:extLst>
              </a:tr>
              <a:tr h="189079">
                <a:tc vMerge="1">
                  <a:txBody>
                    <a:bodyPr/>
                    <a:lstStyle/>
                    <a:p>
                      <a:pPr algn="ctr" fontAlgn="b"/>
                      <a:endParaRPr lang="lv-LV" sz="900" b="0" i="0" u="none" strike="noStrike" dirty="0">
                        <a:solidFill>
                          <a:srgbClr val="000000"/>
                        </a:solidFill>
                        <a:effectLst/>
                        <a:latin typeface="Verdana" panose="020B0604030504040204" pitchFamily="34" charset="0"/>
                        <a:ea typeface="Verdana" panose="020B0604030504040204"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fontAlgn="b"/>
                      <a:r>
                        <a:rPr lang="lv-LV" sz="800" b="0" i="0" u="none" strike="noStrike" dirty="0">
                          <a:solidFill>
                            <a:srgbClr val="000000"/>
                          </a:solidFill>
                          <a:effectLst/>
                          <a:latin typeface="Verdana" panose="020B0604030504040204" pitchFamily="34" charset="0"/>
                          <a:ea typeface="Verdana" panose="020B0604030504040204" pitchFamily="34" charset="0"/>
                        </a:rPr>
                        <a:t>4.cet.</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fontAlgn="b"/>
                      <a:r>
                        <a:rPr lang="lv-LV" sz="800" b="0" i="0" u="none" strike="noStrike">
                          <a:solidFill>
                            <a:schemeClr val="bg1"/>
                          </a:solidFill>
                          <a:effectLst/>
                          <a:latin typeface="Verdana" panose="020B0604030504040204" pitchFamily="34" charset="0"/>
                          <a:ea typeface="Verdana" panose="020B0604030504040204" pitchFamily="34" charset="0"/>
                        </a:rPr>
                        <a:t>7 704</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002060"/>
                    </a:solidFill>
                  </a:tcPr>
                </a:tc>
                <a:tc>
                  <a:txBody>
                    <a:bodyPr/>
                    <a:lstStyle/>
                    <a:p>
                      <a:pPr algn="ctr" fontAlgn="b"/>
                      <a:r>
                        <a:rPr lang="lv-LV" sz="800" b="0" i="0" u="none" strike="noStrike" dirty="0">
                          <a:solidFill>
                            <a:srgbClr val="000000"/>
                          </a:solidFill>
                          <a:effectLst/>
                          <a:latin typeface="Verdana" panose="020B0604030504040204" pitchFamily="34" charset="0"/>
                          <a:ea typeface="Verdana" panose="020B0604030504040204" pitchFamily="34" charset="0"/>
                        </a:rPr>
                        <a:t>2,9%</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fontAlgn="b"/>
                      <a:r>
                        <a:rPr lang="lv-LV" sz="800" b="0" i="0" u="none" strike="noStrike">
                          <a:solidFill>
                            <a:srgbClr val="000000"/>
                          </a:solidFill>
                          <a:effectLst/>
                          <a:latin typeface="Verdana" panose="020B0604030504040204" pitchFamily="34" charset="0"/>
                          <a:ea typeface="Verdana" panose="020B0604030504040204" pitchFamily="34" charset="0"/>
                        </a:rPr>
                        <a:t>18,0%</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fontAlgn="b"/>
                      <a:r>
                        <a:rPr lang="lv-LV" sz="800" b="0" i="0" u="none" strike="noStrike" dirty="0">
                          <a:solidFill>
                            <a:srgbClr val="000000"/>
                          </a:solidFill>
                          <a:effectLst/>
                          <a:latin typeface="Verdana" panose="020B0604030504040204" pitchFamily="34" charset="0"/>
                          <a:ea typeface="Verdana" panose="020B0604030504040204" pitchFamily="34" charset="0"/>
                        </a:rPr>
                        <a:t>3,6%</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fontAlgn="b"/>
                      <a:r>
                        <a:rPr lang="lv-LV" sz="800" b="0" i="0" u="none" strike="noStrike">
                          <a:solidFill>
                            <a:srgbClr val="000000"/>
                          </a:solidFill>
                          <a:effectLst/>
                          <a:latin typeface="Verdana" panose="020B0604030504040204" pitchFamily="34" charset="0"/>
                          <a:ea typeface="Verdana" panose="020B0604030504040204" pitchFamily="34" charset="0"/>
                        </a:rPr>
                        <a:t>40,1%</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fontAlgn="b"/>
                      <a:r>
                        <a:rPr lang="lv-LV" sz="800" b="0" i="0" u="none" strike="noStrike" dirty="0">
                          <a:solidFill>
                            <a:srgbClr val="000000"/>
                          </a:solidFill>
                          <a:effectLst/>
                          <a:latin typeface="Verdana" panose="020B0604030504040204" pitchFamily="34" charset="0"/>
                          <a:ea typeface="Verdana" panose="020B0604030504040204" pitchFamily="34" charset="0"/>
                        </a:rPr>
                        <a:t>20,6%</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fontAlgn="b"/>
                      <a:r>
                        <a:rPr lang="lv-LV" sz="800" b="0" i="0" u="none" strike="noStrike" dirty="0">
                          <a:solidFill>
                            <a:srgbClr val="000000"/>
                          </a:solidFill>
                          <a:effectLst/>
                          <a:latin typeface="Verdana" panose="020B0604030504040204" pitchFamily="34" charset="0"/>
                          <a:ea typeface="Verdana" panose="020B0604030504040204" pitchFamily="34" charset="0"/>
                        </a:rPr>
                        <a:t>14,8%</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600506247"/>
                  </a:ext>
                </a:extLst>
              </a:tr>
              <a:tr h="159612">
                <a:tc rowSpan="4">
                  <a:txBody>
                    <a:bodyPr/>
                    <a:lstStyle/>
                    <a:p>
                      <a:pPr algn="ctr" fontAlgn="b"/>
                      <a:r>
                        <a:rPr lang="lv-LV" sz="800" b="0" i="0" u="none" strike="noStrike" dirty="0">
                          <a:solidFill>
                            <a:srgbClr val="000000"/>
                          </a:solidFill>
                          <a:effectLst/>
                          <a:latin typeface="Verdana" panose="020B0604030504040204" pitchFamily="34" charset="0"/>
                          <a:ea typeface="Verdana" panose="020B0604030504040204" pitchFamily="34" charset="0"/>
                        </a:rPr>
                        <a:t>2023.gads</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914400" rtl="0" eaLnBrk="1" fontAlgn="b" latinLnBrk="0" hangingPunct="1">
                        <a:lnSpc>
                          <a:spcPct val="100000"/>
                        </a:lnSpc>
                        <a:spcBef>
                          <a:spcPts val="0"/>
                        </a:spcBef>
                        <a:spcAft>
                          <a:spcPts val="0"/>
                        </a:spcAft>
                        <a:buClr>
                          <a:srgbClr val="000000"/>
                        </a:buClr>
                        <a:buSzTx/>
                        <a:buFont typeface="Arial"/>
                        <a:buNone/>
                        <a:tabLst/>
                        <a:defRPr/>
                      </a:pPr>
                      <a:r>
                        <a:rPr lang="lv-LV" sz="800" b="0" i="0" u="none" strike="noStrike" dirty="0">
                          <a:solidFill>
                            <a:srgbClr val="000000"/>
                          </a:solidFill>
                          <a:effectLst/>
                          <a:latin typeface="Verdana" panose="020B0604030504040204" pitchFamily="34" charset="0"/>
                          <a:ea typeface="Verdana" panose="020B0604030504040204" pitchFamily="34" charset="0"/>
                        </a:rPr>
                        <a:t>1.cet.</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8496B0">
                        <a:lumMod val="20000"/>
                        <a:lumOff val="80000"/>
                      </a:srgbClr>
                    </a:solidFill>
                  </a:tcPr>
                </a:tc>
                <a:tc>
                  <a:txBody>
                    <a:bodyPr/>
                    <a:lstStyle/>
                    <a:p>
                      <a:pPr algn="ctr" fontAlgn="b"/>
                      <a:r>
                        <a:rPr lang="lv-LV" sz="800" b="0" i="0" u="none" strike="noStrike" dirty="0">
                          <a:solidFill>
                            <a:schemeClr val="bg1"/>
                          </a:solidFill>
                          <a:effectLst/>
                          <a:latin typeface="Verdana" panose="020B0604030504040204" pitchFamily="34" charset="0"/>
                          <a:ea typeface="Verdana" panose="020B0604030504040204" pitchFamily="34" charset="0"/>
                        </a:rPr>
                        <a:t>8 259</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002060"/>
                    </a:solidFill>
                  </a:tcPr>
                </a:tc>
                <a:tc>
                  <a:txBody>
                    <a:bodyPr/>
                    <a:lstStyle/>
                    <a:p>
                      <a:pPr algn="ctr" fontAlgn="b"/>
                      <a:r>
                        <a:rPr lang="lv-LV" sz="800" b="0" i="0" u="none" strike="noStrike">
                          <a:solidFill>
                            <a:srgbClr val="000000"/>
                          </a:solidFill>
                          <a:effectLst/>
                          <a:latin typeface="Verdana" panose="020B0604030504040204" pitchFamily="34" charset="0"/>
                          <a:ea typeface="Verdana" panose="020B0604030504040204" pitchFamily="34" charset="0"/>
                        </a:rPr>
                        <a:t>3,0%</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8496B0">
                        <a:lumMod val="20000"/>
                        <a:lumOff val="80000"/>
                      </a:srgbClr>
                    </a:solidFill>
                  </a:tcPr>
                </a:tc>
                <a:tc>
                  <a:txBody>
                    <a:bodyPr/>
                    <a:lstStyle/>
                    <a:p>
                      <a:pPr algn="ctr" fontAlgn="b"/>
                      <a:r>
                        <a:rPr lang="lv-LV" sz="800" b="0" i="0" u="none" strike="noStrike">
                          <a:solidFill>
                            <a:srgbClr val="000000"/>
                          </a:solidFill>
                          <a:effectLst/>
                          <a:latin typeface="Verdana" panose="020B0604030504040204" pitchFamily="34" charset="0"/>
                          <a:ea typeface="Verdana" panose="020B0604030504040204" pitchFamily="34" charset="0"/>
                        </a:rPr>
                        <a:t>21,1%</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8496B0">
                        <a:lumMod val="20000"/>
                        <a:lumOff val="80000"/>
                      </a:srgbClr>
                    </a:solidFill>
                  </a:tcPr>
                </a:tc>
                <a:tc>
                  <a:txBody>
                    <a:bodyPr/>
                    <a:lstStyle/>
                    <a:p>
                      <a:pPr algn="ctr" fontAlgn="b"/>
                      <a:r>
                        <a:rPr lang="lv-LV" sz="800" b="0" i="0" u="none" strike="noStrike">
                          <a:solidFill>
                            <a:srgbClr val="000000"/>
                          </a:solidFill>
                          <a:effectLst/>
                          <a:latin typeface="Verdana" panose="020B0604030504040204" pitchFamily="34" charset="0"/>
                          <a:ea typeface="Verdana" panose="020B0604030504040204" pitchFamily="34" charset="0"/>
                        </a:rPr>
                        <a:t>4,4%</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8496B0">
                        <a:lumMod val="20000"/>
                        <a:lumOff val="80000"/>
                      </a:srgbClr>
                    </a:solidFill>
                  </a:tcPr>
                </a:tc>
                <a:tc>
                  <a:txBody>
                    <a:bodyPr/>
                    <a:lstStyle/>
                    <a:p>
                      <a:pPr algn="ctr" fontAlgn="b"/>
                      <a:r>
                        <a:rPr lang="lv-LV" sz="800" b="0" i="0" u="none" strike="noStrike" dirty="0">
                          <a:solidFill>
                            <a:srgbClr val="000000"/>
                          </a:solidFill>
                          <a:effectLst/>
                          <a:latin typeface="Verdana" panose="020B0604030504040204" pitchFamily="34" charset="0"/>
                          <a:ea typeface="Verdana" panose="020B0604030504040204" pitchFamily="34" charset="0"/>
                        </a:rPr>
                        <a:t>33,5%</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8496B0">
                        <a:lumMod val="20000"/>
                        <a:lumOff val="80000"/>
                      </a:srgbClr>
                    </a:solidFill>
                  </a:tcPr>
                </a:tc>
                <a:tc>
                  <a:txBody>
                    <a:bodyPr/>
                    <a:lstStyle/>
                    <a:p>
                      <a:pPr algn="ctr" fontAlgn="b"/>
                      <a:r>
                        <a:rPr lang="lv-LV" sz="800" b="0" i="0" u="none" strike="noStrike">
                          <a:solidFill>
                            <a:srgbClr val="000000"/>
                          </a:solidFill>
                          <a:effectLst/>
                          <a:latin typeface="Verdana" panose="020B0604030504040204" pitchFamily="34" charset="0"/>
                          <a:ea typeface="Verdana" panose="020B0604030504040204" pitchFamily="34" charset="0"/>
                        </a:rPr>
                        <a:t>22,1%</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8496B0">
                        <a:lumMod val="20000"/>
                        <a:lumOff val="80000"/>
                      </a:srgbClr>
                    </a:solidFill>
                  </a:tcPr>
                </a:tc>
                <a:tc>
                  <a:txBody>
                    <a:bodyPr/>
                    <a:lstStyle/>
                    <a:p>
                      <a:pPr algn="ctr" fontAlgn="b"/>
                      <a:r>
                        <a:rPr lang="lv-LV" sz="800" b="0" i="0" u="none" strike="noStrike">
                          <a:solidFill>
                            <a:srgbClr val="000000"/>
                          </a:solidFill>
                          <a:effectLst/>
                          <a:latin typeface="Verdana" panose="020B0604030504040204" pitchFamily="34" charset="0"/>
                          <a:ea typeface="Verdana" panose="020B0604030504040204" pitchFamily="34" charset="0"/>
                        </a:rPr>
                        <a:t>15,9%</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8496B0">
                        <a:lumMod val="20000"/>
                        <a:lumOff val="80000"/>
                      </a:srgbClr>
                    </a:solidFill>
                  </a:tcPr>
                </a:tc>
                <a:extLst>
                  <a:ext uri="{0D108BD9-81ED-4DB2-BD59-A6C34878D82A}">
                    <a16:rowId xmlns:a16="http://schemas.microsoft.com/office/drawing/2014/main" val="1245118522"/>
                  </a:ext>
                </a:extLst>
              </a:tr>
              <a:tr h="159612">
                <a:tc vMerge="1">
                  <a:txBody>
                    <a:bodyPr/>
                    <a:lstStyle/>
                    <a:p>
                      <a:endParaRPr lang="lv-LV"/>
                    </a:p>
                  </a:txBody>
                  <a:tcPr/>
                </a:tc>
                <a:tc>
                  <a:txBody>
                    <a:bodyPr/>
                    <a:lstStyle/>
                    <a:p>
                      <a:pPr algn="ctr" fontAlgn="b"/>
                      <a:r>
                        <a:rPr lang="lv-LV" sz="800" b="0" i="0" u="none" strike="noStrike" dirty="0">
                          <a:solidFill>
                            <a:srgbClr val="000000"/>
                          </a:solidFill>
                          <a:effectLst/>
                          <a:latin typeface="Verdana" panose="020B0604030504040204" pitchFamily="34" charset="0"/>
                          <a:ea typeface="Verdana" panose="020B0604030504040204" pitchFamily="34" charset="0"/>
                        </a:rPr>
                        <a:t>2.cet.</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fontAlgn="b"/>
                      <a:r>
                        <a:rPr lang="lv-LV" sz="800" b="0" i="0" u="none" strike="noStrike" dirty="0">
                          <a:solidFill>
                            <a:schemeClr val="bg1"/>
                          </a:solidFill>
                          <a:effectLst/>
                          <a:latin typeface="Verdana" panose="020B0604030504040204" pitchFamily="34" charset="0"/>
                          <a:ea typeface="Verdana" panose="020B0604030504040204" pitchFamily="34" charset="0"/>
                        </a:rPr>
                        <a:t>8 653</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002060"/>
                    </a:solidFill>
                  </a:tcPr>
                </a:tc>
                <a:tc>
                  <a:txBody>
                    <a:bodyPr/>
                    <a:lstStyle/>
                    <a:p>
                      <a:pPr algn="ctr" fontAlgn="b"/>
                      <a:r>
                        <a:rPr lang="lv-LV" sz="800" b="0" i="0" u="none" strike="noStrike">
                          <a:solidFill>
                            <a:srgbClr val="000000"/>
                          </a:solidFill>
                          <a:effectLst/>
                          <a:latin typeface="Verdana" panose="020B0604030504040204" pitchFamily="34" charset="0"/>
                          <a:ea typeface="Verdana" panose="020B0604030504040204" pitchFamily="34" charset="0"/>
                        </a:rPr>
                        <a:t>3,1%</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fontAlgn="b"/>
                      <a:r>
                        <a:rPr lang="lv-LV" sz="800" b="0" i="0" u="none" strike="noStrike">
                          <a:solidFill>
                            <a:srgbClr val="000000"/>
                          </a:solidFill>
                          <a:effectLst/>
                          <a:latin typeface="Verdana" panose="020B0604030504040204" pitchFamily="34" charset="0"/>
                          <a:ea typeface="Verdana" panose="020B0604030504040204" pitchFamily="34" charset="0"/>
                        </a:rPr>
                        <a:t>18,0%</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fontAlgn="b"/>
                      <a:r>
                        <a:rPr lang="lv-LV" sz="800" b="0" i="0" u="none" strike="noStrike">
                          <a:solidFill>
                            <a:srgbClr val="000000"/>
                          </a:solidFill>
                          <a:effectLst/>
                          <a:latin typeface="Verdana" panose="020B0604030504040204" pitchFamily="34" charset="0"/>
                          <a:ea typeface="Verdana" panose="020B0604030504040204" pitchFamily="34" charset="0"/>
                        </a:rPr>
                        <a:t>4,2%</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fontAlgn="b"/>
                      <a:r>
                        <a:rPr lang="lv-LV" sz="800" b="0" i="0" u="none" strike="noStrike" dirty="0">
                          <a:solidFill>
                            <a:srgbClr val="000000"/>
                          </a:solidFill>
                          <a:effectLst/>
                          <a:latin typeface="Verdana" panose="020B0604030504040204" pitchFamily="34" charset="0"/>
                          <a:ea typeface="Verdana" panose="020B0604030504040204" pitchFamily="34" charset="0"/>
                        </a:rPr>
                        <a:t>30,5%</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fontAlgn="b"/>
                      <a:r>
                        <a:rPr lang="lv-LV" sz="800" b="0" i="0" u="none" strike="noStrike" dirty="0">
                          <a:solidFill>
                            <a:srgbClr val="000000"/>
                          </a:solidFill>
                          <a:effectLst/>
                          <a:latin typeface="Verdana" panose="020B0604030504040204" pitchFamily="34" charset="0"/>
                          <a:ea typeface="Verdana" panose="020B0604030504040204" pitchFamily="34" charset="0"/>
                        </a:rPr>
                        <a:t>23,5%</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fontAlgn="b"/>
                      <a:r>
                        <a:rPr lang="lv-LV" sz="800" b="0" i="0" u="none" strike="noStrike" dirty="0">
                          <a:solidFill>
                            <a:srgbClr val="000000"/>
                          </a:solidFill>
                          <a:effectLst/>
                          <a:latin typeface="Verdana" panose="020B0604030504040204" pitchFamily="34" charset="0"/>
                          <a:ea typeface="Verdana" panose="020B0604030504040204" pitchFamily="34" charset="0"/>
                        </a:rPr>
                        <a:t>20,7%</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973801681"/>
                  </a:ext>
                </a:extLst>
              </a:tr>
              <a:tr h="162484">
                <a:tc vMerge="1">
                  <a:txBody>
                    <a:bodyPr/>
                    <a:lstStyle/>
                    <a:p>
                      <a:endParaRPr lang="lv-LV"/>
                    </a:p>
                  </a:txBody>
                  <a:tcPr>
                    <a:lnT w="12700" cap="flat" cmpd="sng" algn="ctr">
                      <a:solidFill>
                        <a:schemeClr val="tx1"/>
                      </a:solidFill>
                      <a:prstDash val="solid"/>
                      <a:round/>
                      <a:headEnd type="none" w="med" len="med"/>
                      <a:tailEnd type="none" w="med" len="med"/>
                    </a:lnT>
                  </a:tcPr>
                </a:tc>
                <a:tc>
                  <a:txBody>
                    <a:bodyPr/>
                    <a:lstStyle/>
                    <a:p>
                      <a:pPr algn="ctr" fontAlgn="b"/>
                      <a:r>
                        <a:rPr lang="lv-LV" sz="800" b="0" i="0" u="none" strike="noStrike" dirty="0">
                          <a:solidFill>
                            <a:srgbClr val="000000"/>
                          </a:solidFill>
                          <a:effectLst/>
                          <a:latin typeface="Verdana" panose="020B0604030504040204" pitchFamily="34" charset="0"/>
                          <a:ea typeface="Verdana" panose="020B0604030504040204" pitchFamily="34" charset="0"/>
                        </a:rPr>
                        <a:t>3.cet.</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8496B0">
                        <a:lumMod val="20000"/>
                        <a:lumOff val="80000"/>
                      </a:srgbClr>
                    </a:solidFill>
                  </a:tcPr>
                </a:tc>
                <a:tc>
                  <a:txBody>
                    <a:bodyPr/>
                    <a:lstStyle/>
                    <a:p>
                      <a:pPr algn="ctr" fontAlgn="b"/>
                      <a:r>
                        <a:rPr lang="lv-LV" sz="800" b="0" i="0" u="none" strike="noStrike" dirty="0">
                          <a:solidFill>
                            <a:schemeClr val="bg1"/>
                          </a:solidFill>
                          <a:effectLst/>
                          <a:latin typeface="Verdana" panose="020B0604030504040204" pitchFamily="34" charset="0"/>
                          <a:ea typeface="Verdana" panose="020B0604030504040204" pitchFamily="34" charset="0"/>
                        </a:rPr>
                        <a:t>8 819</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002060"/>
                    </a:solidFill>
                  </a:tcPr>
                </a:tc>
                <a:tc>
                  <a:txBody>
                    <a:bodyPr/>
                    <a:lstStyle/>
                    <a:p>
                      <a:pPr algn="ctr" fontAlgn="b"/>
                      <a:r>
                        <a:rPr lang="lv-LV" sz="800" b="0" i="0" u="none" strike="noStrike">
                          <a:solidFill>
                            <a:srgbClr val="000000"/>
                          </a:solidFill>
                          <a:effectLst/>
                          <a:latin typeface="Verdana" panose="020B0604030504040204" pitchFamily="34" charset="0"/>
                          <a:ea typeface="Verdana" panose="020B0604030504040204" pitchFamily="34" charset="0"/>
                        </a:rPr>
                        <a:t>3,7%</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8496B0">
                        <a:lumMod val="20000"/>
                        <a:lumOff val="80000"/>
                      </a:srgbClr>
                    </a:solidFill>
                  </a:tcPr>
                </a:tc>
                <a:tc>
                  <a:txBody>
                    <a:bodyPr/>
                    <a:lstStyle/>
                    <a:p>
                      <a:pPr algn="ctr" fontAlgn="b"/>
                      <a:r>
                        <a:rPr lang="lv-LV" sz="800" b="0" i="0" u="none" strike="noStrike">
                          <a:solidFill>
                            <a:srgbClr val="000000"/>
                          </a:solidFill>
                          <a:effectLst/>
                          <a:latin typeface="Verdana" panose="020B0604030504040204" pitchFamily="34" charset="0"/>
                          <a:ea typeface="Verdana" panose="020B0604030504040204" pitchFamily="34" charset="0"/>
                        </a:rPr>
                        <a:t>17,5%</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8496B0">
                        <a:lumMod val="20000"/>
                        <a:lumOff val="80000"/>
                      </a:srgbClr>
                    </a:solidFill>
                  </a:tcPr>
                </a:tc>
                <a:tc>
                  <a:txBody>
                    <a:bodyPr/>
                    <a:lstStyle/>
                    <a:p>
                      <a:pPr algn="ctr" fontAlgn="b"/>
                      <a:r>
                        <a:rPr lang="lv-LV" sz="800" b="0" i="0" u="none" strike="noStrike" dirty="0">
                          <a:solidFill>
                            <a:srgbClr val="000000"/>
                          </a:solidFill>
                          <a:effectLst/>
                          <a:latin typeface="Verdana" panose="020B0604030504040204" pitchFamily="34" charset="0"/>
                          <a:ea typeface="Verdana" panose="020B0604030504040204" pitchFamily="34" charset="0"/>
                        </a:rPr>
                        <a:t>3,9%</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8496B0">
                        <a:lumMod val="20000"/>
                        <a:lumOff val="80000"/>
                      </a:srgbClr>
                    </a:solidFill>
                  </a:tcPr>
                </a:tc>
                <a:tc>
                  <a:txBody>
                    <a:bodyPr/>
                    <a:lstStyle/>
                    <a:p>
                      <a:pPr algn="ctr" fontAlgn="b"/>
                      <a:r>
                        <a:rPr lang="lv-LV" sz="800" b="0" i="0" u="none" strike="noStrike" dirty="0">
                          <a:solidFill>
                            <a:srgbClr val="000000"/>
                          </a:solidFill>
                          <a:effectLst/>
                          <a:latin typeface="Verdana" panose="020B0604030504040204" pitchFamily="34" charset="0"/>
                          <a:ea typeface="Verdana" panose="020B0604030504040204" pitchFamily="34" charset="0"/>
                        </a:rPr>
                        <a:t>29,6%</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8496B0">
                        <a:lumMod val="20000"/>
                        <a:lumOff val="80000"/>
                      </a:srgbClr>
                    </a:solidFill>
                  </a:tcPr>
                </a:tc>
                <a:tc>
                  <a:txBody>
                    <a:bodyPr/>
                    <a:lstStyle/>
                    <a:p>
                      <a:pPr algn="ctr" fontAlgn="b"/>
                      <a:r>
                        <a:rPr lang="lv-LV" sz="800" b="0" i="0" u="none" strike="noStrike" dirty="0">
                          <a:solidFill>
                            <a:srgbClr val="000000"/>
                          </a:solidFill>
                          <a:effectLst/>
                          <a:latin typeface="Verdana" panose="020B0604030504040204" pitchFamily="34" charset="0"/>
                          <a:ea typeface="Verdana" panose="020B0604030504040204" pitchFamily="34" charset="0"/>
                        </a:rPr>
                        <a:t>23,2%</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8496B0">
                        <a:lumMod val="20000"/>
                        <a:lumOff val="80000"/>
                      </a:srgbClr>
                    </a:solidFill>
                  </a:tcPr>
                </a:tc>
                <a:tc>
                  <a:txBody>
                    <a:bodyPr/>
                    <a:lstStyle/>
                    <a:p>
                      <a:pPr algn="ctr" fontAlgn="b"/>
                      <a:r>
                        <a:rPr lang="lv-LV" sz="800" b="0" i="0" u="none" strike="noStrike" dirty="0">
                          <a:solidFill>
                            <a:srgbClr val="000000"/>
                          </a:solidFill>
                          <a:effectLst/>
                          <a:latin typeface="Verdana" panose="020B0604030504040204" pitchFamily="34" charset="0"/>
                          <a:ea typeface="Verdana" panose="020B0604030504040204" pitchFamily="34" charset="0"/>
                        </a:rPr>
                        <a:t>22,1%</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8496B0">
                        <a:lumMod val="20000"/>
                        <a:lumOff val="80000"/>
                      </a:srgbClr>
                    </a:solidFill>
                  </a:tcPr>
                </a:tc>
                <a:extLst>
                  <a:ext uri="{0D108BD9-81ED-4DB2-BD59-A6C34878D82A}">
                    <a16:rowId xmlns:a16="http://schemas.microsoft.com/office/drawing/2014/main" val="988826582"/>
                  </a:ext>
                </a:extLst>
              </a:tr>
              <a:tr h="198377">
                <a:tc vMerge="1">
                  <a:txBody>
                    <a:bodyPr/>
                    <a:lstStyle/>
                    <a:p>
                      <a:endParaRPr lang="lv-LV"/>
                    </a:p>
                  </a:txBody>
                  <a:tcPr>
                    <a:lnT w="12700" cap="flat" cmpd="sng" algn="ctr">
                      <a:solidFill>
                        <a:schemeClr val="tx1"/>
                      </a:solidFill>
                      <a:prstDash val="solid"/>
                      <a:round/>
                      <a:headEnd type="none" w="med" len="med"/>
                      <a:tailEnd type="none" w="med" len="med"/>
                    </a:lnT>
                  </a:tcPr>
                </a:tc>
                <a:tc>
                  <a:txBody>
                    <a:bodyPr/>
                    <a:lstStyle/>
                    <a:p>
                      <a:pPr algn="ctr" fontAlgn="b"/>
                      <a:r>
                        <a:rPr lang="lv-LV" sz="800" b="0" i="0" u="none" strike="noStrike" dirty="0">
                          <a:solidFill>
                            <a:srgbClr val="000000"/>
                          </a:solidFill>
                          <a:effectLst/>
                          <a:latin typeface="Verdana" panose="020B0604030504040204" pitchFamily="34" charset="0"/>
                          <a:ea typeface="Verdana" panose="020B0604030504040204" pitchFamily="34" charset="0"/>
                        </a:rPr>
                        <a:t>4.cet.</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fontAlgn="b"/>
                      <a:r>
                        <a:rPr lang="lv-LV" sz="800" b="0" i="0" u="none" strike="noStrike" dirty="0">
                          <a:solidFill>
                            <a:schemeClr val="bg1"/>
                          </a:solidFill>
                          <a:effectLst/>
                          <a:latin typeface="Verdana" panose="020B0604030504040204" pitchFamily="34" charset="0"/>
                          <a:ea typeface="Verdana" panose="020B0604030504040204" pitchFamily="34" charset="0"/>
                        </a:rPr>
                        <a:t>8 796</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002060"/>
                    </a:solidFill>
                  </a:tcPr>
                </a:tc>
                <a:tc>
                  <a:txBody>
                    <a:bodyPr/>
                    <a:lstStyle/>
                    <a:p>
                      <a:pPr algn="ctr" fontAlgn="b"/>
                      <a:r>
                        <a:rPr lang="lv-LV" sz="800" b="0" i="0" u="none" strike="noStrike">
                          <a:solidFill>
                            <a:srgbClr val="000000"/>
                          </a:solidFill>
                          <a:effectLst/>
                          <a:latin typeface="Verdana" panose="020B0604030504040204" pitchFamily="34" charset="0"/>
                          <a:ea typeface="Verdana" panose="020B0604030504040204" pitchFamily="34" charset="0"/>
                        </a:rPr>
                        <a:t>4,0%</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fontAlgn="b"/>
                      <a:r>
                        <a:rPr lang="lv-LV" sz="800" b="0" i="0" u="none" strike="noStrike">
                          <a:solidFill>
                            <a:srgbClr val="000000"/>
                          </a:solidFill>
                          <a:effectLst/>
                          <a:latin typeface="Verdana" panose="020B0604030504040204" pitchFamily="34" charset="0"/>
                          <a:ea typeface="Verdana" panose="020B0604030504040204" pitchFamily="34" charset="0"/>
                        </a:rPr>
                        <a:t>15,7%</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fontAlgn="b"/>
                      <a:r>
                        <a:rPr lang="lv-LV" sz="800" b="0" i="0" u="none" strike="noStrike">
                          <a:solidFill>
                            <a:srgbClr val="000000"/>
                          </a:solidFill>
                          <a:effectLst/>
                          <a:latin typeface="Verdana" panose="020B0604030504040204" pitchFamily="34" charset="0"/>
                          <a:ea typeface="Verdana" panose="020B0604030504040204" pitchFamily="34" charset="0"/>
                        </a:rPr>
                        <a:t>3,5%</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fontAlgn="b"/>
                      <a:r>
                        <a:rPr lang="lv-LV" sz="800" b="0" i="0" u="none" strike="noStrike">
                          <a:solidFill>
                            <a:srgbClr val="000000"/>
                          </a:solidFill>
                          <a:effectLst/>
                          <a:latin typeface="Verdana" panose="020B0604030504040204" pitchFamily="34" charset="0"/>
                          <a:ea typeface="Verdana" panose="020B0604030504040204" pitchFamily="34" charset="0"/>
                        </a:rPr>
                        <a:t>28,7%</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fontAlgn="b"/>
                      <a:r>
                        <a:rPr lang="lv-LV" sz="800" b="0" i="0" u="none" strike="noStrike" dirty="0">
                          <a:solidFill>
                            <a:srgbClr val="000000"/>
                          </a:solidFill>
                          <a:effectLst/>
                          <a:latin typeface="Verdana" panose="020B0604030504040204" pitchFamily="34" charset="0"/>
                          <a:ea typeface="Verdana" panose="020B0604030504040204" pitchFamily="34" charset="0"/>
                        </a:rPr>
                        <a:t>24,1%</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fontAlgn="b"/>
                      <a:r>
                        <a:rPr lang="lv-LV" sz="800" b="0" i="0" u="none" strike="noStrike" dirty="0">
                          <a:solidFill>
                            <a:srgbClr val="000000"/>
                          </a:solidFill>
                          <a:effectLst/>
                          <a:latin typeface="Verdana" panose="020B0604030504040204" pitchFamily="34" charset="0"/>
                          <a:ea typeface="Verdana" panose="020B0604030504040204" pitchFamily="34" charset="0"/>
                        </a:rPr>
                        <a:t>24,0%</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4252981655"/>
                  </a:ext>
                </a:extLst>
              </a:tr>
              <a:tr h="159612">
                <a:tc rowSpan="2">
                  <a:txBody>
                    <a:bodyPr/>
                    <a:lstStyle/>
                    <a:p>
                      <a:pPr marR="0" algn="ctr" rtl="0" fontAlgn="b">
                        <a:lnSpc>
                          <a:spcPct val="100000"/>
                        </a:lnSpc>
                        <a:spcBef>
                          <a:spcPts val="0"/>
                        </a:spcBef>
                        <a:spcAft>
                          <a:spcPts val="0"/>
                        </a:spcAft>
                        <a:buClr>
                          <a:srgbClr val="000000"/>
                        </a:buClr>
                        <a:buFont typeface="Arial"/>
                      </a:pPr>
                      <a:r>
                        <a:rPr lang="lv-LV" sz="800" b="0" i="0" u="none" strike="noStrike" cap="none" dirty="0">
                          <a:solidFill>
                            <a:srgbClr val="000000"/>
                          </a:solidFill>
                          <a:effectLst/>
                          <a:latin typeface="Verdana" panose="020B0604030504040204" pitchFamily="34" charset="0"/>
                          <a:ea typeface="Verdana" panose="020B0604030504040204" pitchFamily="34" charset="0"/>
                          <a:cs typeface="+mn-cs"/>
                          <a:sym typeface="Arial"/>
                        </a:rPr>
                        <a:t>2024.gads</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fontAlgn="b"/>
                      <a:r>
                        <a:rPr lang="lv-LV" sz="800" b="0" i="0" u="none" strike="noStrike" dirty="0">
                          <a:solidFill>
                            <a:srgbClr val="000000"/>
                          </a:solidFill>
                          <a:effectLst/>
                          <a:latin typeface="Verdana" panose="020B0604030504040204" pitchFamily="34" charset="0"/>
                          <a:ea typeface="Verdana" panose="020B0604030504040204" pitchFamily="34" charset="0"/>
                        </a:rPr>
                        <a:t>janvāris</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8496B0">
                        <a:lumMod val="20000"/>
                        <a:lumOff val="80000"/>
                      </a:srgbClr>
                    </a:solidFill>
                  </a:tcPr>
                </a:tc>
                <a:tc>
                  <a:txBody>
                    <a:bodyPr/>
                    <a:lstStyle/>
                    <a:p>
                      <a:pPr algn="ctr" fontAlgn="b"/>
                      <a:r>
                        <a:rPr lang="lv-LV" sz="800" b="0" i="0" u="none" strike="noStrike" dirty="0">
                          <a:solidFill>
                            <a:schemeClr val="bg1"/>
                          </a:solidFill>
                          <a:effectLst/>
                          <a:latin typeface="Verdana" panose="020B0604030504040204" pitchFamily="34" charset="0"/>
                          <a:ea typeface="Verdana" panose="020B0604030504040204" pitchFamily="34" charset="0"/>
                        </a:rPr>
                        <a:t>8 710</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002060"/>
                    </a:solidFill>
                  </a:tcPr>
                </a:tc>
                <a:tc>
                  <a:txBody>
                    <a:bodyPr/>
                    <a:lstStyle/>
                    <a:p>
                      <a:pPr algn="ctr" fontAlgn="b"/>
                      <a:r>
                        <a:rPr lang="lv-LV" sz="800" b="0" i="0" u="none" strike="noStrike">
                          <a:solidFill>
                            <a:srgbClr val="000000"/>
                          </a:solidFill>
                          <a:effectLst/>
                          <a:latin typeface="Verdana" panose="020B0604030504040204" pitchFamily="34" charset="0"/>
                          <a:ea typeface="Verdana" panose="020B0604030504040204" pitchFamily="34" charset="0"/>
                        </a:rPr>
                        <a:t>4,2%</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8496B0">
                        <a:lumMod val="20000"/>
                        <a:lumOff val="80000"/>
                      </a:srgbClr>
                    </a:solidFill>
                  </a:tcPr>
                </a:tc>
                <a:tc>
                  <a:txBody>
                    <a:bodyPr/>
                    <a:lstStyle/>
                    <a:p>
                      <a:pPr algn="ctr" fontAlgn="b"/>
                      <a:r>
                        <a:rPr lang="lv-LV" sz="800" b="0" i="0" u="none" strike="noStrike">
                          <a:solidFill>
                            <a:srgbClr val="000000"/>
                          </a:solidFill>
                          <a:effectLst/>
                          <a:latin typeface="Verdana" panose="020B0604030504040204" pitchFamily="34" charset="0"/>
                          <a:ea typeface="Verdana" panose="020B0604030504040204" pitchFamily="34" charset="0"/>
                        </a:rPr>
                        <a:t>19,6%</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8496B0">
                        <a:lumMod val="20000"/>
                        <a:lumOff val="80000"/>
                      </a:srgbClr>
                    </a:solidFill>
                  </a:tcPr>
                </a:tc>
                <a:tc>
                  <a:txBody>
                    <a:bodyPr/>
                    <a:lstStyle/>
                    <a:p>
                      <a:pPr algn="ctr" fontAlgn="b"/>
                      <a:r>
                        <a:rPr lang="lv-LV" sz="800" b="0" i="0" u="none" strike="noStrike">
                          <a:solidFill>
                            <a:srgbClr val="000000"/>
                          </a:solidFill>
                          <a:effectLst/>
                          <a:latin typeface="Verdana" panose="020B0604030504040204" pitchFamily="34" charset="0"/>
                          <a:ea typeface="Verdana" panose="020B0604030504040204" pitchFamily="34" charset="0"/>
                        </a:rPr>
                        <a:t>4,1%</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8496B0">
                        <a:lumMod val="20000"/>
                        <a:lumOff val="80000"/>
                      </a:srgbClr>
                    </a:solidFill>
                  </a:tcPr>
                </a:tc>
                <a:tc>
                  <a:txBody>
                    <a:bodyPr/>
                    <a:lstStyle/>
                    <a:p>
                      <a:pPr algn="ctr" fontAlgn="b"/>
                      <a:r>
                        <a:rPr lang="lv-LV" sz="800" b="0" i="0" u="none" strike="noStrike">
                          <a:solidFill>
                            <a:srgbClr val="000000"/>
                          </a:solidFill>
                          <a:effectLst/>
                          <a:latin typeface="Verdana" panose="020B0604030504040204" pitchFamily="34" charset="0"/>
                          <a:ea typeface="Verdana" panose="020B0604030504040204" pitchFamily="34" charset="0"/>
                        </a:rPr>
                        <a:t>24,2%</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8496B0">
                        <a:lumMod val="20000"/>
                        <a:lumOff val="80000"/>
                      </a:srgbClr>
                    </a:solidFill>
                  </a:tcPr>
                </a:tc>
                <a:tc>
                  <a:txBody>
                    <a:bodyPr/>
                    <a:lstStyle/>
                    <a:p>
                      <a:pPr algn="ctr" fontAlgn="b"/>
                      <a:r>
                        <a:rPr lang="lv-LV" sz="800" b="0" i="0" u="none" strike="noStrike">
                          <a:solidFill>
                            <a:srgbClr val="000000"/>
                          </a:solidFill>
                          <a:effectLst/>
                          <a:latin typeface="Verdana" panose="020B0604030504040204" pitchFamily="34" charset="0"/>
                          <a:ea typeface="Verdana" panose="020B0604030504040204" pitchFamily="34" charset="0"/>
                        </a:rPr>
                        <a:t>24,1%</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8496B0">
                        <a:lumMod val="20000"/>
                        <a:lumOff val="80000"/>
                      </a:srgbClr>
                    </a:solidFill>
                  </a:tcPr>
                </a:tc>
                <a:tc>
                  <a:txBody>
                    <a:bodyPr/>
                    <a:lstStyle/>
                    <a:p>
                      <a:pPr algn="ctr" fontAlgn="b"/>
                      <a:r>
                        <a:rPr lang="lv-LV" sz="800" b="0" i="0" u="none" strike="noStrike" dirty="0">
                          <a:solidFill>
                            <a:srgbClr val="000000"/>
                          </a:solidFill>
                          <a:effectLst/>
                          <a:latin typeface="Verdana" panose="020B0604030504040204" pitchFamily="34" charset="0"/>
                          <a:ea typeface="Verdana" panose="020B0604030504040204" pitchFamily="34" charset="0"/>
                        </a:rPr>
                        <a:t>23,8%</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8496B0">
                        <a:lumMod val="20000"/>
                        <a:lumOff val="80000"/>
                      </a:srgbClr>
                    </a:solidFill>
                  </a:tcPr>
                </a:tc>
                <a:extLst>
                  <a:ext uri="{0D108BD9-81ED-4DB2-BD59-A6C34878D82A}">
                    <a16:rowId xmlns:a16="http://schemas.microsoft.com/office/drawing/2014/main" val="77441481"/>
                  </a:ext>
                </a:extLst>
              </a:tr>
              <a:tr h="159612">
                <a:tc vMerge="1">
                  <a:txBody>
                    <a:bodyPr/>
                    <a:lstStyle/>
                    <a:p>
                      <a:endParaRPr lang="lv-LV"/>
                    </a:p>
                  </a:txBody>
                  <a:tcPr/>
                </a:tc>
                <a:tc>
                  <a:txBody>
                    <a:bodyPr/>
                    <a:lstStyle/>
                    <a:p>
                      <a:pPr algn="ctr" fontAlgn="b"/>
                      <a:r>
                        <a:rPr lang="lv-LV" sz="800" b="0" i="0" u="none" strike="noStrike" dirty="0">
                          <a:solidFill>
                            <a:srgbClr val="000000"/>
                          </a:solidFill>
                          <a:effectLst/>
                          <a:latin typeface="Verdana" panose="020B0604030504040204" pitchFamily="34" charset="0"/>
                          <a:ea typeface="Verdana" panose="020B0604030504040204" pitchFamily="34" charset="0"/>
                        </a:rPr>
                        <a:t>februāris</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fontAlgn="b"/>
                      <a:r>
                        <a:rPr lang="lv-LV" sz="800" b="0" i="0" u="none" strike="noStrike" dirty="0">
                          <a:solidFill>
                            <a:schemeClr val="bg1"/>
                          </a:solidFill>
                          <a:effectLst/>
                          <a:latin typeface="Verdana" panose="020B0604030504040204" pitchFamily="34" charset="0"/>
                          <a:ea typeface="Verdana" panose="020B0604030504040204" pitchFamily="34" charset="0"/>
                        </a:rPr>
                        <a:t>8 835</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002060"/>
                    </a:solidFill>
                  </a:tcPr>
                </a:tc>
                <a:tc>
                  <a:txBody>
                    <a:bodyPr/>
                    <a:lstStyle/>
                    <a:p>
                      <a:pPr algn="ctr" fontAlgn="b"/>
                      <a:r>
                        <a:rPr lang="lv-LV" sz="800" b="0" i="0" u="none" strike="noStrike">
                          <a:solidFill>
                            <a:srgbClr val="000000"/>
                          </a:solidFill>
                          <a:effectLst/>
                          <a:latin typeface="Verdana" panose="020B0604030504040204" pitchFamily="34" charset="0"/>
                          <a:ea typeface="Verdana" panose="020B0604030504040204" pitchFamily="34" charset="0"/>
                        </a:rPr>
                        <a:t>4,0%</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fontAlgn="b"/>
                      <a:r>
                        <a:rPr lang="lv-LV" sz="800" b="0" i="0" u="none" strike="noStrike">
                          <a:solidFill>
                            <a:srgbClr val="000000"/>
                          </a:solidFill>
                          <a:effectLst/>
                          <a:latin typeface="Verdana" panose="020B0604030504040204" pitchFamily="34" charset="0"/>
                          <a:ea typeface="Verdana" panose="020B0604030504040204" pitchFamily="34" charset="0"/>
                        </a:rPr>
                        <a:t>19,7%</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fontAlgn="b"/>
                      <a:r>
                        <a:rPr lang="lv-LV" sz="800" b="0" i="0" u="none" strike="noStrike" dirty="0">
                          <a:solidFill>
                            <a:srgbClr val="000000"/>
                          </a:solidFill>
                          <a:effectLst/>
                          <a:latin typeface="Verdana" panose="020B0604030504040204" pitchFamily="34" charset="0"/>
                          <a:ea typeface="Verdana" panose="020B0604030504040204" pitchFamily="34" charset="0"/>
                        </a:rPr>
                        <a:t>4,5%</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fontAlgn="b"/>
                      <a:r>
                        <a:rPr lang="lv-LV" sz="800" b="0" i="0" u="none" strike="noStrike">
                          <a:solidFill>
                            <a:srgbClr val="000000"/>
                          </a:solidFill>
                          <a:effectLst/>
                          <a:latin typeface="Verdana" panose="020B0604030504040204" pitchFamily="34" charset="0"/>
                          <a:ea typeface="Verdana" panose="020B0604030504040204" pitchFamily="34" charset="0"/>
                        </a:rPr>
                        <a:t>25,2%</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fontAlgn="b"/>
                      <a:r>
                        <a:rPr lang="lv-LV" sz="800" b="0" i="0" u="none" strike="noStrike">
                          <a:solidFill>
                            <a:srgbClr val="000000"/>
                          </a:solidFill>
                          <a:effectLst/>
                          <a:latin typeface="Verdana" panose="020B0604030504040204" pitchFamily="34" charset="0"/>
                          <a:ea typeface="Verdana" panose="020B0604030504040204" pitchFamily="34" charset="0"/>
                        </a:rPr>
                        <a:t>24,0%</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fontAlgn="b"/>
                      <a:r>
                        <a:rPr lang="lv-LV" sz="800" b="0" i="0" u="none" strike="noStrike" dirty="0">
                          <a:solidFill>
                            <a:srgbClr val="000000"/>
                          </a:solidFill>
                          <a:effectLst/>
                          <a:latin typeface="Verdana" panose="020B0604030504040204" pitchFamily="34" charset="0"/>
                          <a:ea typeface="Verdana" panose="020B0604030504040204" pitchFamily="34" charset="0"/>
                        </a:rPr>
                        <a:t>22,6%</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600805188"/>
                  </a:ext>
                </a:extLst>
              </a:tr>
            </a:tbl>
          </a:graphicData>
        </a:graphic>
      </p:graphicFrame>
      <p:sp>
        <p:nvSpPr>
          <p:cNvPr id="2" name="TextBox 1">
            <a:extLst>
              <a:ext uri="{FF2B5EF4-FFF2-40B4-BE49-F238E27FC236}">
                <a16:creationId xmlns:a16="http://schemas.microsoft.com/office/drawing/2014/main" id="{2CF6F4CA-80CD-B767-89BD-E3A4890DA841}"/>
              </a:ext>
            </a:extLst>
          </p:cNvPr>
          <p:cNvSpPr txBox="1"/>
          <p:nvPr/>
        </p:nvSpPr>
        <p:spPr>
          <a:xfrm>
            <a:off x="6012686" y="4370462"/>
            <a:ext cx="5235389" cy="307777"/>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lv-LV" sz="700" b="0" i="0" u="none" strike="noStrike" kern="0" cap="none" spc="0" normalizeH="0" baseline="0" noProof="0" dirty="0">
                <a:ln>
                  <a:noFill/>
                </a:ln>
                <a:solidFill>
                  <a:srgbClr val="000000"/>
                </a:solidFill>
                <a:effectLst/>
                <a:uLnTx/>
                <a:uFillTx/>
                <a:latin typeface="Verdana" panose="020B0604030504040204" pitchFamily="34" charset="0"/>
                <a:ea typeface="Verdana" panose="020B0604030504040204" pitchFamily="34" charset="0"/>
                <a:cs typeface="Arial"/>
                <a:sym typeface="Arial"/>
              </a:rPr>
              <a:t>* Darba devēju ziņojumu dati</a:t>
            </a: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lv-LV" sz="700" b="0" i="0" u="none" strike="noStrike" kern="0" cap="none" spc="0" normalizeH="0" baseline="0" noProof="0" dirty="0">
                <a:ln>
                  <a:noFill/>
                </a:ln>
                <a:solidFill>
                  <a:srgbClr val="000000"/>
                </a:solidFill>
                <a:effectLst/>
                <a:uLnTx/>
                <a:uFillTx/>
                <a:latin typeface="Verdana" panose="020B0604030504040204" pitchFamily="34" charset="0"/>
                <a:ea typeface="Verdana" panose="020B0604030504040204" pitchFamily="34" charset="0"/>
                <a:cs typeface="Arial"/>
                <a:sym typeface="Arial"/>
              </a:rPr>
              <a:t>** Minimālā valstī noteiktā darba alga: 2022.gadā - 500 EUR; 2023.gadā - 620 EUR; 2024.gadā - 700 EUR</a:t>
            </a:r>
          </a:p>
        </p:txBody>
      </p:sp>
      <p:sp>
        <p:nvSpPr>
          <p:cNvPr id="6" name="Rectangle 5">
            <a:extLst>
              <a:ext uri="{FF2B5EF4-FFF2-40B4-BE49-F238E27FC236}">
                <a16:creationId xmlns:a16="http://schemas.microsoft.com/office/drawing/2014/main" id="{FCEA8293-FB87-509F-67B6-CF5BAC52469C}"/>
              </a:ext>
            </a:extLst>
          </p:cNvPr>
          <p:cNvSpPr/>
          <p:nvPr/>
        </p:nvSpPr>
        <p:spPr>
          <a:xfrm>
            <a:off x="237180" y="4484480"/>
            <a:ext cx="2281926" cy="461665"/>
          </a:xfrm>
          <a:prstGeom prst="rect">
            <a:avLst/>
          </a:prstGeom>
        </p:spPr>
        <p:txBody>
          <a:bodyPr wrap="square">
            <a:spAutoFit/>
          </a:bodyPr>
          <a:lstStyle/>
          <a:p>
            <a:pPr marL="0" marR="0" lvl="0" indent="0" algn="ctr" defTabSz="914400" rtl="0" eaLnBrk="1" fontAlgn="auto" latinLnBrk="0" hangingPunct="1">
              <a:lnSpc>
                <a:spcPct val="100000"/>
              </a:lnSpc>
              <a:spcBef>
                <a:spcPts val="0"/>
              </a:spcBef>
              <a:spcAft>
                <a:spcPts val="0"/>
              </a:spcAft>
              <a:buClr>
                <a:srgbClr val="000000"/>
              </a:buClr>
              <a:buSzPts val="1400"/>
              <a:buFontTx/>
              <a:buNone/>
              <a:tabLst/>
              <a:defRPr/>
            </a:pPr>
            <a:r>
              <a:rPr kumimoji="0" lang="lv-LV" sz="1200" b="1" i="0" u="none" strike="noStrike" kern="1200" cap="none" spc="0" normalizeH="0" baseline="0" noProof="0" dirty="0">
                <a:ln>
                  <a:noFill/>
                </a:ln>
                <a:solidFill>
                  <a:srgbClr val="000000"/>
                </a:solidFill>
                <a:effectLst/>
                <a:uLnTx/>
                <a:uFillTx/>
                <a:latin typeface="Verdana"/>
                <a:ea typeface="Verdana"/>
                <a:cs typeface="Arial"/>
                <a:sym typeface="Verdana"/>
              </a:rPr>
              <a:t>Izplatītākās profesijas 2024.gada </a:t>
            </a:r>
            <a:r>
              <a:rPr kumimoji="0" lang="lv-LV" sz="1200" b="1" i="0" u="none" strike="noStrike" kern="0" cap="none" spc="0" normalizeH="0" baseline="0" noProof="0" dirty="0">
                <a:ln>
                  <a:noFill/>
                </a:ln>
                <a:solidFill>
                  <a:srgbClr val="000000"/>
                </a:solidFill>
                <a:effectLst/>
                <a:uLnTx/>
                <a:uFillTx/>
                <a:latin typeface="Verdana"/>
                <a:ea typeface="Verdana"/>
                <a:cs typeface="Arial"/>
                <a:sym typeface="Verdana"/>
              </a:rPr>
              <a:t>februārī</a:t>
            </a:r>
            <a:r>
              <a:rPr kumimoji="0" lang="lv-LV" sz="1200" b="1" i="0" u="none" strike="noStrike" kern="1200" cap="none" spc="0" normalizeH="0" baseline="0" noProof="0" dirty="0">
                <a:ln>
                  <a:noFill/>
                </a:ln>
                <a:solidFill>
                  <a:srgbClr val="000000"/>
                </a:solidFill>
                <a:effectLst/>
                <a:uLnTx/>
                <a:uFillTx/>
                <a:latin typeface="Verdana"/>
                <a:ea typeface="Verdana"/>
                <a:cs typeface="Arial"/>
                <a:sym typeface="Verdana"/>
              </a:rPr>
              <a:t>***</a:t>
            </a:r>
          </a:p>
        </p:txBody>
      </p:sp>
      <p:sp>
        <p:nvSpPr>
          <p:cNvPr id="9" name="Rectangle 8">
            <a:extLst>
              <a:ext uri="{FF2B5EF4-FFF2-40B4-BE49-F238E27FC236}">
                <a16:creationId xmlns:a16="http://schemas.microsoft.com/office/drawing/2014/main" id="{068BC8F2-3023-07B2-6237-A610B9CEE33C}"/>
              </a:ext>
            </a:extLst>
          </p:cNvPr>
          <p:cNvSpPr/>
          <p:nvPr/>
        </p:nvSpPr>
        <p:spPr>
          <a:xfrm>
            <a:off x="212406" y="6096153"/>
            <a:ext cx="2187109" cy="630942"/>
          </a:xfrm>
          <a:prstGeom prst="rect">
            <a:avLst/>
          </a:prstGeom>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lv-LV" sz="700" b="0" i="0" u="none" strike="noStrike" kern="1200" cap="none" spc="0" normalizeH="0" baseline="0" noProof="0" dirty="0">
                <a:ln>
                  <a:noFill/>
                </a:ln>
                <a:solidFill>
                  <a:srgbClr val="000000"/>
                </a:solidFill>
                <a:effectLst/>
                <a:uLnTx/>
                <a:uFillTx/>
                <a:latin typeface="Verdana" panose="020B0604030504040204" pitchFamily="34" charset="0"/>
                <a:ea typeface="Verdana" panose="020B0604030504040204" pitchFamily="34" charset="0"/>
                <a:cs typeface="Arial"/>
                <a:sym typeface="Arial"/>
              </a:rPr>
              <a:t>*** Darba vietas, kurām norādīti ienākumi, nostrādātās stundas un profesija</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lv-LV" sz="700" b="0" i="0" u="none" strike="noStrike" kern="1200" cap="none" spc="0" normalizeH="0" baseline="0" noProof="0" dirty="0">
                <a:ln>
                  <a:noFill/>
                </a:ln>
                <a:solidFill>
                  <a:srgbClr val="000000"/>
                </a:solidFill>
                <a:effectLst/>
                <a:uLnTx/>
                <a:uFillTx/>
                <a:latin typeface="Verdana" panose="020B0604030504040204" pitchFamily="34" charset="0"/>
                <a:ea typeface="Verdana" panose="020B0604030504040204" pitchFamily="34" charset="0"/>
                <a:cs typeface="Arial"/>
                <a:sym typeface="Arial"/>
              </a:rPr>
              <a:t>**** Mazumtirdzniecības veikala pārdevējs, pārdevējs konsultants, tirdzniecības zāles darbinieks, pārdevēja palīgs</a:t>
            </a:r>
          </a:p>
        </p:txBody>
      </p:sp>
      <p:sp>
        <p:nvSpPr>
          <p:cNvPr id="10" name="Title 1">
            <a:extLst>
              <a:ext uri="{FF2B5EF4-FFF2-40B4-BE49-F238E27FC236}">
                <a16:creationId xmlns:a16="http://schemas.microsoft.com/office/drawing/2014/main" id="{27ED2D24-B204-4E48-9568-F1FC513D973C}"/>
              </a:ext>
            </a:extLst>
          </p:cNvPr>
          <p:cNvSpPr txBox="1">
            <a:spLocks/>
          </p:cNvSpPr>
          <p:nvPr/>
        </p:nvSpPr>
        <p:spPr>
          <a:xfrm>
            <a:off x="1052094" y="1519896"/>
            <a:ext cx="4316860" cy="605266"/>
          </a:xfrm>
          <a:prstGeom prst="rect">
            <a:avLst/>
          </a:prstGeom>
          <a:noFill/>
          <a:ln>
            <a:noFill/>
          </a:ln>
        </p:spPr>
        <p:txBody>
          <a:bodyPr spcFirstLastPara="1" wrap="square" lIns="93950" tIns="46975" rIns="93950" bIns="46975" anchor="t"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SzPts val="1400"/>
              <a:buFont typeface="Arial"/>
              <a:buNone/>
              <a:defRPr sz="2400" b="1" i="0" u="none" strike="noStrike" cap="none">
                <a:solidFill>
                  <a:schemeClr val="dk1"/>
                </a:solidFill>
                <a:latin typeface="Verdana"/>
                <a:ea typeface="Verdana"/>
                <a:cs typeface="Verdana"/>
                <a:sym typeface="Verdana"/>
              </a:defRPr>
            </a:lvl1pPr>
            <a:lvl2pPr marR="0" lvl="1" algn="ctr" rtl="0">
              <a:lnSpc>
                <a:spcPct val="100000"/>
              </a:lnSpc>
              <a:spcBef>
                <a:spcPts val="0"/>
              </a:spcBef>
              <a:spcAft>
                <a:spcPts val="0"/>
              </a:spcAft>
              <a:buClr>
                <a:srgbClr val="000000"/>
              </a:buClr>
              <a:buSzPts val="1400"/>
              <a:buFont typeface="Arial"/>
              <a:buNone/>
              <a:defRPr sz="4500" b="0" i="0" u="none" strike="noStrike" cap="none">
                <a:solidFill>
                  <a:schemeClr val="dk1"/>
                </a:solidFill>
                <a:latin typeface="Times New Roman"/>
                <a:ea typeface="Times New Roman"/>
                <a:cs typeface="Times New Roman"/>
                <a:sym typeface="Times New Roman"/>
              </a:defRPr>
            </a:lvl2pPr>
            <a:lvl3pPr marR="0" lvl="2" algn="ctr" rtl="0">
              <a:lnSpc>
                <a:spcPct val="100000"/>
              </a:lnSpc>
              <a:spcBef>
                <a:spcPts val="0"/>
              </a:spcBef>
              <a:spcAft>
                <a:spcPts val="0"/>
              </a:spcAft>
              <a:buClr>
                <a:srgbClr val="000000"/>
              </a:buClr>
              <a:buSzPts val="1400"/>
              <a:buFont typeface="Arial"/>
              <a:buNone/>
              <a:defRPr sz="4500" b="0" i="0" u="none" strike="noStrike" cap="none">
                <a:solidFill>
                  <a:schemeClr val="dk1"/>
                </a:solidFill>
                <a:latin typeface="Times New Roman"/>
                <a:ea typeface="Times New Roman"/>
                <a:cs typeface="Times New Roman"/>
                <a:sym typeface="Times New Roman"/>
              </a:defRPr>
            </a:lvl3pPr>
            <a:lvl4pPr marR="0" lvl="3" algn="ctr" rtl="0">
              <a:lnSpc>
                <a:spcPct val="100000"/>
              </a:lnSpc>
              <a:spcBef>
                <a:spcPts val="0"/>
              </a:spcBef>
              <a:spcAft>
                <a:spcPts val="0"/>
              </a:spcAft>
              <a:buClr>
                <a:srgbClr val="000000"/>
              </a:buClr>
              <a:buSzPts val="1400"/>
              <a:buFont typeface="Arial"/>
              <a:buNone/>
              <a:defRPr sz="4500" b="0" i="0" u="none" strike="noStrike" cap="none">
                <a:solidFill>
                  <a:schemeClr val="dk1"/>
                </a:solidFill>
                <a:latin typeface="Times New Roman"/>
                <a:ea typeface="Times New Roman"/>
                <a:cs typeface="Times New Roman"/>
                <a:sym typeface="Times New Roman"/>
              </a:defRPr>
            </a:lvl4pPr>
            <a:lvl5pPr marR="0" lvl="4" algn="ctr" rtl="0">
              <a:lnSpc>
                <a:spcPct val="100000"/>
              </a:lnSpc>
              <a:spcBef>
                <a:spcPts val="0"/>
              </a:spcBef>
              <a:spcAft>
                <a:spcPts val="0"/>
              </a:spcAft>
              <a:buClr>
                <a:srgbClr val="000000"/>
              </a:buClr>
              <a:buSzPts val="1400"/>
              <a:buFont typeface="Arial"/>
              <a:buNone/>
              <a:defRPr sz="4500" b="0" i="0" u="none" strike="noStrike" cap="none">
                <a:solidFill>
                  <a:schemeClr val="dk1"/>
                </a:solidFill>
                <a:latin typeface="Times New Roman"/>
                <a:ea typeface="Times New Roman"/>
                <a:cs typeface="Times New Roman"/>
                <a:sym typeface="Times New Roman"/>
              </a:defRPr>
            </a:lvl5pPr>
            <a:lvl6pPr marR="0" lvl="5" algn="ctr" rtl="0">
              <a:lnSpc>
                <a:spcPct val="100000"/>
              </a:lnSpc>
              <a:spcBef>
                <a:spcPts val="0"/>
              </a:spcBef>
              <a:spcAft>
                <a:spcPts val="0"/>
              </a:spcAft>
              <a:buClr>
                <a:srgbClr val="000000"/>
              </a:buClr>
              <a:buSzPts val="1400"/>
              <a:buFont typeface="Arial"/>
              <a:buNone/>
              <a:defRPr sz="4500" b="0" i="0" u="none" strike="noStrike" cap="none">
                <a:solidFill>
                  <a:schemeClr val="dk1"/>
                </a:solidFill>
                <a:latin typeface="Times New Roman"/>
                <a:ea typeface="Times New Roman"/>
                <a:cs typeface="Times New Roman"/>
                <a:sym typeface="Times New Roman"/>
              </a:defRPr>
            </a:lvl6pPr>
            <a:lvl7pPr marR="0" lvl="6" algn="ctr" rtl="0">
              <a:lnSpc>
                <a:spcPct val="100000"/>
              </a:lnSpc>
              <a:spcBef>
                <a:spcPts val="0"/>
              </a:spcBef>
              <a:spcAft>
                <a:spcPts val="0"/>
              </a:spcAft>
              <a:buClr>
                <a:srgbClr val="000000"/>
              </a:buClr>
              <a:buSzPts val="1400"/>
              <a:buFont typeface="Arial"/>
              <a:buNone/>
              <a:defRPr sz="4500" b="0" i="0" u="none" strike="noStrike" cap="none">
                <a:solidFill>
                  <a:schemeClr val="dk1"/>
                </a:solidFill>
                <a:latin typeface="Times New Roman"/>
                <a:ea typeface="Times New Roman"/>
                <a:cs typeface="Times New Roman"/>
                <a:sym typeface="Times New Roman"/>
              </a:defRPr>
            </a:lvl7pPr>
            <a:lvl8pPr marR="0" lvl="7" algn="ctr" rtl="0">
              <a:lnSpc>
                <a:spcPct val="100000"/>
              </a:lnSpc>
              <a:spcBef>
                <a:spcPts val="0"/>
              </a:spcBef>
              <a:spcAft>
                <a:spcPts val="0"/>
              </a:spcAft>
              <a:buClr>
                <a:srgbClr val="000000"/>
              </a:buClr>
              <a:buSzPts val="1400"/>
              <a:buFont typeface="Arial"/>
              <a:buNone/>
              <a:defRPr sz="4500" b="0" i="0" u="none" strike="noStrike" cap="none">
                <a:solidFill>
                  <a:schemeClr val="dk1"/>
                </a:solidFill>
                <a:latin typeface="Times New Roman"/>
                <a:ea typeface="Times New Roman"/>
                <a:cs typeface="Times New Roman"/>
                <a:sym typeface="Times New Roman"/>
              </a:defRPr>
            </a:lvl8pPr>
            <a:lvl9pPr marR="0" lvl="8" algn="ctr" rtl="0">
              <a:lnSpc>
                <a:spcPct val="100000"/>
              </a:lnSpc>
              <a:spcBef>
                <a:spcPts val="0"/>
              </a:spcBef>
              <a:spcAft>
                <a:spcPts val="0"/>
              </a:spcAft>
              <a:buClr>
                <a:srgbClr val="000000"/>
              </a:buClr>
              <a:buSzPts val="1400"/>
              <a:buFont typeface="Arial"/>
              <a:buNone/>
              <a:defRPr sz="4500" b="0" i="0" u="none" strike="noStrike" cap="none">
                <a:solidFill>
                  <a:schemeClr val="dk1"/>
                </a:solidFill>
                <a:latin typeface="Times New Roman"/>
                <a:ea typeface="Times New Roman"/>
                <a:cs typeface="Times New Roman"/>
                <a:sym typeface="Times New Roman"/>
              </a:defRPr>
            </a:lvl9pPr>
          </a:lstStyle>
          <a:p>
            <a:pPr marL="0" marR="0" lvl="0" indent="0" algn="ctr" defTabSz="914400" rtl="0" eaLnBrk="1" fontAlgn="auto" latinLnBrk="0" hangingPunct="1">
              <a:lnSpc>
                <a:spcPct val="100000"/>
              </a:lnSpc>
              <a:spcBef>
                <a:spcPts val="0"/>
              </a:spcBef>
              <a:spcAft>
                <a:spcPts val="0"/>
              </a:spcAft>
              <a:buClr>
                <a:srgbClr val="000000"/>
              </a:buClr>
              <a:buSzPts val="1400"/>
              <a:buFont typeface="Arial"/>
              <a:buNone/>
              <a:tabLst/>
              <a:defRPr/>
            </a:pPr>
            <a:r>
              <a:rPr kumimoji="0" lang="lv-LV" sz="1200" b="1" i="0" u="none" strike="noStrike" kern="1200" cap="none" spc="0" normalizeH="0" baseline="0" noProof="0" dirty="0">
                <a:ln>
                  <a:noFill/>
                </a:ln>
                <a:solidFill>
                  <a:srgbClr val="000000"/>
                </a:solidFill>
                <a:effectLst/>
                <a:uLnTx/>
                <a:uFillTx/>
                <a:latin typeface="Verdana"/>
                <a:ea typeface="Verdana"/>
                <a:sym typeface="Verdana"/>
              </a:rPr>
              <a:t>Darba ņēmēju  vidējie mēneša bruto darba ienākumi un vidējais ienākumus saņēmušo skaits* </a:t>
            </a:r>
          </a:p>
        </p:txBody>
      </p:sp>
      <p:graphicFrame>
        <p:nvGraphicFramePr>
          <p:cNvPr id="3" name="Table 2">
            <a:extLst>
              <a:ext uri="{FF2B5EF4-FFF2-40B4-BE49-F238E27FC236}">
                <a16:creationId xmlns:a16="http://schemas.microsoft.com/office/drawing/2014/main" id="{B471ED01-B019-4A54-4C2E-232B1E326417}"/>
              </a:ext>
            </a:extLst>
          </p:cNvPr>
          <p:cNvGraphicFramePr>
            <a:graphicFrameLocks noGrp="1"/>
          </p:cNvGraphicFramePr>
          <p:nvPr/>
        </p:nvGraphicFramePr>
        <p:xfrm>
          <a:off x="330213" y="4966308"/>
          <a:ext cx="2095861" cy="1131843"/>
        </p:xfrm>
        <a:graphic>
          <a:graphicData uri="http://schemas.openxmlformats.org/drawingml/2006/table">
            <a:tbl>
              <a:tblPr/>
              <a:tblGrid>
                <a:gridCol w="1208355">
                  <a:extLst>
                    <a:ext uri="{9D8B030D-6E8A-4147-A177-3AD203B41FA5}">
                      <a16:colId xmlns:a16="http://schemas.microsoft.com/office/drawing/2014/main" val="1727663251"/>
                    </a:ext>
                  </a:extLst>
                </a:gridCol>
                <a:gridCol w="887506">
                  <a:extLst>
                    <a:ext uri="{9D8B030D-6E8A-4147-A177-3AD203B41FA5}">
                      <a16:colId xmlns:a16="http://schemas.microsoft.com/office/drawing/2014/main" val="3595893246"/>
                    </a:ext>
                  </a:extLst>
                </a:gridCol>
              </a:tblGrid>
              <a:tr h="208042">
                <a:tc>
                  <a:txBody>
                    <a:bodyPr/>
                    <a:lstStyle/>
                    <a:p>
                      <a:pPr marL="0" marR="0" lvl="0" indent="0" algn="ctr" defTabSz="914400" rtl="0" eaLnBrk="1" fontAlgn="b" latinLnBrk="0" hangingPunct="1">
                        <a:lnSpc>
                          <a:spcPct val="100000"/>
                        </a:lnSpc>
                        <a:spcBef>
                          <a:spcPts val="0"/>
                        </a:spcBef>
                        <a:spcAft>
                          <a:spcPts val="0"/>
                        </a:spcAft>
                        <a:buClr>
                          <a:srgbClr val="000000"/>
                        </a:buClr>
                        <a:buSzTx/>
                        <a:buFont typeface="Arial"/>
                        <a:buNone/>
                        <a:tabLst/>
                        <a:defRPr/>
                      </a:pPr>
                      <a:r>
                        <a:rPr lang="lv-LV" sz="900" b="1" u="none" strike="noStrike" dirty="0">
                          <a:solidFill>
                            <a:schemeClr val="bg1"/>
                          </a:solidFill>
                          <a:effectLst/>
                          <a:latin typeface="Verdana" panose="020B0604030504040204" pitchFamily="34" charset="0"/>
                          <a:ea typeface="Verdana" panose="020B0604030504040204" pitchFamily="34" charset="0"/>
                        </a:rPr>
                        <a:t>Profesijas nosaukums</a:t>
                      </a:r>
                      <a:endParaRPr lang="lv-LV" sz="900" b="1" i="0" u="none" strike="noStrike" dirty="0">
                        <a:solidFill>
                          <a:schemeClr val="bg1"/>
                        </a:solidFill>
                        <a:effectLst/>
                        <a:latin typeface="Verdana" panose="020B0604030504040204" pitchFamily="34" charset="0"/>
                        <a:ea typeface="Verdana" panose="020B0604030504040204" pitchFamily="34" charset="0"/>
                      </a:endParaRPr>
                    </a:p>
                  </a:txBody>
                  <a:tcPr marL="9525" marR="9525" marT="9525" marB="0" anchor="ctr">
                    <a:solidFill>
                      <a:srgbClr val="002060"/>
                    </a:solidFill>
                  </a:tcPr>
                </a:tc>
                <a:tc>
                  <a:txBody>
                    <a:bodyPr/>
                    <a:lstStyle/>
                    <a:p>
                      <a:pPr marL="0" marR="0" lvl="0" indent="0" algn="ctr" defTabSz="914400" rtl="0" eaLnBrk="1" fontAlgn="b" latinLnBrk="0" hangingPunct="1">
                        <a:lnSpc>
                          <a:spcPct val="100000"/>
                        </a:lnSpc>
                        <a:spcBef>
                          <a:spcPts val="0"/>
                        </a:spcBef>
                        <a:spcAft>
                          <a:spcPts val="0"/>
                        </a:spcAft>
                        <a:buClr>
                          <a:srgbClr val="000000"/>
                        </a:buClr>
                        <a:buSzTx/>
                        <a:buFont typeface="Arial"/>
                        <a:buNone/>
                        <a:tabLst/>
                        <a:defRPr/>
                      </a:pPr>
                      <a:r>
                        <a:rPr lang="lv-LV" sz="900" b="1" u="none" strike="noStrike" dirty="0">
                          <a:solidFill>
                            <a:schemeClr val="bg1"/>
                          </a:solidFill>
                          <a:effectLst/>
                          <a:latin typeface="Verdana" panose="020B0604030504040204" pitchFamily="34" charset="0"/>
                          <a:ea typeface="Verdana" panose="020B0604030504040204" pitchFamily="34" charset="0"/>
                        </a:rPr>
                        <a:t>Darba vietu skaits</a:t>
                      </a:r>
                      <a:endParaRPr lang="lv-LV" sz="900" b="1" i="0" u="none" strike="noStrike" dirty="0">
                        <a:solidFill>
                          <a:schemeClr val="bg1"/>
                        </a:solidFill>
                        <a:effectLst/>
                        <a:latin typeface="Verdana" panose="020B0604030504040204" pitchFamily="34" charset="0"/>
                        <a:ea typeface="Verdana" panose="020B0604030504040204" pitchFamily="34" charset="0"/>
                      </a:endParaRPr>
                    </a:p>
                  </a:txBody>
                  <a:tcPr marL="9525" marR="9525" marT="9525" marB="0"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002060"/>
                    </a:solidFill>
                  </a:tcPr>
                </a:tc>
                <a:extLst>
                  <a:ext uri="{0D108BD9-81ED-4DB2-BD59-A6C34878D82A}">
                    <a16:rowId xmlns:a16="http://schemas.microsoft.com/office/drawing/2014/main" val="1399477490"/>
                  </a:ext>
                </a:extLst>
              </a:tr>
              <a:tr h="173249">
                <a:tc>
                  <a:txBody>
                    <a:bodyPr/>
                    <a:lstStyle/>
                    <a:p>
                      <a:pPr algn="l" fontAlgn="b"/>
                      <a:r>
                        <a:rPr lang="lv-LV" sz="800" b="0" i="0" u="none" strike="noStrike" dirty="0">
                          <a:solidFill>
                            <a:srgbClr val="000000"/>
                          </a:solidFill>
                          <a:effectLst/>
                          <a:latin typeface="Verdana" panose="020B0604030504040204" pitchFamily="34" charset="0"/>
                          <a:ea typeface="Verdana" panose="020B0604030504040204" pitchFamily="34" charset="0"/>
                        </a:rPr>
                        <a:t>Apkopējs </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fontAlgn="b"/>
                      <a:r>
                        <a:rPr lang="lv-LV" sz="800" b="0" i="0" u="none" strike="noStrike" dirty="0">
                          <a:solidFill>
                            <a:srgbClr val="000000"/>
                          </a:solidFill>
                          <a:effectLst/>
                          <a:latin typeface="Verdana" panose="020B0604030504040204" pitchFamily="34" charset="0"/>
                          <a:ea typeface="Verdana" panose="020B0604030504040204" pitchFamily="34" charset="0"/>
                        </a:rPr>
                        <a:t>602</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740114811"/>
                  </a:ext>
                </a:extLst>
              </a:tr>
              <a:tr h="173249">
                <a:tc>
                  <a:txBody>
                    <a:bodyPr/>
                    <a:lstStyle/>
                    <a:p>
                      <a:pPr algn="l" fontAlgn="b"/>
                      <a:r>
                        <a:rPr lang="lv-LV" sz="800" b="0" i="0" u="none" strike="noStrike" dirty="0">
                          <a:solidFill>
                            <a:srgbClr val="000000"/>
                          </a:solidFill>
                          <a:effectLst/>
                          <a:latin typeface="Verdana" panose="020B0604030504040204" pitchFamily="34" charset="0"/>
                          <a:ea typeface="Verdana" panose="020B0604030504040204" pitchFamily="34" charset="0"/>
                        </a:rPr>
                        <a:t>Palīgstrādnieks</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8496B0">
                        <a:lumMod val="20000"/>
                        <a:lumOff val="80000"/>
                      </a:srgbClr>
                    </a:solidFill>
                  </a:tcPr>
                </a:tc>
                <a:tc>
                  <a:txBody>
                    <a:bodyPr/>
                    <a:lstStyle/>
                    <a:p>
                      <a:pPr algn="ctr" fontAlgn="b"/>
                      <a:r>
                        <a:rPr lang="lv-LV" sz="800" b="0" i="0" u="none" strike="noStrike" dirty="0">
                          <a:solidFill>
                            <a:srgbClr val="000000"/>
                          </a:solidFill>
                          <a:effectLst/>
                          <a:latin typeface="Verdana" panose="020B0604030504040204" pitchFamily="34" charset="0"/>
                          <a:ea typeface="Verdana" panose="020B0604030504040204" pitchFamily="34" charset="0"/>
                        </a:rPr>
                        <a:t>543</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8496B0">
                        <a:lumMod val="20000"/>
                        <a:lumOff val="80000"/>
                      </a:srgbClr>
                    </a:solidFill>
                  </a:tcPr>
                </a:tc>
                <a:extLst>
                  <a:ext uri="{0D108BD9-81ED-4DB2-BD59-A6C34878D82A}">
                    <a16:rowId xmlns:a16="http://schemas.microsoft.com/office/drawing/2014/main" val="1507313783"/>
                  </a:ext>
                </a:extLst>
              </a:tr>
              <a:tr h="155002">
                <a:tc>
                  <a:txBody>
                    <a:bodyPr/>
                    <a:lstStyle/>
                    <a:p>
                      <a:pPr algn="l" fontAlgn="b"/>
                      <a:r>
                        <a:rPr lang="lv-LV" sz="800" b="0" i="0" u="none" strike="noStrike" dirty="0">
                          <a:solidFill>
                            <a:srgbClr val="000000"/>
                          </a:solidFill>
                          <a:effectLst/>
                          <a:latin typeface="Verdana" panose="020B0604030504040204" pitchFamily="34" charset="0"/>
                          <a:ea typeface="Verdana" panose="020B0604030504040204" pitchFamily="34" charset="0"/>
                        </a:rPr>
                        <a:t>Pārdevējs****</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fontAlgn="b"/>
                      <a:r>
                        <a:rPr lang="lv-LV" sz="800" b="0" i="0" u="none" strike="noStrike" dirty="0">
                          <a:solidFill>
                            <a:srgbClr val="000000"/>
                          </a:solidFill>
                          <a:effectLst/>
                          <a:latin typeface="Verdana" panose="020B0604030504040204" pitchFamily="34" charset="0"/>
                          <a:ea typeface="Verdana" panose="020B0604030504040204" pitchFamily="34" charset="0"/>
                        </a:rPr>
                        <a:t>360</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922680988"/>
                  </a:ext>
                </a:extLst>
              </a:tr>
              <a:tr h="173249">
                <a:tc>
                  <a:txBody>
                    <a:bodyPr/>
                    <a:lstStyle/>
                    <a:p>
                      <a:pPr algn="l" fontAlgn="b"/>
                      <a:r>
                        <a:rPr lang="lv-LV" sz="800" b="0" i="0" u="none" strike="noStrike">
                          <a:solidFill>
                            <a:srgbClr val="000000"/>
                          </a:solidFill>
                          <a:effectLst/>
                          <a:latin typeface="Verdana" panose="020B0604030504040204" pitchFamily="34" charset="0"/>
                          <a:ea typeface="Verdana" panose="020B0604030504040204" pitchFamily="34" charset="0"/>
                        </a:rPr>
                        <a:t>Ceha strādnieks</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8496B0">
                        <a:lumMod val="20000"/>
                        <a:lumOff val="80000"/>
                      </a:srgbClr>
                    </a:solidFill>
                  </a:tcPr>
                </a:tc>
                <a:tc>
                  <a:txBody>
                    <a:bodyPr/>
                    <a:lstStyle/>
                    <a:p>
                      <a:pPr algn="ctr" fontAlgn="b"/>
                      <a:r>
                        <a:rPr lang="lv-LV" sz="800" b="0" i="0" u="none" strike="noStrike" dirty="0">
                          <a:solidFill>
                            <a:srgbClr val="000000"/>
                          </a:solidFill>
                          <a:effectLst/>
                          <a:latin typeface="Verdana" panose="020B0604030504040204" pitchFamily="34" charset="0"/>
                          <a:ea typeface="Verdana" panose="020B0604030504040204" pitchFamily="34" charset="0"/>
                        </a:rPr>
                        <a:t>347</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8496B0">
                        <a:lumMod val="20000"/>
                        <a:lumOff val="80000"/>
                      </a:srgbClr>
                    </a:solidFill>
                  </a:tcPr>
                </a:tc>
                <a:extLst>
                  <a:ext uri="{0D108BD9-81ED-4DB2-BD59-A6C34878D82A}">
                    <a16:rowId xmlns:a16="http://schemas.microsoft.com/office/drawing/2014/main" val="2111943654"/>
                  </a:ext>
                </a:extLst>
              </a:tr>
              <a:tr h="173249">
                <a:tc>
                  <a:txBody>
                    <a:bodyPr/>
                    <a:lstStyle/>
                    <a:p>
                      <a:pPr algn="l" fontAlgn="b"/>
                      <a:r>
                        <a:rPr lang="lv-LV" sz="800" b="0" i="0" u="none" strike="noStrike" dirty="0">
                          <a:solidFill>
                            <a:srgbClr val="000000"/>
                          </a:solidFill>
                          <a:effectLst/>
                          <a:latin typeface="Verdana" panose="020B0604030504040204" pitchFamily="34" charset="0"/>
                          <a:ea typeface="Verdana" panose="020B0604030504040204" pitchFamily="34" charset="0"/>
                        </a:rPr>
                        <a:t>Pavārs</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fontAlgn="b"/>
                      <a:r>
                        <a:rPr lang="lv-LV" sz="800" b="0" i="0" u="none" strike="noStrike" dirty="0">
                          <a:solidFill>
                            <a:srgbClr val="000000"/>
                          </a:solidFill>
                          <a:effectLst/>
                          <a:latin typeface="Verdana" panose="020B0604030504040204" pitchFamily="34" charset="0"/>
                          <a:ea typeface="Verdana" panose="020B0604030504040204" pitchFamily="34" charset="0"/>
                        </a:rPr>
                        <a:t>248</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722804030"/>
                  </a:ext>
                </a:extLst>
              </a:tr>
            </a:tbl>
          </a:graphicData>
        </a:graphic>
      </p:graphicFrame>
      <p:sp>
        <p:nvSpPr>
          <p:cNvPr id="12" name="TextBox 11">
            <a:extLst>
              <a:ext uri="{FF2B5EF4-FFF2-40B4-BE49-F238E27FC236}">
                <a16:creationId xmlns:a16="http://schemas.microsoft.com/office/drawing/2014/main" id="{F352302A-B94D-D654-0871-16D1445B0760}"/>
              </a:ext>
            </a:extLst>
          </p:cNvPr>
          <p:cNvSpPr txBox="1"/>
          <p:nvPr/>
        </p:nvSpPr>
        <p:spPr>
          <a:xfrm>
            <a:off x="2399515" y="824875"/>
            <a:ext cx="8284884" cy="523220"/>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
                <a:srgbClr val="000000"/>
              </a:buClr>
              <a:buSzTx/>
              <a:buFont typeface="Arial"/>
              <a:buNone/>
              <a:tabLst/>
              <a:defRPr/>
            </a:pPr>
            <a:r>
              <a:rPr kumimoji="0" lang="lv-LV" sz="1200" b="0" i="0" u="none" strike="noStrike" kern="0" cap="none" spc="0" normalizeH="0" baseline="0" noProof="0" dirty="0">
                <a:ln>
                  <a:noFill/>
                </a:ln>
                <a:solidFill>
                  <a:srgbClr val="000000"/>
                </a:solidFill>
                <a:effectLst/>
                <a:uLnTx/>
                <a:uFillTx/>
                <a:latin typeface="Verdana" panose="020B0604030504040204" pitchFamily="34" charset="0"/>
                <a:ea typeface="Verdana" panose="020B0604030504040204" pitchFamily="34" charset="0"/>
                <a:cs typeface="Arial"/>
                <a:sym typeface="Arial"/>
              </a:rPr>
              <a:t>2024.gada 19.aprīlī </a:t>
            </a:r>
            <a:r>
              <a:rPr kumimoji="0" lang="lv-LV" sz="1200" b="1" i="0" u="none" strike="noStrike" kern="0" cap="none" spc="0" normalizeH="0" baseline="0" noProof="0" dirty="0">
                <a:ln>
                  <a:noFill/>
                </a:ln>
                <a:solidFill>
                  <a:srgbClr val="000000"/>
                </a:solidFill>
                <a:effectLst/>
                <a:highlight>
                  <a:srgbClr val="C0C0C0"/>
                </a:highlight>
                <a:uLnTx/>
                <a:uFillTx/>
                <a:latin typeface="Verdana" panose="020B0604030504040204" pitchFamily="34" charset="0"/>
                <a:ea typeface="Verdana" panose="020B0604030504040204" pitchFamily="34" charset="0"/>
                <a:cs typeface="Arial"/>
                <a:sym typeface="Arial"/>
              </a:rPr>
              <a:t>aktuālas darba tiesiskās attiecības ar </a:t>
            </a:r>
            <a:r>
              <a:rPr kumimoji="0" lang="lv-LV" sz="1400" b="1" i="0" u="none" strike="noStrike" kern="0" cap="none" spc="0" normalizeH="0" baseline="0" noProof="0" dirty="0">
                <a:ln>
                  <a:noFill/>
                </a:ln>
                <a:solidFill>
                  <a:srgbClr val="000000"/>
                </a:solidFill>
                <a:effectLst/>
                <a:highlight>
                  <a:srgbClr val="C0C0C0"/>
                </a:highlight>
                <a:uLnTx/>
                <a:uFillTx/>
                <a:latin typeface="Verdana" panose="020B0604030504040204" pitchFamily="34" charset="0"/>
                <a:ea typeface="Verdana" panose="020B0604030504040204" pitchFamily="34" charset="0"/>
                <a:cs typeface="Arial"/>
                <a:sym typeface="Arial"/>
              </a:rPr>
              <a:t>8 788 </a:t>
            </a:r>
            <a:r>
              <a:rPr kumimoji="0" lang="lv-LV" sz="1200" b="1" i="0" u="none" strike="noStrike" kern="0" cap="none" spc="0" normalizeH="0" baseline="0" noProof="0" dirty="0">
                <a:ln>
                  <a:noFill/>
                </a:ln>
                <a:solidFill>
                  <a:srgbClr val="000000"/>
                </a:solidFill>
                <a:effectLst/>
                <a:highlight>
                  <a:srgbClr val="C0C0C0"/>
                </a:highlight>
                <a:uLnTx/>
                <a:uFillTx/>
                <a:latin typeface="Verdana" panose="020B0604030504040204" pitchFamily="34" charset="0"/>
                <a:ea typeface="Verdana" panose="020B0604030504040204" pitchFamily="34" charset="0"/>
                <a:cs typeface="Arial"/>
                <a:sym typeface="Arial"/>
              </a:rPr>
              <a:t>Ukrainas civiliedzīvotājiem</a:t>
            </a:r>
          </a:p>
          <a:p>
            <a:pPr marL="0" marR="0" lvl="0" indent="0" algn="just" defTabSz="914400" rtl="0" eaLnBrk="1" fontAlgn="auto" latinLnBrk="0" hangingPunct="1">
              <a:lnSpc>
                <a:spcPct val="100000"/>
              </a:lnSpc>
              <a:spcBef>
                <a:spcPts val="0"/>
              </a:spcBef>
              <a:spcAft>
                <a:spcPts val="0"/>
              </a:spcAft>
              <a:buClr>
                <a:srgbClr val="000000"/>
              </a:buClr>
              <a:buSzTx/>
              <a:buFont typeface="Arial"/>
              <a:buNone/>
              <a:tabLst/>
              <a:defRPr/>
            </a:pPr>
            <a:r>
              <a:rPr kumimoji="0" lang="lv-LV" sz="800" b="0" i="0" u="none" strike="noStrike" kern="0" cap="none" spc="0" normalizeH="0" baseline="0" noProof="0" dirty="0">
                <a:ln>
                  <a:noFill/>
                </a:ln>
                <a:solidFill>
                  <a:srgbClr val="000000"/>
                </a:solidFill>
                <a:effectLst/>
                <a:uLnTx/>
                <a:uFillTx/>
                <a:latin typeface="Verdana" panose="020B0604030504040204" pitchFamily="34" charset="0"/>
                <a:ea typeface="Verdana" panose="020B0604030504040204" pitchFamily="34" charset="0"/>
                <a:cs typeface="Arial"/>
                <a:sym typeface="Arial"/>
              </a:rPr>
              <a:t>(skatītas darba tiesiskā attiecības no 2022.gada 24.februāra)</a:t>
            </a:r>
            <a:r>
              <a:rPr kumimoji="0" lang="lv-LV" sz="1200" b="0" i="0" u="none" strike="noStrike" kern="0" cap="none" spc="0" normalizeH="0" baseline="0" noProof="0" dirty="0">
                <a:ln>
                  <a:noFill/>
                </a:ln>
                <a:solidFill>
                  <a:srgbClr val="000000"/>
                </a:solidFill>
                <a:effectLst/>
                <a:uLnTx/>
                <a:uFillTx/>
                <a:latin typeface="Verdana" panose="020B0604030504040204" pitchFamily="34" charset="0"/>
                <a:ea typeface="Verdana" panose="020B0604030504040204" pitchFamily="34" charset="0"/>
                <a:cs typeface="Arial"/>
                <a:sym typeface="Arial"/>
              </a:rPr>
              <a:t> </a:t>
            </a:r>
            <a:r>
              <a:rPr kumimoji="0" lang="lv-LV" sz="1400" b="1" i="0" u="none" strike="noStrike" kern="0" cap="none" spc="0" normalizeH="0" baseline="0" noProof="0" dirty="0">
                <a:ln>
                  <a:noFill/>
                </a:ln>
                <a:solidFill>
                  <a:srgbClr val="000000"/>
                </a:solidFill>
                <a:effectLst/>
                <a:uLnTx/>
                <a:uFillTx/>
                <a:latin typeface="Verdana" panose="020B0604030504040204" pitchFamily="34" charset="0"/>
                <a:ea typeface="Verdana" panose="020B0604030504040204" pitchFamily="34" charset="0"/>
                <a:cs typeface="Arial"/>
                <a:sym typeface="Arial"/>
              </a:rPr>
              <a:t>9 233 </a:t>
            </a:r>
            <a:r>
              <a:rPr kumimoji="0" lang="lv-LV" sz="1200" b="1" i="0" u="none" strike="noStrike" kern="0" cap="none" spc="0" normalizeH="0" baseline="0" noProof="0" dirty="0">
                <a:ln>
                  <a:noFill/>
                </a:ln>
                <a:solidFill>
                  <a:srgbClr val="000000"/>
                </a:solidFill>
                <a:effectLst/>
                <a:uLnTx/>
                <a:uFillTx/>
                <a:latin typeface="Verdana" panose="020B0604030504040204" pitchFamily="34" charset="0"/>
                <a:ea typeface="Verdana" panose="020B0604030504040204" pitchFamily="34" charset="0"/>
                <a:cs typeface="Arial"/>
                <a:sym typeface="Arial"/>
              </a:rPr>
              <a:t>darba vietās </a:t>
            </a:r>
            <a:r>
              <a:rPr kumimoji="0" lang="lv-LV" sz="1200" b="0" i="0" u="none" strike="noStrike" kern="0" cap="none" spc="0" normalizeH="0" baseline="0" noProof="0" dirty="0">
                <a:ln>
                  <a:noFill/>
                </a:ln>
                <a:solidFill>
                  <a:srgbClr val="000000"/>
                </a:solidFill>
                <a:effectLst/>
                <a:uLnTx/>
                <a:uFillTx/>
                <a:latin typeface="Verdana" panose="020B0604030504040204" pitchFamily="34" charset="0"/>
                <a:ea typeface="Verdana" panose="020B0604030504040204" pitchFamily="34" charset="0"/>
                <a:cs typeface="Arial"/>
                <a:sym typeface="Arial"/>
              </a:rPr>
              <a:t>ir deklarējuši </a:t>
            </a:r>
            <a:r>
              <a:rPr kumimoji="0" lang="lv-LV" sz="1400" b="1" i="0" u="none" strike="noStrike" kern="0" cap="none" spc="0" normalizeH="0" baseline="0" noProof="0" dirty="0">
                <a:ln>
                  <a:noFill/>
                </a:ln>
                <a:solidFill>
                  <a:srgbClr val="000000"/>
                </a:solidFill>
                <a:effectLst/>
                <a:uLnTx/>
                <a:uFillTx/>
                <a:latin typeface="Verdana" panose="020B0604030504040204" pitchFamily="34" charset="0"/>
                <a:ea typeface="Verdana" panose="020B0604030504040204" pitchFamily="34" charset="0"/>
                <a:cs typeface="Arial"/>
                <a:sym typeface="Arial"/>
              </a:rPr>
              <a:t>3 139 </a:t>
            </a:r>
            <a:r>
              <a:rPr kumimoji="0" lang="lv-LV" sz="1200" b="1" i="0" u="none" strike="noStrike" kern="0" cap="none" spc="0" normalizeH="0" baseline="0" noProof="0" dirty="0">
                <a:ln>
                  <a:noFill/>
                </a:ln>
                <a:solidFill>
                  <a:srgbClr val="000000"/>
                </a:solidFill>
                <a:effectLst/>
                <a:uLnTx/>
                <a:uFillTx/>
                <a:latin typeface="Verdana" panose="020B0604030504040204" pitchFamily="34" charset="0"/>
                <a:ea typeface="Verdana" panose="020B0604030504040204" pitchFamily="34" charset="0"/>
                <a:cs typeface="Arial"/>
                <a:sym typeface="Arial"/>
              </a:rPr>
              <a:t>darba devēji</a:t>
            </a:r>
          </a:p>
        </p:txBody>
      </p:sp>
      <p:graphicFrame>
        <p:nvGraphicFramePr>
          <p:cNvPr id="4" name="Chart 3">
            <a:extLst>
              <a:ext uri="{FF2B5EF4-FFF2-40B4-BE49-F238E27FC236}">
                <a16:creationId xmlns:a16="http://schemas.microsoft.com/office/drawing/2014/main" id="{A568E9D5-F7A6-4DD2-ADF0-5E32C8BE8E8D}"/>
              </a:ext>
            </a:extLst>
          </p:cNvPr>
          <p:cNvGraphicFramePr>
            <a:graphicFrameLocks/>
          </p:cNvGraphicFramePr>
          <p:nvPr/>
        </p:nvGraphicFramePr>
        <p:xfrm>
          <a:off x="79502" y="2156547"/>
          <a:ext cx="5821407" cy="2351611"/>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406925400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158"/>
        <p:cNvGrpSpPr/>
        <p:nvPr/>
      </p:nvGrpSpPr>
      <p:grpSpPr>
        <a:xfrm>
          <a:off x="0" y="0"/>
          <a:ext cx="0" cy="0"/>
          <a:chOff x="0" y="0"/>
          <a:chExt cx="0" cy="0"/>
        </a:xfrm>
      </p:grpSpPr>
      <p:pic>
        <p:nvPicPr>
          <p:cNvPr id="38" name="Google Shape;36;p37">
            <a:extLst>
              <a:ext uri="{FF2B5EF4-FFF2-40B4-BE49-F238E27FC236}">
                <a16:creationId xmlns:a16="http://schemas.microsoft.com/office/drawing/2014/main" id="{52A73A88-363C-4A12-B707-63CC84A1A23E}"/>
              </a:ext>
            </a:extLst>
          </p:cNvPr>
          <p:cNvPicPr preferRelativeResize="0"/>
          <p:nvPr/>
        </p:nvPicPr>
        <p:blipFill rotWithShape="1">
          <a:blip r:embed="rId3">
            <a:alphaModFix/>
          </a:blip>
          <a:srcRect/>
          <a:stretch/>
        </p:blipFill>
        <p:spPr>
          <a:xfrm>
            <a:off x="328857" y="0"/>
            <a:ext cx="1973009" cy="2148840"/>
          </a:xfrm>
          <a:prstGeom prst="rect">
            <a:avLst/>
          </a:prstGeom>
          <a:noFill/>
          <a:ln>
            <a:noFill/>
          </a:ln>
        </p:spPr>
      </p:pic>
      <p:sp>
        <p:nvSpPr>
          <p:cNvPr id="42" name="Title 1">
            <a:extLst>
              <a:ext uri="{FF2B5EF4-FFF2-40B4-BE49-F238E27FC236}">
                <a16:creationId xmlns:a16="http://schemas.microsoft.com/office/drawing/2014/main" id="{C88CEBAA-2984-4569-A6DF-525A9F3C1633}"/>
              </a:ext>
            </a:extLst>
          </p:cNvPr>
          <p:cNvSpPr>
            <a:spLocks noGrp="1"/>
          </p:cNvSpPr>
          <p:nvPr>
            <p:ph type="title"/>
          </p:nvPr>
        </p:nvSpPr>
        <p:spPr>
          <a:xfrm>
            <a:off x="1895696" y="210859"/>
            <a:ext cx="10296304" cy="965272"/>
          </a:xfrm>
        </p:spPr>
        <p:txBody>
          <a:bodyPr>
            <a:noAutofit/>
          </a:bodyPr>
          <a:lstStyle/>
          <a:p>
            <a:r>
              <a:rPr lang="lv-LV" sz="2200" dirty="0"/>
              <a:t>Informācija par darba devējiem, kuri nodarbina Ukrainas civiliedzīvotājus </a:t>
            </a:r>
            <a:r>
              <a:rPr lang="lv-LV" sz="1200" dirty="0"/>
              <a:t>(19.04.2024. Darba devēja ziņojumu dati)</a:t>
            </a:r>
            <a:br>
              <a:rPr lang="lv-LV" dirty="0"/>
            </a:br>
            <a:endParaRPr lang="lv-LV" dirty="0"/>
          </a:p>
        </p:txBody>
      </p:sp>
      <p:sp>
        <p:nvSpPr>
          <p:cNvPr id="9" name="TextBox 8">
            <a:extLst>
              <a:ext uri="{FF2B5EF4-FFF2-40B4-BE49-F238E27FC236}">
                <a16:creationId xmlns:a16="http://schemas.microsoft.com/office/drawing/2014/main" id="{E11D00DA-4ADB-4176-8527-1ABBA83F0481}"/>
              </a:ext>
            </a:extLst>
          </p:cNvPr>
          <p:cNvSpPr txBox="1"/>
          <p:nvPr/>
        </p:nvSpPr>
        <p:spPr>
          <a:xfrm>
            <a:off x="9418666" y="1933738"/>
            <a:ext cx="2992980" cy="83099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sz="1400" b="1" i="0" u="none" strike="noStrike" kern="1200" spc="0" baseline="0">
                <a:solidFill>
                  <a:srgbClr val="4472C4"/>
                </a:solidFill>
                <a:latin typeface="Verdana" panose="020B0604030504040204" pitchFamily="34" charset="0"/>
                <a:ea typeface="Verdana" panose="020B0604030504040204" pitchFamily="34" charset="0"/>
                <a:cs typeface="+mn-cs"/>
              </a:defRPr>
            </a:pPr>
            <a:r>
              <a:rPr kumimoji="0" lang="lv-LV" sz="1200" b="1" i="0" u="none" strike="noStrike" kern="1200" cap="none" spc="0" normalizeH="0" baseline="0" noProof="0" dirty="0">
                <a:ln>
                  <a:noFill/>
                </a:ln>
                <a:solidFill>
                  <a:srgbClr val="000000"/>
                </a:solidFill>
                <a:effectLst/>
                <a:uLnTx/>
                <a:uFillTx/>
                <a:latin typeface="Verdana" panose="020B0604030504040204" pitchFamily="34" charset="0"/>
                <a:ea typeface="Verdana" panose="020B0604030504040204" pitchFamily="34" charset="0"/>
                <a:cs typeface="Arial"/>
                <a:sym typeface="Arial"/>
              </a:rPr>
              <a:t>Darba devēju sadalījums pēc darba ņēmēju – Ukrainas civiliedzīvotāju skaita 2024.gada februārī</a:t>
            </a:r>
          </a:p>
        </p:txBody>
      </p:sp>
      <p:sp>
        <p:nvSpPr>
          <p:cNvPr id="15" name="TextBox 14">
            <a:extLst>
              <a:ext uri="{FF2B5EF4-FFF2-40B4-BE49-F238E27FC236}">
                <a16:creationId xmlns:a16="http://schemas.microsoft.com/office/drawing/2014/main" id="{20294929-3AC5-4AC1-A6E3-870A6A373FF9}"/>
              </a:ext>
            </a:extLst>
          </p:cNvPr>
          <p:cNvSpPr txBox="1"/>
          <p:nvPr/>
        </p:nvSpPr>
        <p:spPr>
          <a:xfrm>
            <a:off x="0" y="3976035"/>
            <a:ext cx="2848822" cy="64633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lv-LV" sz="1200" b="1" i="0" u="none" strike="noStrike" kern="0" cap="none" spc="0" normalizeH="0" baseline="0" noProof="0" dirty="0">
                <a:ln>
                  <a:noFill/>
                </a:ln>
                <a:solidFill>
                  <a:srgbClr val="000000"/>
                </a:solidFill>
                <a:effectLst/>
                <a:uLnTx/>
                <a:uFillTx/>
                <a:latin typeface="Verdana" panose="020B0604030504040204" pitchFamily="34" charset="0"/>
                <a:ea typeface="Verdana" panose="020B0604030504040204" pitchFamily="34" charset="0"/>
                <a:cs typeface="Arial"/>
                <a:sym typeface="Arial"/>
              </a:rPr>
              <a:t>Darba devēju sadalījums pēc plānošanas reģiona 2024.gada februārī</a:t>
            </a:r>
          </a:p>
        </p:txBody>
      </p:sp>
      <p:graphicFrame>
        <p:nvGraphicFramePr>
          <p:cNvPr id="16" name="Table 15">
            <a:extLst>
              <a:ext uri="{FF2B5EF4-FFF2-40B4-BE49-F238E27FC236}">
                <a16:creationId xmlns:a16="http://schemas.microsoft.com/office/drawing/2014/main" id="{8F5A0C4A-A379-4C8F-A959-47937E4FDA64}"/>
              </a:ext>
            </a:extLst>
          </p:cNvPr>
          <p:cNvGraphicFramePr>
            <a:graphicFrameLocks noGrp="1"/>
          </p:cNvGraphicFramePr>
          <p:nvPr/>
        </p:nvGraphicFramePr>
        <p:xfrm>
          <a:off x="39959" y="4622366"/>
          <a:ext cx="2581958" cy="1542139"/>
        </p:xfrm>
        <a:graphic>
          <a:graphicData uri="http://schemas.openxmlformats.org/drawingml/2006/table">
            <a:tbl>
              <a:tblPr/>
              <a:tblGrid>
                <a:gridCol w="1625613">
                  <a:extLst>
                    <a:ext uri="{9D8B030D-6E8A-4147-A177-3AD203B41FA5}">
                      <a16:colId xmlns:a16="http://schemas.microsoft.com/office/drawing/2014/main" val="1727663251"/>
                    </a:ext>
                  </a:extLst>
                </a:gridCol>
                <a:gridCol w="956345">
                  <a:extLst>
                    <a:ext uri="{9D8B030D-6E8A-4147-A177-3AD203B41FA5}">
                      <a16:colId xmlns:a16="http://schemas.microsoft.com/office/drawing/2014/main" val="3595893246"/>
                    </a:ext>
                  </a:extLst>
                </a:gridCol>
              </a:tblGrid>
              <a:tr h="278026">
                <a:tc>
                  <a:txBody>
                    <a:bodyPr/>
                    <a:lstStyle>
                      <a:lvl1pPr marR="0" algn="l" rtl="0">
                        <a:lnSpc>
                          <a:spcPct val="100000"/>
                        </a:lnSpc>
                        <a:spcBef>
                          <a:spcPts val="0"/>
                        </a:spcBef>
                        <a:spcAft>
                          <a:spcPts val="0"/>
                        </a:spcAft>
                        <a:buClr>
                          <a:srgbClr val="000000"/>
                        </a:buClr>
                        <a:buFont typeface="Arial"/>
                        <a:defRPr sz="1400" b="0" i="0" u="none" strike="noStrike" cap="none">
                          <a:solidFill>
                            <a:schemeClr val="tx1"/>
                          </a:solidFill>
                          <a:latin typeface="Verdana"/>
                          <a:sym typeface="Arial"/>
                        </a:defRPr>
                      </a:lvl1pPr>
                      <a:lvl2pPr marR="0" algn="l" rtl="0">
                        <a:lnSpc>
                          <a:spcPct val="100000"/>
                        </a:lnSpc>
                        <a:spcBef>
                          <a:spcPts val="0"/>
                        </a:spcBef>
                        <a:spcAft>
                          <a:spcPts val="0"/>
                        </a:spcAft>
                        <a:buClr>
                          <a:srgbClr val="000000"/>
                        </a:buClr>
                        <a:buFont typeface="Arial"/>
                        <a:defRPr sz="1400" b="0" i="0" u="none" strike="noStrike" cap="none">
                          <a:solidFill>
                            <a:schemeClr val="tx1"/>
                          </a:solidFill>
                          <a:latin typeface="Verdana"/>
                          <a:sym typeface="Arial"/>
                        </a:defRPr>
                      </a:lvl2pPr>
                      <a:lvl3pPr marR="0" algn="l" rtl="0">
                        <a:lnSpc>
                          <a:spcPct val="100000"/>
                        </a:lnSpc>
                        <a:spcBef>
                          <a:spcPts val="0"/>
                        </a:spcBef>
                        <a:spcAft>
                          <a:spcPts val="0"/>
                        </a:spcAft>
                        <a:buClr>
                          <a:srgbClr val="000000"/>
                        </a:buClr>
                        <a:buFont typeface="Arial"/>
                        <a:defRPr sz="1400" b="0" i="0" u="none" strike="noStrike" cap="none">
                          <a:solidFill>
                            <a:schemeClr val="tx1"/>
                          </a:solidFill>
                          <a:latin typeface="Verdana"/>
                          <a:sym typeface="Arial"/>
                        </a:defRPr>
                      </a:lvl3pPr>
                      <a:lvl4pPr marR="0" algn="l" rtl="0">
                        <a:lnSpc>
                          <a:spcPct val="100000"/>
                        </a:lnSpc>
                        <a:spcBef>
                          <a:spcPts val="0"/>
                        </a:spcBef>
                        <a:spcAft>
                          <a:spcPts val="0"/>
                        </a:spcAft>
                        <a:buClr>
                          <a:srgbClr val="000000"/>
                        </a:buClr>
                        <a:buFont typeface="Arial"/>
                        <a:defRPr sz="1400" b="0" i="0" u="none" strike="noStrike" cap="none">
                          <a:solidFill>
                            <a:schemeClr val="tx1"/>
                          </a:solidFill>
                          <a:latin typeface="Verdana"/>
                          <a:sym typeface="Arial"/>
                        </a:defRPr>
                      </a:lvl4pPr>
                      <a:lvl5pPr marR="0" algn="l" rtl="0">
                        <a:lnSpc>
                          <a:spcPct val="100000"/>
                        </a:lnSpc>
                        <a:spcBef>
                          <a:spcPts val="0"/>
                        </a:spcBef>
                        <a:spcAft>
                          <a:spcPts val="0"/>
                        </a:spcAft>
                        <a:buClr>
                          <a:srgbClr val="000000"/>
                        </a:buClr>
                        <a:buFont typeface="Arial"/>
                        <a:defRPr sz="1400" b="0" i="0" u="none" strike="noStrike" cap="none">
                          <a:solidFill>
                            <a:schemeClr val="tx1"/>
                          </a:solidFill>
                          <a:latin typeface="Verdana"/>
                          <a:sym typeface="Arial"/>
                        </a:defRPr>
                      </a:lvl5pPr>
                      <a:lvl6pPr marR="0" algn="l" rtl="0">
                        <a:lnSpc>
                          <a:spcPct val="100000"/>
                        </a:lnSpc>
                        <a:spcBef>
                          <a:spcPts val="0"/>
                        </a:spcBef>
                        <a:spcAft>
                          <a:spcPts val="0"/>
                        </a:spcAft>
                        <a:buClr>
                          <a:srgbClr val="000000"/>
                        </a:buClr>
                        <a:buFont typeface="Arial"/>
                        <a:defRPr sz="1400" b="0" i="0" u="none" strike="noStrike" cap="none">
                          <a:solidFill>
                            <a:schemeClr val="tx1"/>
                          </a:solidFill>
                          <a:latin typeface="Verdana"/>
                          <a:sym typeface="Arial"/>
                        </a:defRPr>
                      </a:lvl6pPr>
                      <a:lvl7pPr marR="0" algn="l" rtl="0">
                        <a:lnSpc>
                          <a:spcPct val="100000"/>
                        </a:lnSpc>
                        <a:spcBef>
                          <a:spcPts val="0"/>
                        </a:spcBef>
                        <a:spcAft>
                          <a:spcPts val="0"/>
                        </a:spcAft>
                        <a:buClr>
                          <a:srgbClr val="000000"/>
                        </a:buClr>
                        <a:buFont typeface="Arial"/>
                        <a:defRPr sz="1400" b="0" i="0" u="none" strike="noStrike" cap="none">
                          <a:solidFill>
                            <a:schemeClr val="tx1"/>
                          </a:solidFill>
                          <a:latin typeface="Verdana"/>
                          <a:sym typeface="Arial"/>
                        </a:defRPr>
                      </a:lvl7pPr>
                      <a:lvl8pPr marR="0" algn="l" rtl="0">
                        <a:lnSpc>
                          <a:spcPct val="100000"/>
                        </a:lnSpc>
                        <a:spcBef>
                          <a:spcPts val="0"/>
                        </a:spcBef>
                        <a:spcAft>
                          <a:spcPts val="0"/>
                        </a:spcAft>
                        <a:buClr>
                          <a:srgbClr val="000000"/>
                        </a:buClr>
                        <a:buFont typeface="Arial"/>
                        <a:defRPr sz="1400" b="0" i="0" u="none" strike="noStrike" cap="none">
                          <a:solidFill>
                            <a:schemeClr val="tx1"/>
                          </a:solidFill>
                          <a:latin typeface="Verdana"/>
                          <a:sym typeface="Arial"/>
                        </a:defRPr>
                      </a:lvl8pPr>
                      <a:lvl9pPr marR="0" algn="l" rtl="0">
                        <a:lnSpc>
                          <a:spcPct val="100000"/>
                        </a:lnSpc>
                        <a:spcBef>
                          <a:spcPts val="0"/>
                        </a:spcBef>
                        <a:spcAft>
                          <a:spcPts val="0"/>
                        </a:spcAft>
                        <a:buClr>
                          <a:srgbClr val="000000"/>
                        </a:buClr>
                        <a:buFont typeface="Arial"/>
                        <a:defRPr sz="1400" b="0" i="0" u="none" strike="noStrike" cap="none">
                          <a:solidFill>
                            <a:schemeClr val="tx1"/>
                          </a:solidFill>
                          <a:latin typeface="Verdana"/>
                          <a:sym typeface="Arial"/>
                        </a:defRPr>
                      </a:lvl9pPr>
                    </a:lstStyle>
                    <a:p>
                      <a:pPr marL="0" algn="ctr" defTabSz="914400" rtl="0" eaLnBrk="1" fontAlgn="ctr" latinLnBrk="0" hangingPunct="1">
                        <a:lnSpc>
                          <a:spcPct val="100000"/>
                        </a:lnSpc>
                        <a:spcBef>
                          <a:spcPts val="600"/>
                        </a:spcBef>
                        <a:spcAft>
                          <a:spcPts val="600"/>
                        </a:spcAft>
                      </a:pPr>
                      <a:r>
                        <a:rPr lang="lv-LV" sz="800" b="1" u="none" strike="noStrike" kern="1200" dirty="0">
                          <a:solidFill>
                            <a:schemeClr val="bg1"/>
                          </a:solidFill>
                          <a:effectLst/>
                          <a:latin typeface="Verdana" panose="020B0604030504040204" pitchFamily="34" charset="0"/>
                          <a:ea typeface="Verdana" panose="020B0604030504040204" pitchFamily="34" charset="0"/>
                          <a:cs typeface="+mn-cs"/>
                        </a:rPr>
                        <a:t>Plānošanas reģions</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002060"/>
                    </a:solidFill>
                  </a:tcPr>
                </a:tc>
                <a:tc>
                  <a:txBody>
                    <a:bodyPr/>
                    <a:lstStyle>
                      <a:lvl1pPr marL="0" marR="0" algn="l" defTabSz="914400" rtl="0" eaLnBrk="1" latinLnBrk="0" hangingPunct="1">
                        <a:lnSpc>
                          <a:spcPct val="100000"/>
                        </a:lnSpc>
                        <a:spcBef>
                          <a:spcPts val="0"/>
                        </a:spcBef>
                        <a:spcAft>
                          <a:spcPts val="0"/>
                        </a:spcAft>
                        <a:buClr>
                          <a:srgbClr val="000000"/>
                        </a:buClr>
                        <a:buFont typeface="Arial"/>
                        <a:defRPr sz="1800" b="0" i="0" u="none" strike="noStrike" kern="1200" cap="none">
                          <a:solidFill>
                            <a:schemeClr val="dk1"/>
                          </a:solidFill>
                          <a:latin typeface="Calibri" panose="020F0502020204030204"/>
                          <a:sym typeface="Arial"/>
                        </a:defRPr>
                      </a:lvl1pPr>
                      <a:lvl2pPr marL="457200" marR="0" algn="l" defTabSz="914400" rtl="0" eaLnBrk="1" latinLnBrk="0" hangingPunct="1">
                        <a:lnSpc>
                          <a:spcPct val="100000"/>
                        </a:lnSpc>
                        <a:spcBef>
                          <a:spcPts val="0"/>
                        </a:spcBef>
                        <a:spcAft>
                          <a:spcPts val="0"/>
                        </a:spcAft>
                        <a:buClr>
                          <a:srgbClr val="000000"/>
                        </a:buClr>
                        <a:buFont typeface="Arial"/>
                        <a:defRPr sz="1800" b="0" i="0" u="none" strike="noStrike" kern="1200" cap="none">
                          <a:solidFill>
                            <a:schemeClr val="dk1"/>
                          </a:solidFill>
                          <a:latin typeface="Calibri" panose="020F0502020204030204"/>
                          <a:sym typeface="Arial"/>
                        </a:defRPr>
                      </a:lvl2pPr>
                      <a:lvl3pPr marL="914400" marR="0" algn="l" defTabSz="914400" rtl="0" eaLnBrk="1" latinLnBrk="0" hangingPunct="1">
                        <a:lnSpc>
                          <a:spcPct val="100000"/>
                        </a:lnSpc>
                        <a:spcBef>
                          <a:spcPts val="0"/>
                        </a:spcBef>
                        <a:spcAft>
                          <a:spcPts val="0"/>
                        </a:spcAft>
                        <a:buClr>
                          <a:srgbClr val="000000"/>
                        </a:buClr>
                        <a:buFont typeface="Arial"/>
                        <a:defRPr sz="1800" b="0" i="0" u="none" strike="noStrike" kern="1200" cap="none">
                          <a:solidFill>
                            <a:schemeClr val="dk1"/>
                          </a:solidFill>
                          <a:latin typeface="Calibri" panose="020F0502020204030204"/>
                          <a:sym typeface="Arial"/>
                        </a:defRPr>
                      </a:lvl3pPr>
                      <a:lvl4pPr marL="1371600" marR="0" algn="l" defTabSz="914400" rtl="0" eaLnBrk="1" latinLnBrk="0" hangingPunct="1">
                        <a:lnSpc>
                          <a:spcPct val="100000"/>
                        </a:lnSpc>
                        <a:spcBef>
                          <a:spcPts val="0"/>
                        </a:spcBef>
                        <a:spcAft>
                          <a:spcPts val="0"/>
                        </a:spcAft>
                        <a:buClr>
                          <a:srgbClr val="000000"/>
                        </a:buClr>
                        <a:buFont typeface="Arial"/>
                        <a:defRPr sz="1800" b="0" i="0" u="none" strike="noStrike" kern="1200" cap="none">
                          <a:solidFill>
                            <a:schemeClr val="dk1"/>
                          </a:solidFill>
                          <a:latin typeface="Calibri" panose="020F0502020204030204"/>
                          <a:sym typeface="Arial"/>
                        </a:defRPr>
                      </a:lvl4pPr>
                      <a:lvl5pPr marL="1828800" marR="0" algn="l" defTabSz="914400" rtl="0" eaLnBrk="1" latinLnBrk="0" hangingPunct="1">
                        <a:lnSpc>
                          <a:spcPct val="100000"/>
                        </a:lnSpc>
                        <a:spcBef>
                          <a:spcPts val="0"/>
                        </a:spcBef>
                        <a:spcAft>
                          <a:spcPts val="0"/>
                        </a:spcAft>
                        <a:buClr>
                          <a:srgbClr val="000000"/>
                        </a:buClr>
                        <a:buFont typeface="Arial"/>
                        <a:defRPr sz="1800" b="0" i="0" u="none" strike="noStrike" kern="1200" cap="none">
                          <a:solidFill>
                            <a:schemeClr val="dk1"/>
                          </a:solidFill>
                          <a:latin typeface="Calibri" panose="020F0502020204030204"/>
                          <a:sym typeface="Arial"/>
                        </a:defRPr>
                      </a:lvl5pPr>
                      <a:lvl6pPr marL="2286000" marR="0" algn="l" defTabSz="914400" rtl="0" eaLnBrk="1" latinLnBrk="0" hangingPunct="1">
                        <a:lnSpc>
                          <a:spcPct val="100000"/>
                        </a:lnSpc>
                        <a:spcBef>
                          <a:spcPts val="0"/>
                        </a:spcBef>
                        <a:spcAft>
                          <a:spcPts val="0"/>
                        </a:spcAft>
                        <a:buClr>
                          <a:srgbClr val="000000"/>
                        </a:buClr>
                        <a:buFont typeface="Arial"/>
                        <a:defRPr sz="1800" b="0" i="0" u="none" strike="noStrike" kern="1200" cap="none">
                          <a:solidFill>
                            <a:schemeClr val="dk1"/>
                          </a:solidFill>
                          <a:latin typeface="Calibri" panose="020F0502020204030204"/>
                          <a:sym typeface="Arial"/>
                        </a:defRPr>
                      </a:lvl6pPr>
                      <a:lvl7pPr marL="2743200" marR="0" algn="l" defTabSz="914400" rtl="0" eaLnBrk="1" latinLnBrk="0" hangingPunct="1">
                        <a:lnSpc>
                          <a:spcPct val="100000"/>
                        </a:lnSpc>
                        <a:spcBef>
                          <a:spcPts val="0"/>
                        </a:spcBef>
                        <a:spcAft>
                          <a:spcPts val="0"/>
                        </a:spcAft>
                        <a:buClr>
                          <a:srgbClr val="000000"/>
                        </a:buClr>
                        <a:buFont typeface="Arial"/>
                        <a:defRPr sz="1800" b="0" i="0" u="none" strike="noStrike" kern="1200" cap="none">
                          <a:solidFill>
                            <a:schemeClr val="dk1"/>
                          </a:solidFill>
                          <a:latin typeface="Calibri" panose="020F0502020204030204"/>
                          <a:sym typeface="Arial"/>
                        </a:defRPr>
                      </a:lvl7pPr>
                      <a:lvl8pPr marL="3200400" marR="0" algn="l" defTabSz="914400" rtl="0" eaLnBrk="1" latinLnBrk="0" hangingPunct="1">
                        <a:lnSpc>
                          <a:spcPct val="100000"/>
                        </a:lnSpc>
                        <a:spcBef>
                          <a:spcPts val="0"/>
                        </a:spcBef>
                        <a:spcAft>
                          <a:spcPts val="0"/>
                        </a:spcAft>
                        <a:buClr>
                          <a:srgbClr val="000000"/>
                        </a:buClr>
                        <a:buFont typeface="Arial"/>
                        <a:defRPr sz="1800" b="0" i="0" u="none" strike="noStrike" kern="1200" cap="none">
                          <a:solidFill>
                            <a:schemeClr val="dk1"/>
                          </a:solidFill>
                          <a:latin typeface="Calibri" panose="020F0502020204030204"/>
                          <a:sym typeface="Arial"/>
                        </a:defRPr>
                      </a:lvl8pPr>
                      <a:lvl9pPr marL="3657600" marR="0" algn="l" defTabSz="914400" rtl="0" eaLnBrk="1" latinLnBrk="0" hangingPunct="1">
                        <a:lnSpc>
                          <a:spcPct val="100000"/>
                        </a:lnSpc>
                        <a:spcBef>
                          <a:spcPts val="0"/>
                        </a:spcBef>
                        <a:spcAft>
                          <a:spcPts val="0"/>
                        </a:spcAft>
                        <a:buClr>
                          <a:srgbClr val="000000"/>
                        </a:buClr>
                        <a:buFont typeface="Arial"/>
                        <a:defRPr sz="1800" b="0" i="0" u="none" strike="noStrike" kern="1200" cap="none">
                          <a:solidFill>
                            <a:schemeClr val="dk1"/>
                          </a:solidFill>
                          <a:latin typeface="Calibri" panose="020F0502020204030204"/>
                          <a:sym typeface="Arial"/>
                        </a:defRPr>
                      </a:lvl9pPr>
                    </a:lstStyle>
                    <a:p>
                      <a:pPr algn="ctr" fontAlgn="ctr">
                        <a:lnSpc>
                          <a:spcPct val="100000"/>
                        </a:lnSpc>
                        <a:spcBef>
                          <a:spcPts val="600"/>
                        </a:spcBef>
                        <a:spcAft>
                          <a:spcPts val="600"/>
                        </a:spcAft>
                      </a:pPr>
                      <a:r>
                        <a:rPr lang="lv-LV" sz="800" b="1" u="none" strike="noStrike" dirty="0">
                          <a:solidFill>
                            <a:schemeClr val="bg1"/>
                          </a:solidFill>
                          <a:effectLst/>
                          <a:latin typeface="Verdana" panose="020B0604030504040204" pitchFamily="34" charset="0"/>
                          <a:ea typeface="Verdana" panose="020B0604030504040204" pitchFamily="34" charset="0"/>
                        </a:rPr>
                        <a:t>Darba devēju skaits</a:t>
                      </a:r>
                      <a:endParaRPr lang="lv-LV" sz="800" b="1" i="0" u="none" strike="noStrike" dirty="0">
                        <a:solidFill>
                          <a:schemeClr val="bg1"/>
                        </a:solidFill>
                        <a:effectLst/>
                        <a:latin typeface="Verdana" panose="020B0604030504040204" pitchFamily="34" charset="0"/>
                        <a:ea typeface="Verdana" panose="020B0604030504040204"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002060"/>
                    </a:solidFill>
                  </a:tcPr>
                </a:tc>
                <a:extLst>
                  <a:ext uri="{0D108BD9-81ED-4DB2-BD59-A6C34878D82A}">
                    <a16:rowId xmlns:a16="http://schemas.microsoft.com/office/drawing/2014/main" val="1041681972"/>
                  </a:ext>
                </a:extLst>
              </a:tr>
              <a:tr h="162750">
                <a:tc>
                  <a:txBody>
                    <a:bodyPr/>
                    <a:lstStyle/>
                    <a:p>
                      <a:pPr algn="l" fontAlgn="b"/>
                      <a:r>
                        <a:rPr lang="lv-LV" sz="800" b="0" i="0" u="none" strike="noStrike" dirty="0">
                          <a:solidFill>
                            <a:srgbClr val="000000"/>
                          </a:solidFill>
                          <a:effectLst/>
                          <a:latin typeface="Verdana" panose="020B0604030504040204" pitchFamily="34" charset="0"/>
                          <a:ea typeface="Verdana" panose="020B0604030504040204" pitchFamily="34" charset="0"/>
                        </a:rPr>
                        <a:t>Rīga</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fontAlgn="b"/>
                      <a:r>
                        <a:rPr lang="lv-LV" sz="800" b="0" i="0" u="none" strike="noStrike" dirty="0">
                          <a:solidFill>
                            <a:srgbClr val="000000"/>
                          </a:solidFill>
                          <a:effectLst/>
                          <a:latin typeface="Verdana" panose="020B0604030504040204" pitchFamily="34" charset="0"/>
                          <a:ea typeface="Verdana" panose="020B0604030504040204" pitchFamily="34" charset="0"/>
                        </a:rPr>
                        <a:t>1 679</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740114811"/>
                  </a:ext>
                </a:extLst>
              </a:tr>
              <a:tr h="195405">
                <a:tc>
                  <a:txBody>
                    <a:bodyPr/>
                    <a:lstStyle/>
                    <a:p>
                      <a:pPr algn="l" fontAlgn="b"/>
                      <a:r>
                        <a:rPr lang="lv-LV" sz="800" b="0" i="0" u="none" strike="noStrike" dirty="0">
                          <a:solidFill>
                            <a:srgbClr val="000000"/>
                          </a:solidFill>
                          <a:effectLst/>
                          <a:latin typeface="Verdana" panose="020B0604030504040204" pitchFamily="34" charset="0"/>
                          <a:ea typeface="Verdana" panose="020B0604030504040204" pitchFamily="34" charset="0"/>
                        </a:rPr>
                        <a:t>Rīgas plānošanas reģions</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8496B0">
                        <a:lumMod val="20000"/>
                        <a:lumOff val="80000"/>
                      </a:srgbClr>
                    </a:solidFill>
                  </a:tcPr>
                </a:tc>
                <a:tc>
                  <a:txBody>
                    <a:bodyPr/>
                    <a:lstStyle/>
                    <a:p>
                      <a:pPr algn="ctr" fontAlgn="b"/>
                      <a:r>
                        <a:rPr lang="lv-LV" sz="800" b="0" i="0" u="none" strike="noStrike" dirty="0">
                          <a:solidFill>
                            <a:srgbClr val="000000"/>
                          </a:solidFill>
                          <a:effectLst/>
                          <a:latin typeface="Verdana" panose="020B0604030504040204" pitchFamily="34" charset="0"/>
                          <a:ea typeface="Verdana" panose="020B0604030504040204" pitchFamily="34" charset="0"/>
                        </a:rPr>
                        <a:t>476</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8496B0">
                        <a:lumMod val="20000"/>
                        <a:lumOff val="80000"/>
                      </a:srgbClr>
                    </a:solidFill>
                  </a:tcPr>
                </a:tc>
                <a:extLst>
                  <a:ext uri="{0D108BD9-81ED-4DB2-BD59-A6C34878D82A}">
                    <a16:rowId xmlns:a16="http://schemas.microsoft.com/office/drawing/2014/main" val="1507313783"/>
                  </a:ext>
                </a:extLst>
              </a:tr>
              <a:tr h="191666">
                <a:tc>
                  <a:txBody>
                    <a:bodyPr/>
                    <a:lstStyle/>
                    <a:p>
                      <a:pPr algn="l" fontAlgn="b"/>
                      <a:r>
                        <a:rPr lang="lv-LV" sz="800" b="0" i="0" u="none" strike="noStrike">
                          <a:solidFill>
                            <a:srgbClr val="000000"/>
                          </a:solidFill>
                          <a:effectLst/>
                          <a:latin typeface="Verdana" panose="020B0604030504040204" pitchFamily="34" charset="0"/>
                          <a:ea typeface="Verdana" panose="020B0604030504040204" pitchFamily="34" charset="0"/>
                        </a:rPr>
                        <a:t>Vidzemes plānošanas reģions</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fontAlgn="b"/>
                      <a:r>
                        <a:rPr lang="lv-LV" sz="800" b="0" i="0" u="none" strike="noStrike" dirty="0">
                          <a:solidFill>
                            <a:srgbClr val="000000"/>
                          </a:solidFill>
                          <a:effectLst/>
                          <a:latin typeface="Verdana" panose="020B0604030504040204" pitchFamily="34" charset="0"/>
                          <a:ea typeface="Verdana" panose="020B0604030504040204" pitchFamily="34" charset="0"/>
                        </a:rPr>
                        <a:t>250</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922680988"/>
                  </a:ext>
                </a:extLst>
              </a:tr>
              <a:tr h="174929">
                <a:tc>
                  <a:txBody>
                    <a:bodyPr/>
                    <a:lstStyle/>
                    <a:p>
                      <a:pPr algn="l" fontAlgn="b"/>
                      <a:r>
                        <a:rPr lang="lv-LV" sz="800" b="0" i="0" u="none" strike="noStrike">
                          <a:solidFill>
                            <a:srgbClr val="000000"/>
                          </a:solidFill>
                          <a:effectLst/>
                          <a:latin typeface="Verdana" panose="020B0604030504040204" pitchFamily="34" charset="0"/>
                          <a:ea typeface="Verdana" panose="020B0604030504040204" pitchFamily="34" charset="0"/>
                        </a:rPr>
                        <a:t>Kurzemes plānošanas reģions</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8496B0">
                        <a:lumMod val="20000"/>
                        <a:lumOff val="80000"/>
                      </a:srgbClr>
                    </a:solidFill>
                  </a:tcPr>
                </a:tc>
                <a:tc>
                  <a:txBody>
                    <a:bodyPr/>
                    <a:lstStyle/>
                    <a:p>
                      <a:pPr algn="ctr" fontAlgn="b"/>
                      <a:r>
                        <a:rPr lang="lv-LV" sz="800" b="0" i="0" u="none" strike="noStrike" dirty="0">
                          <a:solidFill>
                            <a:srgbClr val="000000"/>
                          </a:solidFill>
                          <a:effectLst/>
                          <a:latin typeface="Verdana" panose="020B0604030504040204" pitchFamily="34" charset="0"/>
                          <a:ea typeface="Verdana" panose="020B0604030504040204" pitchFamily="34" charset="0"/>
                        </a:rPr>
                        <a:t>248</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8496B0">
                        <a:lumMod val="20000"/>
                        <a:lumOff val="80000"/>
                      </a:srgbClr>
                    </a:solidFill>
                  </a:tcPr>
                </a:tc>
                <a:extLst>
                  <a:ext uri="{0D108BD9-81ED-4DB2-BD59-A6C34878D82A}">
                    <a16:rowId xmlns:a16="http://schemas.microsoft.com/office/drawing/2014/main" val="2111943654"/>
                  </a:ext>
                </a:extLst>
              </a:tr>
              <a:tr h="166977">
                <a:tc>
                  <a:txBody>
                    <a:bodyPr/>
                    <a:lstStyle/>
                    <a:p>
                      <a:pPr algn="l" fontAlgn="b"/>
                      <a:r>
                        <a:rPr lang="lv-LV" sz="800" b="0" i="0" u="none" strike="noStrike">
                          <a:solidFill>
                            <a:srgbClr val="000000"/>
                          </a:solidFill>
                          <a:effectLst/>
                          <a:latin typeface="Verdana" panose="020B0604030504040204" pitchFamily="34" charset="0"/>
                          <a:ea typeface="Verdana" panose="020B0604030504040204" pitchFamily="34" charset="0"/>
                        </a:rPr>
                        <a:t>Zemgales plānošanas reģions</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fontAlgn="b"/>
                      <a:r>
                        <a:rPr lang="lv-LV" sz="800" b="0" i="0" u="none" strike="noStrike" dirty="0">
                          <a:solidFill>
                            <a:srgbClr val="000000"/>
                          </a:solidFill>
                          <a:effectLst/>
                          <a:latin typeface="Verdana" panose="020B0604030504040204" pitchFamily="34" charset="0"/>
                          <a:ea typeface="Verdana" panose="020B0604030504040204" pitchFamily="34" charset="0"/>
                        </a:rPr>
                        <a:t>227</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722804030"/>
                  </a:ext>
                </a:extLst>
              </a:tr>
              <a:tr h="159026">
                <a:tc>
                  <a:txBody>
                    <a:bodyPr/>
                    <a:lstStyle/>
                    <a:p>
                      <a:pPr algn="l" fontAlgn="b"/>
                      <a:r>
                        <a:rPr lang="lv-LV" sz="800" b="0" i="0" u="none" strike="noStrike">
                          <a:solidFill>
                            <a:srgbClr val="000000"/>
                          </a:solidFill>
                          <a:effectLst/>
                          <a:latin typeface="Verdana" panose="020B0604030504040204" pitchFamily="34" charset="0"/>
                          <a:ea typeface="Verdana" panose="020B0604030504040204" pitchFamily="34" charset="0"/>
                        </a:rPr>
                        <a:t>Latgales plānošanas reģions</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8496B0">
                        <a:lumMod val="20000"/>
                        <a:lumOff val="80000"/>
                      </a:srgbClr>
                    </a:solidFill>
                  </a:tcPr>
                </a:tc>
                <a:tc>
                  <a:txBody>
                    <a:bodyPr/>
                    <a:lstStyle/>
                    <a:p>
                      <a:pPr algn="ctr" fontAlgn="b"/>
                      <a:r>
                        <a:rPr lang="lv-LV" sz="800" b="0" i="0" u="none" strike="noStrike" dirty="0">
                          <a:solidFill>
                            <a:srgbClr val="000000"/>
                          </a:solidFill>
                          <a:effectLst/>
                          <a:latin typeface="Verdana" panose="020B0604030504040204" pitchFamily="34" charset="0"/>
                          <a:ea typeface="Verdana" panose="020B0604030504040204" pitchFamily="34" charset="0"/>
                        </a:rPr>
                        <a:t>208</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8496B0">
                        <a:lumMod val="20000"/>
                        <a:lumOff val="80000"/>
                      </a:srgbClr>
                    </a:solidFill>
                  </a:tcPr>
                </a:tc>
                <a:extLst>
                  <a:ext uri="{0D108BD9-81ED-4DB2-BD59-A6C34878D82A}">
                    <a16:rowId xmlns:a16="http://schemas.microsoft.com/office/drawing/2014/main" val="4183687153"/>
                  </a:ext>
                </a:extLst>
              </a:tr>
              <a:tr h="0">
                <a:tc>
                  <a:txBody>
                    <a:bodyPr/>
                    <a:lstStyle>
                      <a:lvl1pPr marR="0" algn="l" rtl="0">
                        <a:lnSpc>
                          <a:spcPct val="100000"/>
                        </a:lnSpc>
                        <a:spcBef>
                          <a:spcPts val="0"/>
                        </a:spcBef>
                        <a:spcAft>
                          <a:spcPts val="0"/>
                        </a:spcAft>
                        <a:buClr>
                          <a:srgbClr val="000000"/>
                        </a:buClr>
                        <a:buFont typeface="Arial"/>
                        <a:defRPr sz="1400" b="0" i="0" u="none" strike="noStrike" cap="none">
                          <a:solidFill>
                            <a:schemeClr val="tx1"/>
                          </a:solidFill>
                          <a:latin typeface="Verdana"/>
                          <a:sym typeface="Arial"/>
                        </a:defRPr>
                      </a:lvl1pPr>
                      <a:lvl2pPr marR="0" algn="l" rtl="0">
                        <a:lnSpc>
                          <a:spcPct val="100000"/>
                        </a:lnSpc>
                        <a:spcBef>
                          <a:spcPts val="0"/>
                        </a:spcBef>
                        <a:spcAft>
                          <a:spcPts val="0"/>
                        </a:spcAft>
                        <a:buClr>
                          <a:srgbClr val="000000"/>
                        </a:buClr>
                        <a:buFont typeface="Arial"/>
                        <a:defRPr sz="1400" b="0" i="0" u="none" strike="noStrike" cap="none">
                          <a:solidFill>
                            <a:schemeClr val="tx1"/>
                          </a:solidFill>
                          <a:latin typeface="Verdana"/>
                          <a:sym typeface="Arial"/>
                        </a:defRPr>
                      </a:lvl2pPr>
                      <a:lvl3pPr marR="0" algn="l" rtl="0">
                        <a:lnSpc>
                          <a:spcPct val="100000"/>
                        </a:lnSpc>
                        <a:spcBef>
                          <a:spcPts val="0"/>
                        </a:spcBef>
                        <a:spcAft>
                          <a:spcPts val="0"/>
                        </a:spcAft>
                        <a:buClr>
                          <a:srgbClr val="000000"/>
                        </a:buClr>
                        <a:buFont typeface="Arial"/>
                        <a:defRPr sz="1400" b="0" i="0" u="none" strike="noStrike" cap="none">
                          <a:solidFill>
                            <a:schemeClr val="tx1"/>
                          </a:solidFill>
                          <a:latin typeface="Verdana"/>
                          <a:sym typeface="Arial"/>
                        </a:defRPr>
                      </a:lvl3pPr>
                      <a:lvl4pPr marR="0" algn="l" rtl="0">
                        <a:lnSpc>
                          <a:spcPct val="100000"/>
                        </a:lnSpc>
                        <a:spcBef>
                          <a:spcPts val="0"/>
                        </a:spcBef>
                        <a:spcAft>
                          <a:spcPts val="0"/>
                        </a:spcAft>
                        <a:buClr>
                          <a:srgbClr val="000000"/>
                        </a:buClr>
                        <a:buFont typeface="Arial"/>
                        <a:defRPr sz="1400" b="0" i="0" u="none" strike="noStrike" cap="none">
                          <a:solidFill>
                            <a:schemeClr val="tx1"/>
                          </a:solidFill>
                          <a:latin typeface="Verdana"/>
                          <a:sym typeface="Arial"/>
                        </a:defRPr>
                      </a:lvl4pPr>
                      <a:lvl5pPr marR="0" algn="l" rtl="0">
                        <a:lnSpc>
                          <a:spcPct val="100000"/>
                        </a:lnSpc>
                        <a:spcBef>
                          <a:spcPts val="0"/>
                        </a:spcBef>
                        <a:spcAft>
                          <a:spcPts val="0"/>
                        </a:spcAft>
                        <a:buClr>
                          <a:srgbClr val="000000"/>
                        </a:buClr>
                        <a:buFont typeface="Arial"/>
                        <a:defRPr sz="1400" b="0" i="0" u="none" strike="noStrike" cap="none">
                          <a:solidFill>
                            <a:schemeClr val="tx1"/>
                          </a:solidFill>
                          <a:latin typeface="Verdana"/>
                          <a:sym typeface="Arial"/>
                        </a:defRPr>
                      </a:lvl5pPr>
                      <a:lvl6pPr marR="0" algn="l" rtl="0">
                        <a:lnSpc>
                          <a:spcPct val="100000"/>
                        </a:lnSpc>
                        <a:spcBef>
                          <a:spcPts val="0"/>
                        </a:spcBef>
                        <a:spcAft>
                          <a:spcPts val="0"/>
                        </a:spcAft>
                        <a:buClr>
                          <a:srgbClr val="000000"/>
                        </a:buClr>
                        <a:buFont typeface="Arial"/>
                        <a:defRPr sz="1400" b="0" i="0" u="none" strike="noStrike" cap="none">
                          <a:solidFill>
                            <a:schemeClr val="tx1"/>
                          </a:solidFill>
                          <a:latin typeface="Verdana"/>
                          <a:sym typeface="Arial"/>
                        </a:defRPr>
                      </a:lvl6pPr>
                      <a:lvl7pPr marR="0" algn="l" rtl="0">
                        <a:lnSpc>
                          <a:spcPct val="100000"/>
                        </a:lnSpc>
                        <a:spcBef>
                          <a:spcPts val="0"/>
                        </a:spcBef>
                        <a:spcAft>
                          <a:spcPts val="0"/>
                        </a:spcAft>
                        <a:buClr>
                          <a:srgbClr val="000000"/>
                        </a:buClr>
                        <a:buFont typeface="Arial"/>
                        <a:defRPr sz="1400" b="0" i="0" u="none" strike="noStrike" cap="none">
                          <a:solidFill>
                            <a:schemeClr val="tx1"/>
                          </a:solidFill>
                          <a:latin typeface="Verdana"/>
                          <a:sym typeface="Arial"/>
                        </a:defRPr>
                      </a:lvl7pPr>
                      <a:lvl8pPr marR="0" algn="l" rtl="0">
                        <a:lnSpc>
                          <a:spcPct val="100000"/>
                        </a:lnSpc>
                        <a:spcBef>
                          <a:spcPts val="0"/>
                        </a:spcBef>
                        <a:spcAft>
                          <a:spcPts val="0"/>
                        </a:spcAft>
                        <a:buClr>
                          <a:srgbClr val="000000"/>
                        </a:buClr>
                        <a:buFont typeface="Arial"/>
                        <a:defRPr sz="1400" b="0" i="0" u="none" strike="noStrike" cap="none">
                          <a:solidFill>
                            <a:schemeClr val="tx1"/>
                          </a:solidFill>
                          <a:latin typeface="Verdana"/>
                          <a:sym typeface="Arial"/>
                        </a:defRPr>
                      </a:lvl8pPr>
                      <a:lvl9pPr marR="0" algn="l" rtl="0">
                        <a:lnSpc>
                          <a:spcPct val="100000"/>
                        </a:lnSpc>
                        <a:spcBef>
                          <a:spcPts val="0"/>
                        </a:spcBef>
                        <a:spcAft>
                          <a:spcPts val="0"/>
                        </a:spcAft>
                        <a:buClr>
                          <a:srgbClr val="000000"/>
                        </a:buClr>
                        <a:buFont typeface="Arial"/>
                        <a:defRPr sz="1400" b="0" i="0" u="none" strike="noStrike" cap="none">
                          <a:solidFill>
                            <a:schemeClr val="tx1"/>
                          </a:solidFill>
                          <a:latin typeface="Verdana"/>
                          <a:sym typeface="Arial"/>
                        </a:defRPr>
                      </a:lvl9pPr>
                    </a:lstStyle>
                    <a:p>
                      <a:pPr marL="0" algn="r" defTabSz="914400" rtl="0" eaLnBrk="1" fontAlgn="b" latinLnBrk="0" hangingPunct="1"/>
                      <a:r>
                        <a:rPr lang="lv-LV" sz="800" b="1" i="0" u="none" strike="noStrike" kern="1200" dirty="0">
                          <a:solidFill>
                            <a:schemeClr val="tx1"/>
                          </a:solidFill>
                          <a:effectLst/>
                          <a:latin typeface="Verdana" panose="020B0604030504040204" pitchFamily="34" charset="0"/>
                          <a:ea typeface="Verdana" panose="020B0604030504040204" pitchFamily="34" charset="0"/>
                          <a:cs typeface="+mn-cs"/>
                        </a:rPr>
                        <a:t>KOPĀ</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fontAlgn="b"/>
                      <a:r>
                        <a:rPr lang="lv-LV" sz="800" b="1" i="0" u="none" strike="noStrike" dirty="0">
                          <a:solidFill>
                            <a:srgbClr val="000000"/>
                          </a:solidFill>
                          <a:effectLst/>
                          <a:latin typeface="Verdana" panose="020B0604030504040204" pitchFamily="34" charset="0"/>
                          <a:ea typeface="Verdana" panose="020B0604030504040204" pitchFamily="34" charset="0"/>
                        </a:rPr>
                        <a:t>3 088</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320146875"/>
                  </a:ext>
                </a:extLst>
              </a:tr>
            </a:tbl>
          </a:graphicData>
        </a:graphic>
      </p:graphicFrame>
      <p:graphicFrame>
        <p:nvGraphicFramePr>
          <p:cNvPr id="3" name="Table 2">
            <a:extLst>
              <a:ext uri="{FF2B5EF4-FFF2-40B4-BE49-F238E27FC236}">
                <a16:creationId xmlns:a16="http://schemas.microsoft.com/office/drawing/2014/main" id="{C5EC09BC-D41F-480C-BE8C-42BB8FBA701D}"/>
              </a:ext>
            </a:extLst>
          </p:cNvPr>
          <p:cNvGraphicFramePr>
            <a:graphicFrameLocks noGrp="1"/>
          </p:cNvGraphicFramePr>
          <p:nvPr/>
        </p:nvGraphicFramePr>
        <p:xfrm>
          <a:off x="4755736" y="1283773"/>
          <a:ext cx="4898895" cy="4181719"/>
        </p:xfrm>
        <a:graphic>
          <a:graphicData uri="http://schemas.openxmlformats.org/drawingml/2006/table">
            <a:tbl>
              <a:tblPr/>
              <a:tblGrid>
                <a:gridCol w="460491">
                  <a:extLst>
                    <a:ext uri="{9D8B030D-6E8A-4147-A177-3AD203B41FA5}">
                      <a16:colId xmlns:a16="http://schemas.microsoft.com/office/drawing/2014/main" val="3809074403"/>
                    </a:ext>
                  </a:extLst>
                </a:gridCol>
                <a:gridCol w="3640578">
                  <a:extLst>
                    <a:ext uri="{9D8B030D-6E8A-4147-A177-3AD203B41FA5}">
                      <a16:colId xmlns:a16="http://schemas.microsoft.com/office/drawing/2014/main" val="1328016655"/>
                    </a:ext>
                  </a:extLst>
                </a:gridCol>
                <a:gridCol w="797826">
                  <a:extLst>
                    <a:ext uri="{9D8B030D-6E8A-4147-A177-3AD203B41FA5}">
                      <a16:colId xmlns:a16="http://schemas.microsoft.com/office/drawing/2014/main" val="2653545876"/>
                    </a:ext>
                  </a:extLst>
                </a:gridCol>
              </a:tblGrid>
              <a:tr h="469726">
                <a:tc gridSpan="2">
                  <a:txBody>
                    <a:bodyPr/>
                    <a:lstStyle/>
                    <a:p>
                      <a:pPr algn="ctr" rtl="0" fontAlgn="ctr"/>
                      <a:r>
                        <a:rPr lang="lv-LV" sz="800" b="1" i="0" u="none" strike="noStrike" dirty="0">
                          <a:solidFill>
                            <a:srgbClr val="FFFFFF"/>
                          </a:solidFill>
                          <a:effectLst/>
                          <a:latin typeface="Verdana" panose="020B0604030504040204" pitchFamily="34" charset="0"/>
                        </a:rPr>
                        <a:t>Darba devēja pamatdarbības veids</a:t>
                      </a:r>
                    </a:p>
                  </a:txBody>
                  <a:tcPr marL="6234" marR="6234" marT="6234"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002060"/>
                    </a:solidFill>
                  </a:tcPr>
                </a:tc>
                <a:tc hMerge="1">
                  <a:txBody>
                    <a:bodyPr/>
                    <a:lstStyle/>
                    <a:p>
                      <a:endParaRPr lang="lv-LV"/>
                    </a:p>
                  </a:txBody>
                  <a:tcPr/>
                </a:tc>
                <a:tc>
                  <a:txBody>
                    <a:bodyPr/>
                    <a:lstStyle/>
                    <a:p>
                      <a:pPr algn="ctr" rtl="0" fontAlgn="ctr"/>
                      <a:r>
                        <a:rPr lang="lv-LV" sz="800" b="1" i="0" u="none" strike="noStrike" dirty="0">
                          <a:solidFill>
                            <a:srgbClr val="FFFFFF"/>
                          </a:solidFill>
                          <a:effectLst/>
                          <a:latin typeface="Verdana" panose="020B0604030504040204" pitchFamily="34" charset="0"/>
                        </a:rPr>
                        <a:t>Darba devēju skaits</a:t>
                      </a:r>
                    </a:p>
                  </a:txBody>
                  <a:tcPr marL="6234" marR="6234" marT="6234"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002060"/>
                    </a:solidFill>
                  </a:tcPr>
                </a:tc>
                <a:extLst>
                  <a:ext uri="{0D108BD9-81ED-4DB2-BD59-A6C34878D82A}">
                    <a16:rowId xmlns:a16="http://schemas.microsoft.com/office/drawing/2014/main" val="442041309"/>
                  </a:ext>
                </a:extLst>
              </a:tr>
              <a:tr h="160988">
                <a:tc>
                  <a:txBody>
                    <a:bodyPr/>
                    <a:lstStyle/>
                    <a:p>
                      <a:pPr algn="ctr" fontAlgn="b"/>
                      <a:r>
                        <a:rPr lang="lv-LV" sz="800" b="0" i="0" u="none" strike="noStrike" dirty="0">
                          <a:solidFill>
                            <a:srgbClr val="000000"/>
                          </a:solidFill>
                          <a:effectLst/>
                          <a:latin typeface="Verdana" panose="020B0604030504040204" pitchFamily="34" charset="0"/>
                          <a:ea typeface="Verdana" panose="020B0604030504040204" pitchFamily="34" charset="0"/>
                        </a:rPr>
                        <a:t>C</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b"/>
                      <a:r>
                        <a:rPr lang="lv-LV" sz="800" b="0" i="0" u="none" strike="noStrike">
                          <a:solidFill>
                            <a:srgbClr val="000000"/>
                          </a:solidFill>
                          <a:effectLst/>
                          <a:latin typeface="Verdana" panose="020B0604030504040204" pitchFamily="34" charset="0"/>
                          <a:ea typeface="Verdana" panose="020B0604030504040204" pitchFamily="34" charset="0"/>
                        </a:rPr>
                        <a:t>Apstrādes rūpniecība</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b"/>
                      <a:r>
                        <a:rPr lang="lv-LV" sz="800" b="0" i="0" u="none" strike="noStrike" dirty="0">
                          <a:solidFill>
                            <a:srgbClr val="000000"/>
                          </a:solidFill>
                          <a:effectLst/>
                          <a:latin typeface="Verdana" panose="020B0604030504040204" pitchFamily="34" charset="0"/>
                          <a:ea typeface="Verdana" panose="020B0604030504040204" pitchFamily="34" charset="0"/>
                        </a:rPr>
                        <a:t>554</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137133081"/>
                  </a:ext>
                </a:extLst>
              </a:tr>
              <a:tr h="294976">
                <a:tc>
                  <a:txBody>
                    <a:bodyPr/>
                    <a:lstStyle/>
                    <a:p>
                      <a:pPr algn="ctr" fontAlgn="b"/>
                      <a:r>
                        <a:rPr lang="lv-LV" sz="800" b="0" i="0" u="none" strike="noStrike" dirty="0">
                          <a:solidFill>
                            <a:srgbClr val="000000"/>
                          </a:solidFill>
                          <a:effectLst/>
                          <a:latin typeface="Verdana" panose="020B0604030504040204" pitchFamily="34" charset="0"/>
                          <a:ea typeface="Verdana" panose="020B0604030504040204" pitchFamily="34" charset="0"/>
                        </a:rPr>
                        <a:t>G</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6EAEF"/>
                    </a:solidFill>
                  </a:tcPr>
                </a:tc>
                <a:tc>
                  <a:txBody>
                    <a:bodyPr/>
                    <a:lstStyle/>
                    <a:p>
                      <a:pPr algn="l" fontAlgn="b"/>
                      <a:r>
                        <a:rPr lang="lv-LV" sz="800" b="0" i="0" u="none" strike="noStrike">
                          <a:solidFill>
                            <a:srgbClr val="000000"/>
                          </a:solidFill>
                          <a:effectLst/>
                          <a:latin typeface="Verdana" panose="020B0604030504040204" pitchFamily="34" charset="0"/>
                          <a:ea typeface="Verdana" panose="020B0604030504040204" pitchFamily="34" charset="0"/>
                        </a:rPr>
                        <a:t>Vairumtirdzniecība un mazumtirdzniecība; automobiļu un motociklu remonts</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6EAEF"/>
                    </a:solidFill>
                  </a:tcPr>
                </a:tc>
                <a:tc>
                  <a:txBody>
                    <a:bodyPr/>
                    <a:lstStyle/>
                    <a:p>
                      <a:pPr algn="ctr" fontAlgn="b"/>
                      <a:r>
                        <a:rPr lang="lv-LV" sz="800" b="0" i="0" u="none" strike="noStrike" dirty="0">
                          <a:solidFill>
                            <a:srgbClr val="000000"/>
                          </a:solidFill>
                          <a:effectLst/>
                          <a:latin typeface="Verdana" panose="020B0604030504040204" pitchFamily="34" charset="0"/>
                          <a:ea typeface="Verdana" panose="020B0604030504040204" pitchFamily="34" charset="0"/>
                        </a:rPr>
                        <a:t>479</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6EAEF"/>
                    </a:solidFill>
                  </a:tcPr>
                </a:tc>
                <a:extLst>
                  <a:ext uri="{0D108BD9-81ED-4DB2-BD59-A6C34878D82A}">
                    <a16:rowId xmlns:a16="http://schemas.microsoft.com/office/drawing/2014/main" val="1270570188"/>
                  </a:ext>
                </a:extLst>
              </a:tr>
              <a:tr h="184459">
                <a:tc>
                  <a:txBody>
                    <a:bodyPr/>
                    <a:lstStyle/>
                    <a:p>
                      <a:pPr algn="ctr" fontAlgn="b"/>
                      <a:r>
                        <a:rPr lang="lv-LV" sz="800" b="0" i="0" u="none" strike="noStrike">
                          <a:solidFill>
                            <a:srgbClr val="000000"/>
                          </a:solidFill>
                          <a:effectLst/>
                          <a:latin typeface="Verdana" panose="020B0604030504040204" pitchFamily="34" charset="0"/>
                          <a:ea typeface="Verdana" panose="020B0604030504040204" pitchFamily="34" charset="0"/>
                        </a:rPr>
                        <a:t>I</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b"/>
                      <a:r>
                        <a:rPr lang="lv-LV" sz="800" b="0" i="0" u="none" strike="noStrike">
                          <a:solidFill>
                            <a:srgbClr val="000000"/>
                          </a:solidFill>
                          <a:effectLst/>
                          <a:latin typeface="Verdana" panose="020B0604030504040204" pitchFamily="34" charset="0"/>
                          <a:ea typeface="Verdana" panose="020B0604030504040204" pitchFamily="34" charset="0"/>
                        </a:rPr>
                        <a:t>Izmitināšana un ēdināšanas pakalpojumi</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b"/>
                      <a:r>
                        <a:rPr lang="lv-LV" sz="800" b="0" i="0" u="none" strike="noStrike" dirty="0">
                          <a:solidFill>
                            <a:srgbClr val="000000"/>
                          </a:solidFill>
                          <a:effectLst/>
                          <a:latin typeface="Verdana" panose="020B0604030504040204" pitchFamily="34" charset="0"/>
                          <a:ea typeface="Verdana" panose="020B0604030504040204" pitchFamily="34" charset="0"/>
                        </a:rPr>
                        <a:t>383</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36747845"/>
                  </a:ext>
                </a:extLst>
              </a:tr>
              <a:tr h="151957">
                <a:tc>
                  <a:txBody>
                    <a:bodyPr/>
                    <a:lstStyle/>
                    <a:p>
                      <a:pPr algn="ctr" fontAlgn="b"/>
                      <a:r>
                        <a:rPr lang="lv-LV" sz="800" b="0" i="0" u="none" strike="noStrike" dirty="0">
                          <a:solidFill>
                            <a:srgbClr val="000000"/>
                          </a:solidFill>
                          <a:effectLst/>
                          <a:latin typeface="Verdana" panose="020B0604030504040204" pitchFamily="34" charset="0"/>
                          <a:ea typeface="Verdana" panose="020B0604030504040204" pitchFamily="34" charset="0"/>
                        </a:rPr>
                        <a:t>F</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6EAEF"/>
                    </a:solidFill>
                  </a:tcPr>
                </a:tc>
                <a:tc>
                  <a:txBody>
                    <a:bodyPr/>
                    <a:lstStyle/>
                    <a:p>
                      <a:pPr algn="l" fontAlgn="b"/>
                      <a:r>
                        <a:rPr lang="lv-LV" sz="800" b="0" i="0" u="none" strike="noStrike">
                          <a:solidFill>
                            <a:srgbClr val="000000"/>
                          </a:solidFill>
                          <a:effectLst/>
                          <a:latin typeface="Verdana" panose="020B0604030504040204" pitchFamily="34" charset="0"/>
                          <a:ea typeface="Verdana" panose="020B0604030504040204" pitchFamily="34" charset="0"/>
                        </a:rPr>
                        <a:t>Būvniecība</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6EAEF"/>
                    </a:solidFill>
                  </a:tcPr>
                </a:tc>
                <a:tc>
                  <a:txBody>
                    <a:bodyPr/>
                    <a:lstStyle/>
                    <a:p>
                      <a:pPr algn="ctr" fontAlgn="b"/>
                      <a:r>
                        <a:rPr lang="lv-LV" sz="800" b="0" i="0" u="none" strike="noStrike">
                          <a:solidFill>
                            <a:srgbClr val="000000"/>
                          </a:solidFill>
                          <a:effectLst/>
                          <a:latin typeface="Verdana" panose="020B0604030504040204" pitchFamily="34" charset="0"/>
                          <a:ea typeface="Verdana" panose="020B0604030504040204" pitchFamily="34" charset="0"/>
                        </a:rPr>
                        <a:t>348</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6EAEF"/>
                    </a:solidFill>
                  </a:tcPr>
                </a:tc>
                <a:extLst>
                  <a:ext uri="{0D108BD9-81ED-4DB2-BD59-A6C34878D82A}">
                    <a16:rowId xmlns:a16="http://schemas.microsoft.com/office/drawing/2014/main" val="283495308"/>
                  </a:ext>
                </a:extLst>
              </a:tr>
              <a:tr h="151957">
                <a:tc>
                  <a:txBody>
                    <a:bodyPr/>
                    <a:lstStyle/>
                    <a:p>
                      <a:pPr algn="ctr" fontAlgn="b"/>
                      <a:r>
                        <a:rPr lang="lv-LV" sz="800" b="0" i="0" u="none" strike="noStrike">
                          <a:solidFill>
                            <a:srgbClr val="000000"/>
                          </a:solidFill>
                          <a:effectLst/>
                          <a:latin typeface="Verdana" panose="020B0604030504040204" pitchFamily="34" charset="0"/>
                          <a:ea typeface="Verdana" panose="020B0604030504040204" pitchFamily="34" charset="0"/>
                        </a:rPr>
                        <a:t>H</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b"/>
                      <a:r>
                        <a:rPr lang="lv-LV" sz="800" b="0" i="0" u="none" strike="noStrike" dirty="0">
                          <a:solidFill>
                            <a:srgbClr val="000000"/>
                          </a:solidFill>
                          <a:effectLst/>
                          <a:latin typeface="Verdana" panose="020B0604030504040204" pitchFamily="34" charset="0"/>
                          <a:ea typeface="Verdana" panose="020B0604030504040204" pitchFamily="34" charset="0"/>
                        </a:rPr>
                        <a:t>Transports un uzglabāšana</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b"/>
                      <a:r>
                        <a:rPr lang="lv-LV" sz="800" b="0" i="0" u="none" strike="noStrike" dirty="0">
                          <a:solidFill>
                            <a:srgbClr val="000000"/>
                          </a:solidFill>
                          <a:effectLst/>
                          <a:latin typeface="Verdana" panose="020B0604030504040204" pitchFamily="34" charset="0"/>
                          <a:ea typeface="Verdana" panose="020B0604030504040204" pitchFamily="34" charset="0"/>
                        </a:rPr>
                        <a:t>262</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642921755"/>
                  </a:ext>
                </a:extLst>
              </a:tr>
              <a:tr h="151957">
                <a:tc>
                  <a:txBody>
                    <a:bodyPr/>
                    <a:lstStyle/>
                    <a:p>
                      <a:pPr algn="ctr" fontAlgn="b"/>
                      <a:r>
                        <a:rPr lang="lv-LV" sz="800" b="0" i="0" u="none" strike="noStrike">
                          <a:solidFill>
                            <a:srgbClr val="000000"/>
                          </a:solidFill>
                          <a:effectLst/>
                          <a:latin typeface="Verdana" panose="020B0604030504040204" pitchFamily="34" charset="0"/>
                          <a:ea typeface="Verdana" panose="020B0604030504040204" pitchFamily="34" charset="0"/>
                        </a:rPr>
                        <a:t>Q</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6EAEF"/>
                    </a:solidFill>
                  </a:tcPr>
                </a:tc>
                <a:tc>
                  <a:txBody>
                    <a:bodyPr/>
                    <a:lstStyle/>
                    <a:p>
                      <a:pPr algn="l" fontAlgn="b"/>
                      <a:r>
                        <a:rPr lang="lv-LV" sz="800" b="0" i="0" u="none" strike="noStrike">
                          <a:solidFill>
                            <a:srgbClr val="000000"/>
                          </a:solidFill>
                          <a:effectLst/>
                          <a:latin typeface="Verdana" panose="020B0604030504040204" pitchFamily="34" charset="0"/>
                          <a:ea typeface="Verdana" panose="020B0604030504040204" pitchFamily="34" charset="0"/>
                        </a:rPr>
                        <a:t>Veselība un sociālā aprūpe</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6EAEF"/>
                    </a:solidFill>
                  </a:tcPr>
                </a:tc>
                <a:tc>
                  <a:txBody>
                    <a:bodyPr/>
                    <a:lstStyle/>
                    <a:p>
                      <a:pPr algn="ctr" fontAlgn="b"/>
                      <a:r>
                        <a:rPr lang="lv-LV" sz="800" b="0" i="0" u="none" strike="noStrike">
                          <a:solidFill>
                            <a:srgbClr val="000000"/>
                          </a:solidFill>
                          <a:effectLst/>
                          <a:latin typeface="Verdana" panose="020B0604030504040204" pitchFamily="34" charset="0"/>
                          <a:ea typeface="Verdana" panose="020B0604030504040204" pitchFamily="34" charset="0"/>
                        </a:rPr>
                        <a:t>188</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6EAEF"/>
                    </a:solidFill>
                  </a:tcPr>
                </a:tc>
                <a:extLst>
                  <a:ext uri="{0D108BD9-81ED-4DB2-BD59-A6C34878D82A}">
                    <a16:rowId xmlns:a16="http://schemas.microsoft.com/office/drawing/2014/main" val="1412441847"/>
                  </a:ext>
                </a:extLst>
              </a:tr>
              <a:tr h="151957">
                <a:tc>
                  <a:txBody>
                    <a:bodyPr/>
                    <a:lstStyle/>
                    <a:p>
                      <a:pPr algn="ctr" fontAlgn="b"/>
                      <a:r>
                        <a:rPr lang="lv-LV" sz="800" b="0" i="0" u="none" strike="noStrike" dirty="0">
                          <a:solidFill>
                            <a:srgbClr val="000000"/>
                          </a:solidFill>
                          <a:effectLst/>
                          <a:latin typeface="Verdana" panose="020B0604030504040204" pitchFamily="34" charset="0"/>
                          <a:ea typeface="Verdana" panose="020B0604030504040204" pitchFamily="34" charset="0"/>
                        </a:rPr>
                        <a:t>N</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b"/>
                      <a:r>
                        <a:rPr lang="lv-LV" sz="800" b="0" i="0" u="none" strike="noStrike">
                          <a:solidFill>
                            <a:srgbClr val="000000"/>
                          </a:solidFill>
                          <a:effectLst/>
                          <a:latin typeface="Verdana" panose="020B0604030504040204" pitchFamily="34" charset="0"/>
                          <a:ea typeface="Verdana" panose="020B0604030504040204" pitchFamily="34" charset="0"/>
                        </a:rPr>
                        <a:t>Administratīvo un apkalpojošo dienestu darbība</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b"/>
                      <a:r>
                        <a:rPr lang="lv-LV" sz="800" b="0" i="0" u="none" strike="noStrike" dirty="0">
                          <a:solidFill>
                            <a:srgbClr val="000000"/>
                          </a:solidFill>
                          <a:effectLst/>
                          <a:latin typeface="Verdana" panose="020B0604030504040204" pitchFamily="34" charset="0"/>
                          <a:ea typeface="Verdana" panose="020B0604030504040204" pitchFamily="34" charset="0"/>
                        </a:rPr>
                        <a:t>141</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863078982"/>
                  </a:ext>
                </a:extLst>
              </a:tr>
              <a:tr h="174711">
                <a:tc>
                  <a:txBody>
                    <a:bodyPr/>
                    <a:lstStyle/>
                    <a:p>
                      <a:pPr algn="ctr" fontAlgn="b"/>
                      <a:r>
                        <a:rPr lang="lv-LV" sz="800" b="0" i="0" u="none" strike="noStrike">
                          <a:solidFill>
                            <a:srgbClr val="000000"/>
                          </a:solidFill>
                          <a:effectLst/>
                          <a:latin typeface="Verdana" panose="020B0604030504040204" pitchFamily="34" charset="0"/>
                          <a:ea typeface="Verdana" panose="020B0604030504040204" pitchFamily="34" charset="0"/>
                        </a:rPr>
                        <a:t>J</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6EAEF"/>
                    </a:solidFill>
                  </a:tcPr>
                </a:tc>
                <a:tc>
                  <a:txBody>
                    <a:bodyPr/>
                    <a:lstStyle/>
                    <a:p>
                      <a:pPr algn="l" fontAlgn="b"/>
                      <a:r>
                        <a:rPr lang="lv-LV" sz="800" b="0" i="0" u="none" strike="noStrike">
                          <a:solidFill>
                            <a:srgbClr val="000000"/>
                          </a:solidFill>
                          <a:effectLst/>
                          <a:latin typeface="Verdana" panose="020B0604030504040204" pitchFamily="34" charset="0"/>
                          <a:ea typeface="Verdana" panose="020B0604030504040204" pitchFamily="34" charset="0"/>
                        </a:rPr>
                        <a:t>Informācijas un komunikācijas pakalpojumi</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6EAEF"/>
                    </a:solidFill>
                  </a:tcPr>
                </a:tc>
                <a:tc>
                  <a:txBody>
                    <a:bodyPr/>
                    <a:lstStyle/>
                    <a:p>
                      <a:pPr algn="ctr" fontAlgn="b"/>
                      <a:r>
                        <a:rPr lang="lv-LV" sz="800" b="0" i="0" u="none" strike="noStrike">
                          <a:solidFill>
                            <a:srgbClr val="000000"/>
                          </a:solidFill>
                          <a:effectLst/>
                          <a:latin typeface="Verdana" panose="020B0604030504040204" pitchFamily="34" charset="0"/>
                          <a:ea typeface="Verdana" panose="020B0604030504040204" pitchFamily="34" charset="0"/>
                        </a:rPr>
                        <a:t>115</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6EAEF"/>
                    </a:solidFill>
                  </a:tcPr>
                </a:tc>
                <a:extLst>
                  <a:ext uri="{0D108BD9-81ED-4DB2-BD59-A6C34878D82A}">
                    <a16:rowId xmlns:a16="http://schemas.microsoft.com/office/drawing/2014/main" val="249413948"/>
                  </a:ext>
                </a:extLst>
              </a:tr>
              <a:tr h="174711">
                <a:tc>
                  <a:txBody>
                    <a:bodyPr/>
                    <a:lstStyle/>
                    <a:p>
                      <a:pPr algn="ctr" fontAlgn="b"/>
                      <a:r>
                        <a:rPr lang="lv-LV" sz="800" b="0" i="0" u="none" strike="noStrike">
                          <a:solidFill>
                            <a:srgbClr val="000000"/>
                          </a:solidFill>
                          <a:effectLst/>
                          <a:latin typeface="Verdana" panose="020B0604030504040204" pitchFamily="34" charset="0"/>
                          <a:ea typeface="Verdana" panose="020B0604030504040204" pitchFamily="34" charset="0"/>
                        </a:rPr>
                        <a:t>M</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b"/>
                      <a:r>
                        <a:rPr lang="lv-LV" sz="800" b="0" i="0" u="none" strike="noStrike">
                          <a:solidFill>
                            <a:srgbClr val="000000"/>
                          </a:solidFill>
                          <a:effectLst/>
                          <a:latin typeface="Verdana" panose="020B0604030504040204" pitchFamily="34" charset="0"/>
                          <a:ea typeface="Verdana" panose="020B0604030504040204" pitchFamily="34" charset="0"/>
                        </a:rPr>
                        <a:t>Profesionālie, zinātniskie un tehniskie pakalpojumi</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b"/>
                      <a:r>
                        <a:rPr lang="lv-LV" sz="800" b="0" i="0" u="none" strike="noStrike">
                          <a:solidFill>
                            <a:srgbClr val="000000"/>
                          </a:solidFill>
                          <a:effectLst/>
                          <a:latin typeface="Verdana" panose="020B0604030504040204" pitchFamily="34" charset="0"/>
                          <a:ea typeface="Verdana" panose="020B0604030504040204" pitchFamily="34" charset="0"/>
                        </a:rPr>
                        <a:t>106</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4033558073"/>
                  </a:ext>
                </a:extLst>
              </a:tr>
              <a:tr h="158030">
                <a:tc>
                  <a:txBody>
                    <a:bodyPr/>
                    <a:lstStyle/>
                    <a:p>
                      <a:pPr algn="ctr" fontAlgn="b"/>
                      <a:r>
                        <a:rPr lang="lv-LV" sz="800" b="0" i="0" u="none" strike="noStrike" dirty="0">
                          <a:solidFill>
                            <a:srgbClr val="000000"/>
                          </a:solidFill>
                          <a:effectLst/>
                          <a:latin typeface="Verdana" panose="020B0604030504040204" pitchFamily="34" charset="0"/>
                          <a:ea typeface="Verdana" panose="020B0604030504040204" pitchFamily="34" charset="0"/>
                        </a:rPr>
                        <a:t>A</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6EAEF"/>
                    </a:solidFill>
                  </a:tcPr>
                </a:tc>
                <a:tc>
                  <a:txBody>
                    <a:bodyPr/>
                    <a:lstStyle/>
                    <a:p>
                      <a:pPr algn="l" fontAlgn="b"/>
                      <a:r>
                        <a:rPr lang="lv-LV" sz="800" b="0" i="0" u="none" strike="noStrike">
                          <a:solidFill>
                            <a:srgbClr val="000000"/>
                          </a:solidFill>
                          <a:effectLst/>
                          <a:latin typeface="Verdana" panose="020B0604030504040204" pitchFamily="34" charset="0"/>
                          <a:ea typeface="Verdana" panose="020B0604030504040204" pitchFamily="34" charset="0"/>
                        </a:rPr>
                        <a:t>Lauksaimniecība, mežsaimniecība un zivsaimniecība</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6EAEF"/>
                    </a:solidFill>
                  </a:tcPr>
                </a:tc>
                <a:tc>
                  <a:txBody>
                    <a:bodyPr/>
                    <a:lstStyle/>
                    <a:p>
                      <a:pPr algn="ctr" fontAlgn="b"/>
                      <a:r>
                        <a:rPr lang="lv-LV" sz="800" b="0" i="0" u="none" strike="noStrike" dirty="0">
                          <a:solidFill>
                            <a:srgbClr val="000000"/>
                          </a:solidFill>
                          <a:effectLst/>
                          <a:latin typeface="Verdana" panose="020B0604030504040204" pitchFamily="34" charset="0"/>
                          <a:ea typeface="Verdana" panose="020B0604030504040204" pitchFamily="34" charset="0"/>
                        </a:rPr>
                        <a:t>93</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6EAEF"/>
                    </a:solidFill>
                  </a:tcPr>
                </a:tc>
                <a:extLst>
                  <a:ext uri="{0D108BD9-81ED-4DB2-BD59-A6C34878D82A}">
                    <a16:rowId xmlns:a16="http://schemas.microsoft.com/office/drawing/2014/main" val="716145936"/>
                  </a:ext>
                </a:extLst>
              </a:tr>
              <a:tr h="151957">
                <a:tc>
                  <a:txBody>
                    <a:bodyPr/>
                    <a:lstStyle/>
                    <a:p>
                      <a:pPr algn="ctr" fontAlgn="b"/>
                      <a:r>
                        <a:rPr lang="lv-LV" sz="800" b="0" i="0" u="none" strike="noStrike">
                          <a:solidFill>
                            <a:srgbClr val="000000"/>
                          </a:solidFill>
                          <a:effectLst/>
                          <a:latin typeface="Verdana" panose="020B0604030504040204" pitchFamily="34" charset="0"/>
                          <a:ea typeface="Verdana" panose="020B0604030504040204" pitchFamily="34" charset="0"/>
                        </a:rPr>
                        <a:t>S</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b"/>
                      <a:r>
                        <a:rPr lang="lv-LV" sz="800" b="0" i="0" u="none" strike="noStrike">
                          <a:solidFill>
                            <a:srgbClr val="000000"/>
                          </a:solidFill>
                          <a:effectLst/>
                          <a:latin typeface="Verdana" panose="020B0604030504040204" pitchFamily="34" charset="0"/>
                          <a:ea typeface="Verdana" panose="020B0604030504040204" pitchFamily="34" charset="0"/>
                        </a:rPr>
                        <a:t>Citi pakalpojumi</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b"/>
                      <a:r>
                        <a:rPr lang="lv-LV" sz="800" b="0" i="0" u="none" strike="noStrike">
                          <a:solidFill>
                            <a:srgbClr val="000000"/>
                          </a:solidFill>
                          <a:effectLst/>
                          <a:latin typeface="Verdana" panose="020B0604030504040204" pitchFamily="34" charset="0"/>
                          <a:ea typeface="Verdana" panose="020B0604030504040204" pitchFamily="34" charset="0"/>
                        </a:rPr>
                        <a:t>91</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485397595"/>
                  </a:ext>
                </a:extLst>
              </a:tr>
              <a:tr h="151957">
                <a:tc>
                  <a:txBody>
                    <a:bodyPr/>
                    <a:lstStyle/>
                    <a:p>
                      <a:pPr algn="ctr" fontAlgn="b"/>
                      <a:r>
                        <a:rPr lang="lv-LV" sz="800" b="0" i="0" u="none" strike="noStrike">
                          <a:solidFill>
                            <a:srgbClr val="000000"/>
                          </a:solidFill>
                          <a:effectLst/>
                          <a:latin typeface="Verdana" panose="020B0604030504040204" pitchFamily="34" charset="0"/>
                          <a:ea typeface="Verdana" panose="020B0604030504040204" pitchFamily="34" charset="0"/>
                        </a:rPr>
                        <a:t>P</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6EAEF"/>
                    </a:solidFill>
                  </a:tcPr>
                </a:tc>
                <a:tc>
                  <a:txBody>
                    <a:bodyPr/>
                    <a:lstStyle/>
                    <a:p>
                      <a:pPr algn="l" fontAlgn="b"/>
                      <a:r>
                        <a:rPr lang="lv-LV" sz="800" b="0" i="0" u="none" strike="noStrike">
                          <a:solidFill>
                            <a:srgbClr val="000000"/>
                          </a:solidFill>
                          <a:effectLst/>
                          <a:latin typeface="Verdana" panose="020B0604030504040204" pitchFamily="34" charset="0"/>
                          <a:ea typeface="Verdana" panose="020B0604030504040204" pitchFamily="34" charset="0"/>
                        </a:rPr>
                        <a:t>Izglītība</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6EAEF"/>
                    </a:solidFill>
                  </a:tcPr>
                </a:tc>
                <a:tc>
                  <a:txBody>
                    <a:bodyPr/>
                    <a:lstStyle/>
                    <a:p>
                      <a:pPr algn="ctr" fontAlgn="b"/>
                      <a:r>
                        <a:rPr lang="lv-LV" sz="800" b="0" i="0" u="none" strike="noStrike" dirty="0">
                          <a:solidFill>
                            <a:srgbClr val="000000"/>
                          </a:solidFill>
                          <a:effectLst/>
                          <a:latin typeface="Verdana" panose="020B0604030504040204" pitchFamily="34" charset="0"/>
                          <a:ea typeface="Verdana" panose="020B0604030504040204" pitchFamily="34" charset="0"/>
                        </a:rPr>
                        <a:t>88</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6EAEF"/>
                    </a:solidFill>
                  </a:tcPr>
                </a:tc>
                <a:extLst>
                  <a:ext uri="{0D108BD9-81ED-4DB2-BD59-A6C34878D82A}">
                    <a16:rowId xmlns:a16="http://schemas.microsoft.com/office/drawing/2014/main" val="3252328546"/>
                  </a:ext>
                </a:extLst>
              </a:tr>
              <a:tr h="151957">
                <a:tc>
                  <a:txBody>
                    <a:bodyPr/>
                    <a:lstStyle/>
                    <a:p>
                      <a:pPr algn="ctr" fontAlgn="b"/>
                      <a:r>
                        <a:rPr lang="lv-LV" sz="800" b="0" i="0" u="none" strike="noStrike" dirty="0">
                          <a:solidFill>
                            <a:srgbClr val="000000"/>
                          </a:solidFill>
                          <a:effectLst/>
                          <a:latin typeface="Verdana" panose="020B0604030504040204" pitchFamily="34" charset="0"/>
                          <a:ea typeface="Verdana" panose="020B0604030504040204" pitchFamily="34" charset="0"/>
                        </a:rPr>
                        <a:t>L</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b"/>
                      <a:r>
                        <a:rPr lang="lv-LV" sz="800" b="0" i="0" u="none" strike="noStrike">
                          <a:solidFill>
                            <a:srgbClr val="000000"/>
                          </a:solidFill>
                          <a:effectLst/>
                          <a:latin typeface="Verdana" panose="020B0604030504040204" pitchFamily="34" charset="0"/>
                          <a:ea typeface="Verdana" panose="020B0604030504040204" pitchFamily="34" charset="0"/>
                        </a:rPr>
                        <a:t>Operācijas ar nekustamo īpašumu</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b"/>
                      <a:r>
                        <a:rPr lang="lv-LV" sz="800" b="0" i="0" u="none" strike="noStrike">
                          <a:solidFill>
                            <a:srgbClr val="000000"/>
                          </a:solidFill>
                          <a:effectLst/>
                          <a:latin typeface="Verdana" panose="020B0604030504040204" pitchFamily="34" charset="0"/>
                          <a:ea typeface="Verdana" panose="020B0604030504040204" pitchFamily="34" charset="0"/>
                        </a:rPr>
                        <a:t>78</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4096523653"/>
                  </a:ext>
                </a:extLst>
              </a:tr>
              <a:tr h="160022">
                <a:tc>
                  <a:txBody>
                    <a:bodyPr/>
                    <a:lstStyle/>
                    <a:p>
                      <a:pPr algn="ctr" fontAlgn="b"/>
                      <a:r>
                        <a:rPr lang="lv-LV" sz="800" b="0" i="0" u="none" strike="noStrike">
                          <a:solidFill>
                            <a:srgbClr val="000000"/>
                          </a:solidFill>
                          <a:effectLst/>
                          <a:latin typeface="Verdana" panose="020B0604030504040204" pitchFamily="34" charset="0"/>
                          <a:ea typeface="Verdana" panose="020B0604030504040204" pitchFamily="34" charset="0"/>
                        </a:rPr>
                        <a:t>R</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6EAEF"/>
                    </a:solidFill>
                  </a:tcPr>
                </a:tc>
                <a:tc>
                  <a:txBody>
                    <a:bodyPr/>
                    <a:lstStyle/>
                    <a:p>
                      <a:pPr algn="l" fontAlgn="b"/>
                      <a:r>
                        <a:rPr lang="lv-LV" sz="800" b="0" i="0" u="none" strike="noStrike">
                          <a:solidFill>
                            <a:srgbClr val="000000"/>
                          </a:solidFill>
                          <a:effectLst/>
                          <a:latin typeface="Verdana" panose="020B0604030504040204" pitchFamily="34" charset="0"/>
                          <a:ea typeface="Verdana" panose="020B0604030504040204" pitchFamily="34" charset="0"/>
                        </a:rPr>
                        <a:t>Māksla, izklaide un atpūta</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6EAEF"/>
                    </a:solidFill>
                  </a:tcPr>
                </a:tc>
                <a:tc>
                  <a:txBody>
                    <a:bodyPr/>
                    <a:lstStyle/>
                    <a:p>
                      <a:pPr algn="ctr" fontAlgn="b"/>
                      <a:r>
                        <a:rPr lang="lv-LV" sz="800" b="0" i="0" u="none" strike="noStrike" dirty="0">
                          <a:solidFill>
                            <a:srgbClr val="000000"/>
                          </a:solidFill>
                          <a:effectLst/>
                          <a:latin typeface="Verdana" panose="020B0604030504040204" pitchFamily="34" charset="0"/>
                          <a:ea typeface="Verdana" panose="020B0604030504040204" pitchFamily="34" charset="0"/>
                        </a:rPr>
                        <a:t>63</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6EAEF"/>
                    </a:solidFill>
                  </a:tcPr>
                </a:tc>
                <a:extLst>
                  <a:ext uri="{0D108BD9-81ED-4DB2-BD59-A6C34878D82A}">
                    <a16:rowId xmlns:a16="http://schemas.microsoft.com/office/drawing/2014/main" val="546222320"/>
                  </a:ext>
                </a:extLst>
              </a:tr>
              <a:tr h="151957">
                <a:tc>
                  <a:txBody>
                    <a:bodyPr/>
                    <a:lstStyle/>
                    <a:p>
                      <a:pPr algn="ctr" fontAlgn="b"/>
                      <a:r>
                        <a:rPr lang="lv-LV" sz="800" b="0" i="0" u="none" strike="noStrike">
                          <a:solidFill>
                            <a:srgbClr val="000000"/>
                          </a:solidFill>
                          <a:effectLst/>
                          <a:latin typeface="Verdana" panose="020B0604030504040204" pitchFamily="34" charset="0"/>
                          <a:ea typeface="Verdana" panose="020B0604030504040204" pitchFamily="34" charset="0"/>
                        </a:rPr>
                        <a:t>O</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b"/>
                      <a:r>
                        <a:rPr lang="lv-LV" sz="800" b="0" i="0" u="none" strike="noStrike">
                          <a:solidFill>
                            <a:srgbClr val="000000"/>
                          </a:solidFill>
                          <a:effectLst/>
                          <a:latin typeface="Verdana" panose="020B0604030504040204" pitchFamily="34" charset="0"/>
                          <a:ea typeface="Verdana" panose="020B0604030504040204" pitchFamily="34" charset="0"/>
                        </a:rPr>
                        <a:t>Valsts pārvalde un aizsardzība; obligātā sociālā apdrošināšana</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b"/>
                      <a:r>
                        <a:rPr lang="lv-LV" sz="800" b="0" i="0" u="none" strike="noStrike">
                          <a:solidFill>
                            <a:srgbClr val="000000"/>
                          </a:solidFill>
                          <a:effectLst/>
                          <a:latin typeface="Verdana" panose="020B0604030504040204" pitchFamily="34" charset="0"/>
                          <a:ea typeface="Verdana" panose="020B0604030504040204" pitchFamily="34" charset="0"/>
                        </a:rPr>
                        <a:t>50</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996632428"/>
                  </a:ext>
                </a:extLst>
              </a:tr>
              <a:tr h="151957">
                <a:tc>
                  <a:txBody>
                    <a:bodyPr/>
                    <a:lstStyle/>
                    <a:p>
                      <a:pPr algn="ctr" fontAlgn="b"/>
                      <a:r>
                        <a:rPr lang="lv-LV" sz="800" b="0" i="0" u="none" strike="noStrike" dirty="0">
                          <a:solidFill>
                            <a:srgbClr val="000000"/>
                          </a:solidFill>
                          <a:effectLst/>
                          <a:latin typeface="Verdana" panose="020B0604030504040204" pitchFamily="34" charset="0"/>
                          <a:ea typeface="Verdana" panose="020B0604030504040204" pitchFamily="34" charset="0"/>
                        </a:rPr>
                        <a:t>E</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6EAEF"/>
                    </a:solidFill>
                  </a:tcPr>
                </a:tc>
                <a:tc>
                  <a:txBody>
                    <a:bodyPr/>
                    <a:lstStyle/>
                    <a:p>
                      <a:pPr algn="l" fontAlgn="b"/>
                      <a:r>
                        <a:rPr lang="lv-LV" sz="800" b="0" i="0" u="none" strike="noStrike">
                          <a:solidFill>
                            <a:srgbClr val="000000"/>
                          </a:solidFill>
                          <a:effectLst/>
                          <a:latin typeface="Verdana" panose="020B0604030504040204" pitchFamily="34" charset="0"/>
                          <a:ea typeface="Verdana" panose="020B0604030504040204" pitchFamily="34" charset="0"/>
                        </a:rPr>
                        <a:t>Ūdens apgāde; notekūdeņu, atkritumu apsaimniekošana un sanācija</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6EAEF"/>
                    </a:solidFill>
                  </a:tcPr>
                </a:tc>
                <a:tc>
                  <a:txBody>
                    <a:bodyPr/>
                    <a:lstStyle/>
                    <a:p>
                      <a:pPr algn="ctr" fontAlgn="b"/>
                      <a:r>
                        <a:rPr lang="lv-LV" sz="800" b="0" i="0" u="none" strike="noStrike">
                          <a:solidFill>
                            <a:srgbClr val="000000"/>
                          </a:solidFill>
                          <a:effectLst/>
                          <a:latin typeface="Verdana" panose="020B0604030504040204" pitchFamily="34" charset="0"/>
                          <a:ea typeface="Verdana" panose="020B0604030504040204" pitchFamily="34" charset="0"/>
                        </a:rPr>
                        <a:t>14</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6EAEF"/>
                    </a:solidFill>
                  </a:tcPr>
                </a:tc>
                <a:extLst>
                  <a:ext uri="{0D108BD9-81ED-4DB2-BD59-A6C34878D82A}">
                    <a16:rowId xmlns:a16="http://schemas.microsoft.com/office/drawing/2014/main" val="2825562365"/>
                  </a:ext>
                </a:extLst>
              </a:tr>
              <a:tr h="210619">
                <a:tc>
                  <a:txBody>
                    <a:bodyPr/>
                    <a:lstStyle/>
                    <a:p>
                      <a:pPr algn="ctr" fontAlgn="b"/>
                      <a:r>
                        <a:rPr lang="lv-LV" sz="800" b="0" i="0" u="none" strike="noStrike" dirty="0">
                          <a:solidFill>
                            <a:srgbClr val="000000"/>
                          </a:solidFill>
                          <a:effectLst/>
                          <a:latin typeface="Verdana" panose="020B0604030504040204" pitchFamily="34" charset="0"/>
                          <a:ea typeface="Verdana" panose="020B0604030504040204" pitchFamily="34" charset="0"/>
                        </a:rPr>
                        <a:t>K</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b"/>
                      <a:r>
                        <a:rPr lang="lv-LV" sz="800" b="0" i="0" u="none" strike="noStrike">
                          <a:solidFill>
                            <a:srgbClr val="000000"/>
                          </a:solidFill>
                          <a:effectLst/>
                          <a:latin typeface="Verdana" panose="020B0604030504040204" pitchFamily="34" charset="0"/>
                          <a:ea typeface="Verdana" panose="020B0604030504040204" pitchFamily="34" charset="0"/>
                        </a:rPr>
                        <a:t>Finanšu un apdrošināšanas darbības</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b"/>
                      <a:r>
                        <a:rPr lang="lv-LV" sz="800" b="0" i="0" u="none" strike="noStrike" dirty="0">
                          <a:solidFill>
                            <a:srgbClr val="000000"/>
                          </a:solidFill>
                          <a:effectLst/>
                          <a:latin typeface="Verdana" panose="020B0604030504040204" pitchFamily="34" charset="0"/>
                          <a:ea typeface="Verdana" panose="020B0604030504040204" pitchFamily="34" charset="0"/>
                        </a:rPr>
                        <a:t>12</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750879800"/>
                  </a:ext>
                </a:extLst>
              </a:tr>
              <a:tr h="211606">
                <a:tc>
                  <a:txBody>
                    <a:bodyPr/>
                    <a:lstStyle/>
                    <a:p>
                      <a:pPr algn="ctr" fontAlgn="b"/>
                      <a:r>
                        <a:rPr lang="lv-LV" sz="800" b="0" i="0" u="none" strike="noStrike" dirty="0">
                          <a:solidFill>
                            <a:srgbClr val="000000"/>
                          </a:solidFill>
                          <a:effectLst/>
                          <a:latin typeface="Verdana" panose="020B0604030504040204" pitchFamily="34" charset="0"/>
                          <a:ea typeface="Verdana" panose="020B0604030504040204" pitchFamily="34" charset="0"/>
                        </a:rPr>
                        <a:t>D</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6EAEF"/>
                    </a:solidFill>
                  </a:tcPr>
                </a:tc>
                <a:tc>
                  <a:txBody>
                    <a:bodyPr/>
                    <a:lstStyle/>
                    <a:p>
                      <a:pPr algn="l" fontAlgn="b"/>
                      <a:r>
                        <a:rPr lang="lv-LV" sz="800" b="0" i="0" u="none" strike="noStrike">
                          <a:solidFill>
                            <a:srgbClr val="000000"/>
                          </a:solidFill>
                          <a:effectLst/>
                          <a:latin typeface="Verdana" panose="020B0604030504040204" pitchFamily="34" charset="0"/>
                          <a:ea typeface="Verdana" panose="020B0604030504040204" pitchFamily="34" charset="0"/>
                        </a:rPr>
                        <a:t>Elektroenerģija, gāzes apgāde, siltumapgāde un gaisa kondicionēšana</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6EAEF"/>
                    </a:solidFill>
                  </a:tcPr>
                </a:tc>
                <a:tc>
                  <a:txBody>
                    <a:bodyPr/>
                    <a:lstStyle/>
                    <a:p>
                      <a:pPr algn="ctr" fontAlgn="b"/>
                      <a:r>
                        <a:rPr lang="lv-LV" sz="800" b="0" i="0" u="none" strike="noStrike" dirty="0">
                          <a:solidFill>
                            <a:srgbClr val="000000"/>
                          </a:solidFill>
                          <a:effectLst/>
                          <a:latin typeface="Verdana" panose="020B0604030504040204" pitchFamily="34" charset="0"/>
                          <a:ea typeface="Verdana" panose="020B0604030504040204" pitchFamily="34" charset="0"/>
                        </a:rPr>
                        <a:t>11</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6EAEF"/>
                    </a:solidFill>
                  </a:tcPr>
                </a:tc>
                <a:extLst>
                  <a:ext uri="{0D108BD9-81ED-4DB2-BD59-A6C34878D82A}">
                    <a16:rowId xmlns:a16="http://schemas.microsoft.com/office/drawing/2014/main" val="3140972011"/>
                  </a:ext>
                </a:extLst>
              </a:tr>
              <a:tr h="179051">
                <a:tc>
                  <a:txBody>
                    <a:bodyPr/>
                    <a:lstStyle/>
                    <a:p>
                      <a:pPr algn="ctr" fontAlgn="b"/>
                      <a:r>
                        <a:rPr lang="lv-LV" sz="800" b="0" i="0" u="none" strike="noStrike" dirty="0">
                          <a:solidFill>
                            <a:srgbClr val="000000"/>
                          </a:solidFill>
                          <a:effectLst/>
                          <a:latin typeface="Verdana" panose="020B0604030504040204" pitchFamily="34" charset="0"/>
                          <a:ea typeface="Verdana" panose="020B0604030504040204" pitchFamily="34" charset="0"/>
                        </a:rPr>
                        <a:t>B</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b"/>
                      <a:r>
                        <a:rPr lang="lv-LV" sz="800" b="0" i="0" u="none" strike="noStrike">
                          <a:solidFill>
                            <a:srgbClr val="000000"/>
                          </a:solidFill>
                          <a:effectLst/>
                          <a:latin typeface="Verdana" panose="020B0604030504040204" pitchFamily="34" charset="0"/>
                          <a:ea typeface="Verdana" panose="020B0604030504040204" pitchFamily="34" charset="0"/>
                        </a:rPr>
                        <a:t>Ieguves rūpniecība un karjeru izstrāde</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b"/>
                      <a:r>
                        <a:rPr lang="lv-LV" sz="800" b="0" i="0" u="none" strike="noStrike" dirty="0">
                          <a:solidFill>
                            <a:srgbClr val="000000"/>
                          </a:solidFill>
                          <a:effectLst/>
                          <a:latin typeface="Verdana" panose="020B0604030504040204" pitchFamily="34" charset="0"/>
                          <a:ea typeface="Verdana" panose="020B0604030504040204" pitchFamily="34" charset="0"/>
                        </a:rPr>
                        <a:t>8</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652623912"/>
                  </a:ext>
                </a:extLst>
              </a:tr>
              <a:tr h="131293">
                <a:tc gridSpan="2">
                  <a:txBody>
                    <a:bodyPr/>
                    <a:lstStyle/>
                    <a:p>
                      <a:pPr marL="0" marR="0" lvl="0" indent="0" algn="l" defTabSz="914400" rtl="0" eaLnBrk="1" fontAlgn="b" latinLnBrk="0" hangingPunct="1">
                        <a:lnSpc>
                          <a:spcPct val="100000"/>
                        </a:lnSpc>
                        <a:spcBef>
                          <a:spcPts val="0"/>
                        </a:spcBef>
                        <a:spcAft>
                          <a:spcPts val="0"/>
                        </a:spcAft>
                        <a:buClr>
                          <a:srgbClr val="000000"/>
                        </a:buClr>
                        <a:buSzTx/>
                        <a:buFont typeface="Arial"/>
                        <a:buNone/>
                        <a:tabLst/>
                        <a:defRPr/>
                      </a:pPr>
                      <a:r>
                        <a:rPr lang="lv-LV" sz="800" b="0" i="0" u="none" strike="noStrike" dirty="0">
                          <a:solidFill>
                            <a:srgbClr val="000000"/>
                          </a:solidFill>
                          <a:effectLst/>
                          <a:latin typeface="Verdana" panose="020B0604030504040204" pitchFamily="34" charset="0"/>
                          <a:ea typeface="Verdana" panose="020B0604030504040204" pitchFamily="34" charset="0"/>
                        </a:rPr>
                        <a:t>Nav norādīts</a:t>
                      </a:r>
                    </a:p>
                  </a:txBody>
                  <a:tcPr marL="6350" marR="6350" marT="635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6EAEF"/>
                    </a:solidFill>
                  </a:tcPr>
                </a:tc>
                <a:tc hMerge="1">
                  <a:txBody>
                    <a:bodyPr/>
                    <a:lstStyle/>
                    <a:p>
                      <a:endParaRPr lang="lv-LV"/>
                    </a:p>
                  </a:txBody>
                  <a:tcP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6EAEF"/>
                    </a:solidFill>
                  </a:tcPr>
                </a:tc>
                <a:tc>
                  <a:txBody>
                    <a:bodyPr/>
                    <a:lstStyle/>
                    <a:p>
                      <a:pPr algn="ctr" fontAlgn="b"/>
                      <a:r>
                        <a:rPr lang="lv-LV" sz="800" b="0" i="0" u="none" strike="noStrike" dirty="0">
                          <a:solidFill>
                            <a:srgbClr val="000000"/>
                          </a:solidFill>
                          <a:effectLst/>
                          <a:latin typeface="Verdana" panose="020B0604030504040204" pitchFamily="34" charset="0"/>
                          <a:ea typeface="Verdana" panose="020B0604030504040204" pitchFamily="34" charset="0"/>
                        </a:rPr>
                        <a:t>3</a:t>
                      </a:r>
                    </a:p>
                  </a:txBody>
                  <a:tcPr marL="6350" marR="6350" marT="635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6EAEF"/>
                    </a:solidFill>
                  </a:tcPr>
                </a:tc>
                <a:extLst>
                  <a:ext uri="{0D108BD9-81ED-4DB2-BD59-A6C34878D82A}">
                    <a16:rowId xmlns:a16="http://schemas.microsoft.com/office/drawing/2014/main" val="3974484779"/>
                  </a:ext>
                </a:extLst>
              </a:tr>
              <a:tr h="151957">
                <a:tc>
                  <a:txBody>
                    <a:bodyPr/>
                    <a:lstStyle/>
                    <a:p>
                      <a:pPr algn="ctr" fontAlgn="b"/>
                      <a:r>
                        <a:rPr lang="lv-LV" sz="800" b="0" i="0" u="none" strike="noStrike" dirty="0">
                          <a:solidFill>
                            <a:srgbClr val="000000"/>
                          </a:solidFill>
                          <a:effectLst/>
                          <a:latin typeface="Verdana" panose="020B0604030504040204" pitchFamily="34" charset="0"/>
                          <a:ea typeface="Verdana" panose="020B0604030504040204" pitchFamily="34" charset="0"/>
                        </a:rPr>
                        <a:t>U</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l" fontAlgn="b"/>
                      <a:r>
                        <a:rPr lang="lv-LV" sz="800" b="0" i="0" u="none" strike="noStrike" dirty="0" err="1">
                          <a:solidFill>
                            <a:srgbClr val="000000"/>
                          </a:solidFill>
                          <a:effectLst/>
                          <a:latin typeface="Verdana" panose="020B0604030504040204" pitchFamily="34" charset="0"/>
                          <a:ea typeface="Verdana" panose="020B0604030504040204" pitchFamily="34" charset="0"/>
                        </a:rPr>
                        <a:t>Ārpusteritoriālo</a:t>
                      </a:r>
                      <a:r>
                        <a:rPr lang="lv-LV" sz="800" b="0" i="0" u="none" strike="noStrike" dirty="0">
                          <a:solidFill>
                            <a:srgbClr val="000000"/>
                          </a:solidFill>
                          <a:effectLst/>
                          <a:latin typeface="Verdana" panose="020B0604030504040204" pitchFamily="34" charset="0"/>
                          <a:ea typeface="Verdana" panose="020B0604030504040204" pitchFamily="34" charset="0"/>
                        </a:rPr>
                        <a:t> organizāciju un institūciju darbība</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fontAlgn="b"/>
                      <a:r>
                        <a:rPr lang="lv-LV" sz="800" b="0" i="0" u="none" strike="noStrike" dirty="0">
                          <a:solidFill>
                            <a:srgbClr val="000000"/>
                          </a:solidFill>
                          <a:effectLst/>
                          <a:latin typeface="Verdana" panose="020B0604030504040204" pitchFamily="34" charset="0"/>
                          <a:ea typeface="Verdana" panose="020B0604030504040204" pitchFamily="34" charset="0"/>
                        </a:rPr>
                        <a:t>1</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3252691449"/>
                  </a:ext>
                </a:extLst>
              </a:tr>
              <a:tr h="151957">
                <a:tc gridSpan="2">
                  <a:txBody>
                    <a:bodyPr/>
                    <a:lstStyle/>
                    <a:p>
                      <a:pPr algn="r" fontAlgn="b"/>
                      <a:r>
                        <a:rPr lang="lv-LV" sz="800" b="1" i="0" u="none" strike="noStrike" dirty="0">
                          <a:solidFill>
                            <a:srgbClr val="000000"/>
                          </a:solidFill>
                          <a:effectLst/>
                          <a:latin typeface="Verdana" panose="020B0604030504040204" pitchFamily="34" charset="0"/>
                          <a:ea typeface="Verdana" panose="020B0604030504040204" pitchFamily="34" charset="0"/>
                        </a:rPr>
                        <a:t>KOPĀ</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6EAEF"/>
                    </a:solidFill>
                  </a:tcPr>
                </a:tc>
                <a:tc hMerge="1">
                  <a:txBody>
                    <a:bodyPr/>
                    <a:lstStyle/>
                    <a:p>
                      <a:pPr algn="r" fontAlgn="b"/>
                      <a:endParaRPr lang="lv-LV" sz="900" b="1" i="0" u="none" strike="noStrike" dirty="0">
                        <a:solidFill>
                          <a:srgbClr val="000000"/>
                        </a:solidFill>
                        <a:effectLst/>
                        <a:latin typeface="Verdana" panose="020B0604030504040204" pitchFamily="34" charset="0"/>
                        <a:ea typeface="Verdana" panose="020B0604030504040204" pitchFamily="34" charset="0"/>
                      </a:endParaRP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6EAEF"/>
                    </a:solidFill>
                  </a:tcPr>
                </a:tc>
                <a:tc>
                  <a:txBody>
                    <a:bodyPr/>
                    <a:lstStyle/>
                    <a:p>
                      <a:pPr marL="0" marR="0" lvl="0" indent="0" algn="ctr" defTabSz="914400" rtl="0" eaLnBrk="1" fontAlgn="b" latinLnBrk="0" hangingPunct="1">
                        <a:lnSpc>
                          <a:spcPct val="100000"/>
                        </a:lnSpc>
                        <a:spcBef>
                          <a:spcPts val="0"/>
                        </a:spcBef>
                        <a:spcAft>
                          <a:spcPts val="0"/>
                        </a:spcAft>
                        <a:buClr>
                          <a:srgbClr val="000000"/>
                        </a:buClr>
                        <a:buSzTx/>
                        <a:buFont typeface="Arial"/>
                        <a:buNone/>
                        <a:tabLst/>
                        <a:defRPr/>
                      </a:pPr>
                      <a:r>
                        <a:rPr lang="lv-LV" sz="800" b="1" i="0" u="none" strike="noStrike" dirty="0">
                          <a:solidFill>
                            <a:srgbClr val="000000"/>
                          </a:solidFill>
                          <a:effectLst/>
                          <a:latin typeface="Verdana" panose="020B0604030504040204" pitchFamily="34" charset="0"/>
                          <a:ea typeface="Verdana" panose="020B0604030504040204" pitchFamily="34" charset="0"/>
                        </a:rPr>
                        <a:t>3 088</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6EAEF"/>
                    </a:solidFill>
                  </a:tcPr>
                </a:tc>
                <a:extLst>
                  <a:ext uri="{0D108BD9-81ED-4DB2-BD59-A6C34878D82A}">
                    <a16:rowId xmlns:a16="http://schemas.microsoft.com/office/drawing/2014/main" val="175178108"/>
                  </a:ext>
                </a:extLst>
              </a:tr>
            </a:tbl>
          </a:graphicData>
        </a:graphic>
      </p:graphicFrame>
      <p:sp>
        <p:nvSpPr>
          <p:cNvPr id="13" name="TextBox 12">
            <a:extLst>
              <a:ext uri="{FF2B5EF4-FFF2-40B4-BE49-F238E27FC236}">
                <a16:creationId xmlns:a16="http://schemas.microsoft.com/office/drawing/2014/main" id="{1901723C-0EED-454E-BFA8-6E6096F42517}"/>
              </a:ext>
            </a:extLst>
          </p:cNvPr>
          <p:cNvSpPr txBox="1"/>
          <p:nvPr/>
        </p:nvSpPr>
        <p:spPr>
          <a:xfrm>
            <a:off x="4830427" y="822108"/>
            <a:ext cx="4898895"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lv-LV" sz="1200" b="1" i="0" u="none" strike="noStrike" kern="0" cap="none" spc="0" normalizeH="0" baseline="0" noProof="0" dirty="0">
                <a:ln>
                  <a:noFill/>
                </a:ln>
                <a:solidFill>
                  <a:srgbClr val="000000"/>
                </a:solidFill>
                <a:effectLst/>
                <a:uLnTx/>
                <a:uFillTx/>
                <a:latin typeface="Verdana" panose="020B0604030504040204" pitchFamily="34" charset="0"/>
                <a:ea typeface="Verdana" panose="020B0604030504040204" pitchFamily="34" charset="0"/>
                <a:cs typeface="Arial"/>
                <a:sym typeface="Arial"/>
              </a:rPr>
              <a:t>Darba devēju sadalījums pēc pamatdarbības veida 2024.gada februārī</a:t>
            </a:r>
          </a:p>
        </p:txBody>
      </p:sp>
      <p:sp>
        <p:nvSpPr>
          <p:cNvPr id="6" name="TextBox 5">
            <a:extLst>
              <a:ext uri="{FF2B5EF4-FFF2-40B4-BE49-F238E27FC236}">
                <a16:creationId xmlns:a16="http://schemas.microsoft.com/office/drawing/2014/main" id="{4FF86920-69F1-16CF-74B0-79234DB1282C}"/>
              </a:ext>
            </a:extLst>
          </p:cNvPr>
          <p:cNvSpPr txBox="1"/>
          <p:nvPr/>
        </p:nvSpPr>
        <p:spPr>
          <a:xfrm>
            <a:off x="-89081" y="1468439"/>
            <a:ext cx="4939137"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lv-LV" sz="1200" b="1" i="0" u="none" strike="noStrike" kern="0" cap="none" spc="0" normalizeH="0" baseline="0" noProof="0" dirty="0">
                <a:ln>
                  <a:noFill/>
                </a:ln>
                <a:solidFill>
                  <a:srgbClr val="000000"/>
                </a:solidFill>
                <a:effectLst/>
                <a:uLnTx/>
                <a:uFillTx/>
                <a:latin typeface="Verdana" panose="020B0604030504040204" pitchFamily="34" charset="0"/>
                <a:ea typeface="Verdana" panose="020B0604030504040204" pitchFamily="34" charset="0"/>
                <a:cs typeface="Arial"/>
                <a:sym typeface="Arial"/>
              </a:rPr>
              <a:t>Vidējais darba devēju skaits mēnesī </a:t>
            </a:r>
            <a:r>
              <a:rPr kumimoji="0" lang="pt-BR" sz="1200" b="1" i="0" u="none" strike="noStrike" kern="0" cap="none" spc="0" normalizeH="0" baseline="0" noProof="0" dirty="0">
                <a:ln>
                  <a:noFill/>
                </a:ln>
                <a:solidFill>
                  <a:srgbClr val="000000"/>
                </a:solidFill>
                <a:effectLst/>
                <a:uLnTx/>
                <a:uFillTx/>
                <a:latin typeface="Verdana" panose="020B0604030504040204" pitchFamily="34" charset="0"/>
                <a:ea typeface="Verdana" panose="020B0604030504040204" pitchFamily="34" charset="0"/>
                <a:cs typeface="Arial"/>
                <a:sym typeface="Arial"/>
              </a:rPr>
              <a:t>no 2022.gada aprīļa līdz 202</a:t>
            </a:r>
            <a:r>
              <a:rPr kumimoji="0" lang="lv-LV" sz="1200" b="1" i="0" u="none" strike="noStrike" kern="0" cap="none" spc="0" normalizeH="0" baseline="0" noProof="0" dirty="0">
                <a:ln>
                  <a:noFill/>
                </a:ln>
                <a:solidFill>
                  <a:srgbClr val="000000"/>
                </a:solidFill>
                <a:effectLst/>
                <a:uLnTx/>
                <a:uFillTx/>
                <a:latin typeface="Verdana" panose="020B0604030504040204" pitchFamily="34" charset="0"/>
                <a:ea typeface="Verdana" panose="020B0604030504040204" pitchFamily="34" charset="0"/>
                <a:cs typeface="Arial"/>
                <a:sym typeface="Arial"/>
              </a:rPr>
              <a:t>4</a:t>
            </a:r>
            <a:r>
              <a:rPr kumimoji="0" lang="pt-BR" sz="1200" b="1" i="0" u="none" strike="noStrike" kern="0" cap="none" spc="0" normalizeH="0" baseline="0" noProof="0" dirty="0">
                <a:ln>
                  <a:noFill/>
                </a:ln>
                <a:solidFill>
                  <a:srgbClr val="000000"/>
                </a:solidFill>
                <a:effectLst/>
                <a:uLnTx/>
                <a:uFillTx/>
                <a:latin typeface="Verdana" panose="020B0604030504040204" pitchFamily="34" charset="0"/>
                <a:ea typeface="Verdana" panose="020B0604030504040204" pitchFamily="34" charset="0"/>
                <a:cs typeface="Arial"/>
                <a:sym typeface="Arial"/>
              </a:rPr>
              <a:t>.gada </a:t>
            </a:r>
            <a:r>
              <a:rPr kumimoji="0" lang="lv-LV" sz="1200" b="1" i="0" u="none" strike="noStrike" kern="0" cap="none" spc="0" normalizeH="0" baseline="0" noProof="0" dirty="0">
                <a:ln>
                  <a:noFill/>
                </a:ln>
                <a:solidFill>
                  <a:srgbClr val="000000"/>
                </a:solidFill>
                <a:effectLst/>
                <a:uLnTx/>
                <a:uFillTx/>
                <a:latin typeface="Verdana" panose="020B0604030504040204" pitchFamily="34" charset="0"/>
                <a:ea typeface="Verdana" panose="020B0604030504040204" pitchFamily="34" charset="0"/>
                <a:cs typeface="Arial"/>
                <a:sym typeface="Arial"/>
              </a:rPr>
              <a:t>februārim</a:t>
            </a:r>
          </a:p>
        </p:txBody>
      </p:sp>
      <p:graphicFrame>
        <p:nvGraphicFramePr>
          <p:cNvPr id="4" name="Chart 3">
            <a:extLst>
              <a:ext uri="{FF2B5EF4-FFF2-40B4-BE49-F238E27FC236}">
                <a16:creationId xmlns:a16="http://schemas.microsoft.com/office/drawing/2014/main" id="{E0D40240-3E74-418E-89CC-9293C11BD0DF}"/>
              </a:ext>
            </a:extLst>
          </p:cNvPr>
          <p:cNvGraphicFramePr>
            <a:graphicFrameLocks/>
          </p:cNvGraphicFramePr>
          <p:nvPr/>
        </p:nvGraphicFramePr>
        <p:xfrm>
          <a:off x="9721873" y="2513521"/>
          <a:ext cx="2689773" cy="2993553"/>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2" name="Chart 1">
            <a:extLst>
              <a:ext uri="{FF2B5EF4-FFF2-40B4-BE49-F238E27FC236}">
                <a16:creationId xmlns:a16="http://schemas.microsoft.com/office/drawing/2014/main" id="{F0535BF4-A244-4FD5-BA75-94E78ED6244E}"/>
              </a:ext>
            </a:extLst>
          </p:cNvPr>
          <p:cNvGraphicFramePr>
            <a:graphicFrameLocks/>
          </p:cNvGraphicFramePr>
          <p:nvPr/>
        </p:nvGraphicFramePr>
        <p:xfrm>
          <a:off x="188975" y="1974232"/>
          <a:ext cx="4383026" cy="2001803"/>
        </p:xfrm>
        <a:graphic>
          <a:graphicData uri="http://schemas.openxmlformats.org/drawingml/2006/chart">
            <c:chart xmlns:c="http://schemas.openxmlformats.org/drawingml/2006/chart" xmlns:r="http://schemas.openxmlformats.org/officeDocument/2006/relationships" r:id="rId5"/>
          </a:graphicData>
        </a:graphic>
      </p:graphicFrame>
    </p:spTree>
    <p:extLst>
      <p:ext uri="{BB962C8B-B14F-4D97-AF65-F5344CB8AC3E}">
        <p14:creationId xmlns:p14="http://schemas.microsoft.com/office/powerpoint/2010/main" val="259216438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140"/>
        <p:cNvGrpSpPr/>
        <p:nvPr/>
      </p:nvGrpSpPr>
      <p:grpSpPr>
        <a:xfrm>
          <a:off x="0" y="0"/>
          <a:ext cx="0" cy="0"/>
          <a:chOff x="0" y="0"/>
          <a:chExt cx="0" cy="0"/>
        </a:xfrm>
      </p:grpSpPr>
      <p:sp>
        <p:nvSpPr>
          <p:cNvPr id="141" name="Google Shape;141;p11"/>
          <p:cNvSpPr txBox="1">
            <a:spLocks noGrp="1"/>
          </p:cNvSpPr>
          <p:nvPr>
            <p:ph type="body" idx="1"/>
          </p:nvPr>
        </p:nvSpPr>
        <p:spPr>
          <a:xfrm>
            <a:off x="2891679" y="365863"/>
            <a:ext cx="8973820" cy="960017"/>
          </a:xfrm>
          <a:prstGeom prst="rect">
            <a:avLst/>
          </a:prstGeom>
          <a:noFill/>
          <a:ln>
            <a:noFill/>
          </a:ln>
        </p:spPr>
        <p:txBody>
          <a:bodyPr spcFirstLastPara="1" wrap="square" lIns="93950" tIns="46975" rIns="93950" bIns="46975" anchor="t" anchorCtr="0">
            <a:noAutofit/>
          </a:bodyPr>
          <a:lstStyle/>
          <a:p>
            <a:pPr algn="ctr">
              <a:lnSpc>
                <a:spcPct val="115000"/>
              </a:lnSpc>
              <a:spcAft>
                <a:spcPts val="1000"/>
              </a:spcAft>
            </a:pPr>
            <a:r>
              <a:rPr lang="lv-LV" sz="2000" b="1" dirty="0"/>
              <a:t>Par līdzekļu piešķiršanu pašvaldībām kopējie rādītāji par 2023. un 2024. gadu</a:t>
            </a:r>
            <a:endParaRPr lang="lv-LV" sz="2000" i="1" dirty="0"/>
          </a:p>
          <a:p>
            <a:pPr marL="0" lvl="0" indent="0" algn="l" rtl="0">
              <a:lnSpc>
                <a:spcPct val="100000"/>
              </a:lnSpc>
              <a:spcBef>
                <a:spcPts val="480"/>
              </a:spcBef>
              <a:spcAft>
                <a:spcPts val="0"/>
              </a:spcAft>
              <a:buClr>
                <a:schemeClr val="dk1"/>
              </a:buClr>
              <a:buSzPts val="2400"/>
              <a:buNone/>
            </a:pPr>
            <a:endParaRPr sz="2200" b="1" i="0" u="none" dirty="0">
              <a:solidFill>
                <a:srgbClr val="984807"/>
              </a:solidFill>
              <a:latin typeface="Verdana"/>
              <a:ea typeface="Verdana"/>
              <a:cs typeface="Verdana"/>
              <a:sym typeface="Verdana"/>
            </a:endParaRPr>
          </a:p>
        </p:txBody>
      </p:sp>
      <p:sp>
        <p:nvSpPr>
          <p:cNvPr id="142" name="Google Shape;142;p11"/>
          <p:cNvSpPr txBox="1"/>
          <p:nvPr/>
        </p:nvSpPr>
        <p:spPr>
          <a:xfrm>
            <a:off x="11379200" y="6324600"/>
            <a:ext cx="406400" cy="304800"/>
          </a:xfrm>
          <a:prstGeom prst="rect">
            <a:avLst/>
          </a:prstGeom>
          <a:noFill/>
          <a:ln>
            <a:noFill/>
          </a:ln>
        </p:spPr>
        <p:txBody>
          <a:bodyPr spcFirstLastPara="1" wrap="square" lIns="93950" tIns="46975" rIns="93950" bIns="46975" anchor="ctr" anchorCtr="0">
            <a:noAutofit/>
          </a:bodyPr>
          <a:lstStyle/>
          <a:p>
            <a:pPr marL="0" marR="0" lvl="0" indent="0" algn="r" rtl="0">
              <a:lnSpc>
                <a:spcPct val="100000"/>
              </a:lnSpc>
              <a:spcBef>
                <a:spcPts val="0"/>
              </a:spcBef>
              <a:spcAft>
                <a:spcPts val="0"/>
              </a:spcAft>
              <a:buClr>
                <a:srgbClr val="898989"/>
              </a:buClr>
              <a:buSzPts val="1000"/>
              <a:buFont typeface="Verdana"/>
              <a:buNone/>
            </a:pPr>
            <a:fld id="{00000000-1234-1234-1234-123412341234}" type="slidenum">
              <a:rPr lang="lv" sz="1000" b="0" i="0" u="none" strike="noStrike" cap="none">
                <a:solidFill>
                  <a:srgbClr val="898989"/>
                </a:solidFill>
                <a:latin typeface="Verdana"/>
                <a:ea typeface="Verdana"/>
                <a:cs typeface="Verdana"/>
                <a:sym typeface="Verdana"/>
              </a:rPr>
              <a:t>9</a:t>
            </a:fld>
            <a:endParaRPr sz="1400" b="0" i="0" u="none" strike="noStrike" cap="none">
              <a:solidFill>
                <a:srgbClr val="000000"/>
              </a:solidFill>
              <a:latin typeface="Arial"/>
              <a:ea typeface="Arial"/>
              <a:cs typeface="Arial"/>
              <a:sym typeface="Arial"/>
            </a:endParaRPr>
          </a:p>
        </p:txBody>
      </p:sp>
      <p:pic>
        <p:nvPicPr>
          <p:cNvPr id="143" name="Google Shape;143;p11"/>
          <p:cNvPicPr preferRelativeResize="0"/>
          <p:nvPr/>
        </p:nvPicPr>
        <p:blipFill rotWithShape="1">
          <a:blip r:embed="rId3">
            <a:alphaModFix/>
          </a:blip>
          <a:srcRect/>
          <a:stretch/>
        </p:blipFill>
        <p:spPr>
          <a:xfrm>
            <a:off x="230187" y="0"/>
            <a:ext cx="2730500" cy="1455737"/>
          </a:xfrm>
          <a:prstGeom prst="rect">
            <a:avLst/>
          </a:prstGeom>
          <a:noFill/>
          <a:ln>
            <a:noFill/>
          </a:ln>
        </p:spPr>
      </p:pic>
      <p:sp>
        <p:nvSpPr>
          <p:cNvPr id="144" name="Google Shape;144;p11"/>
          <p:cNvSpPr txBox="1">
            <a:spLocks noGrp="1"/>
          </p:cNvSpPr>
          <p:nvPr>
            <p:ph type="body" idx="1"/>
          </p:nvPr>
        </p:nvSpPr>
        <p:spPr>
          <a:xfrm>
            <a:off x="331470" y="1325880"/>
            <a:ext cx="11692890" cy="4171950"/>
          </a:xfrm>
          <a:prstGeom prst="rect">
            <a:avLst/>
          </a:prstGeom>
          <a:noFill/>
          <a:ln>
            <a:noFill/>
          </a:ln>
        </p:spPr>
        <p:txBody>
          <a:bodyPr spcFirstLastPara="1" wrap="square" lIns="93950" tIns="46975" rIns="93950" bIns="46975" anchor="t" anchorCtr="0">
            <a:noAutofit/>
          </a:bodyPr>
          <a:lstStyle/>
          <a:p>
            <a:pPr lvl="0" algn="just"/>
            <a:r>
              <a:rPr lang="lv-LV" sz="1400" b="1" dirty="0">
                <a:latin typeface="Verdana" panose="020B0604030504040204" pitchFamily="34" charset="0"/>
                <a:ea typeface="Verdana" panose="020B0604030504040204" pitchFamily="34" charset="0"/>
              </a:rPr>
              <a:t>Kopējā kompensētā summa par 2023. gadu un 2024. gada janvāri - februāri</a:t>
            </a:r>
            <a:r>
              <a:rPr lang="lv-LV" sz="1400" dirty="0">
                <a:latin typeface="Verdana" panose="020B0604030504040204" pitchFamily="34" charset="0"/>
                <a:ea typeface="Verdana" panose="020B0604030504040204" pitchFamily="34" charset="0"/>
              </a:rPr>
              <a:t> sadalījumā pa jomām:</a:t>
            </a:r>
          </a:p>
          <a:p>
            <a:pPr marL="228600" indent="0" algn="just"/>
            <a:endParaRPr lang="lv-LV" sz="1400" b="1" dirty="0"/>
          </a:p>
          <a:p>
            <a:pPr>
              <a:buFont typeface="Wingdings" panose="05000000000000000000" pitchFamily="2" charset="2"/>
              <a:buChar char="q"/>
            </a:pPr>
            <a:endParaRPr lang="lv-LV" dirty="0"/>
          </a:p>
        </p:txBody>
      </p:sp>
      <p:graphicFrame>
        <p:nvGraphicFramePr>
          <p:cNvPr id="2" name="Table 1">
            <a:extLst>
              <a:ext uri="{FF2B5EF4-FFF2-40B4-BE49-F238E27FC236}">
                <a16:creationId xmlns:a16="http://schemas.microsoft.com/office/drawing/2014/main" id="{BCF16C3B-1B05-FAE4-8823-473566A44F32}"/>
              </a:ext>
            </a:extLst>
          </p:cNvPr>
          <p:cNvGraphicFramePr>
            <a:graphicFrameLocks noGrp="1"/>
          </p:cNvGraphicFramePr>
          <p:nvPr>
            <p:extLst/>
          </p:nvPr>
        </p:nvGraphicFramePr>
        <p:xfrm>
          <a:off x="932156" y="1691743"/>
          <a:ext cx="10138298" cy="3634250"/>
        </p:xfrm>
        <a:graphic>
          <a:graphicData uri="http://schemas.openxmlformats.org/drawingml/2006/table">
            <a:tbl>
              <a:tblPr firstRow="1" firstCol="1" bandRow="1">
                <a:tableStyleId>{69C7853C-536D-4A76-A0AE-DD22124D55A5}</a:tableStyleId>
              </a:tblPr>
              <a:tblGrid>
                <a:gridCol w="6186361">
                  <a:extLst>
                    <a:ext uri="{9D8B030D-6E8A-4147-A177-3AD203B41FA5}">
                      <a16:colId xmlns:a16="http://schemas.microsoft.com/office/drawing/2014/main" val="2599127022"/>
                    </a:ext>
                  </a:extLst>
                </a:gridCol>
                <a:gridCol w="1981095">
                  <a:extLst>
                    <a:ext uri="{9D8B030D-6E8A-4147-A177-3AD203B41FA5}">
                      <a16:colId xmlns:a16="http://schemas.microsoft.com/office/drawing/2014/main" val="2189173448"/>
                    </a:ext>
                  </a:extLst>
                </a:gridCol>
                <a:gridCol w="1970842">
                  <a:extLst>
                    <a:ext uri="{9D8B030D-6E8A-4147-A177-3AD203B41FA5}">
                      <a16:colId xmlns:a16="http://schemas.microsoft.com/office/drawing/2014/main" val="3963087045"/>
                    </a:ext>
                  </a:extLst>
                </a:gridCol>
              </a:tblGrid>
              <a:tr h="724206">
                <a:tc>
                  <a:txBody>
                    <a:bodyPr/>
                    <a:lstStyle/>
                    <a:p>
                      <a:pPr algn="ctr">
                        <a:lnSpc>
                          <a:spcPct val="115000"/>
                        </a:lnSpc>
                        <a:spcAft>
                          <a:spcPts val="1000"/>
                        </a:spcAft>
                      </a:pPr>
                      <a:r>
                        <a:rPr lang="lv-LV" sz="1200" b="1" kern="100" dirty="0">
                          <a:solidFill>
                            <a:schemeClr val="bg1"/>
                          </a:solidFill>
                          <a:effectLst/>
                        </a:rPr>
                        <a:t>Pasākumi atbilstoši jomām</a:t>
                      </a:r>
                      <a:endParaRPr lang="lv-LV" sz="1200" b="1" kern="100" dirty="0">
                        <a:solidFill>
                          <a:schemeClr val="bg1"/>
                        </a:solidFill>
                        <a:effectLst/>
                        <a:latin typeface="Verdana" panose="020B0604030504040204" pitchFamily="34" charset="0"/>
                        <a:ea typeface="Verdana" panose="020B0604030504040204" pitchFamily="34" charset="0"/>
                        <a:cs typeface="Times New Roman" panose="02020603050405020304" pitchFamily="18" charset="0"/>
                      </a:endParaRPr>
                    </a:p>
                  </a:txBody>
                  <a:tcPr marL="47551" marR="47551"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lang="lv-LV" sz="1200" b="1" u="none" strike="noStrike" kern="100" cap="none" dirty="0">
                          <a:solidFill>
                            <a:schemeClr val="bg1"/>
                          </a:solidFill>
                          <a:effectLst/>
                          <a:sym typeface="Arial"/>
                        </a:rPr>
                        <a:t>Par 2023. gadu</a:t>
                      </a:r>
                    </a:p>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lang="lv-LV" sz="1200" b="1" u="none" strike="noStrike" kern="100" cap="none" dirty="0">
                          <a:solidFill>
                            <a:schemeClr val="bg1"/>
                          </a:solidFill>
                          <a:effectLst/>
                          <a:sym typeface="Arial"/>
                        </a:rPr>
                        <a:t>(janvāris – decembris), EUR</a:t>
                      </a:r>
                      <a:endParaRPr lang="lv-LV" sz="1200" b="1" i="0" u="none" strike="noStrike" kern="100" cap="none" dirty="0">
                        <a:solidFill>
                          <a:schemeClr val="bg1"/>
                        </a:solidFill>
                        <a:effectLst/>
                        <a:latin typeface="Verdana" panose="020B0604030504040204" pitchFamily="34" charset="0"/>
                        <a:ea typeface="Verdana" panose="020B0604030504040204" pitchFamily="34" charset="0"/>
                        <a:cs typeface="Arial"/>
                        <a:sym typeface="Arial"/>
                      </a:endParaRPr>
                    </a:p>
                  </a:txBody>
                  <a:tcPr marL="47551" marR="47551"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lang="lv-LV" sz="1200" b="1" kern="100" dirty="0">
                          <a:solidFill>
                            <a:schemeClr val="bg1"/>
                          </a:solidFill>
                          <a:effectLst/>
                        </a:rPr>
                        <a:t>Par 2024. gadu</a:t>
                      </a:r>
                    </a:p>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lang="lv-LV" sz="1200" b="1" kern="100" dirty="0">
                          <a:solidFill>
                            <a:schemeClr val="bg1"/>
                          </a:solidFill>
                          <a:effectLst/>
                        </a:rPr>
                        <a:t>(janvāris – februāris), EUR</a:t>
                      </a:r>
                      <a:endParaRPr lang="lv-LV" sz="1200" b="1" kern="100" dirty="0">
                        <a:solidFill>
                          <a:schemeClr val="bg1"/>
                        </a:solidFill>
                        <a:effectLst/>
                        <a:latin typeface="Verdana" panose="020B0604030504040204" pitchFamily="34" charset="0"/>
                        <a:ea typeface="Verdana" panose="020B0604030504040204" pitchFamily="34" charset="0"/>
                        <a:cs typeface="Times New Roman" panose="02020603050405020304" pitchFamily="18" charset="0"/>
                      </a:endParaRPr>
                    </a:p>
                  </a:txBody>
                  <a:tcPr marL="47551" marR="47551"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670185287"/>
                  </a:ext>
                </a:extLst>
              </a:tr>
              <a:tr h="277238">
                <a:tc>
                  <a:txBody>
                    <a:bodyPr/>
                    <a:lstStyle/>
                    <a:p>
                      <a:pPr>
                        <a:lnSpc>
                          <a:spcPct val="115000"/>
                        </a:lnSpc>
                        <a:spcAft>
                          <a:spcPts val="1000"/>
                        </a:spcAft>
                      </a:pPr>
                      <a:r>
                        <a:rPr lang="lv-LV" sz="1400" b="0" kern="100" dirty="0">
                          <a:effectLst/>
                        </a:rPr>
                        <a:t>Palīdzība sociālā atbalsta jomā</a:t>
                      </a:r>
                      <a:endParaRPr lang="lv-LV" sz="1400" b="0" kern="100" dirty="0">
                        <a:effectLst/>
                        <a:latin typeface="Verdana" panose="020B0604030504040204" pitchFamily="34" charset="0"/>
                        <a:ea typeface="Verdana" panose="020B0604030504040204" pitchFamily="34" charset="0"/>
                        <a:cs typeface="Times New Roman" panose="02020603050405020304" pitchFamily="18" charset="0"/>
                      </a:endParaRPr>
                    </a:p>
                  </a:txBody>
                  <a:tcPr marL="47551" marR="47551"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a:lnSpc>
                          <a:spcPct val="115000"/>
                        </a:lnSpc>
                        <a:spcAft>
                          <a:spcPts val="1000"/>
                        </a:spcAft>
                      </a:pPr>
                      <a:r>
                        <a:rPr lang="lv-LV" sz="1400" kern="100" dirty="0">
                          <a:effectLst/>
                        </a:rPr>
                        <a:t>19 495 591</a:t>
                      </a:r>
                      <a:endParaRPr lang="lv-LV" sz="1400" kern="100" dirty="0">
                        <a:effectLst/>
                        <a:latin typeface="Verdana" panose="020B0604030504040204" pitchFamily="34" charset="0"/>
                        <a:ea typeface="Verdana" panose="020B0604030504040204" pitchFamily="34" charset="0"/>
                        <a:cs typeface="Times New Roman" panose="02020603050405020304" pitchFamily="18" charset="0"/>
                      </a:endParaRPr>
                    </a:p>
                  </a:txBody>
                  <a:tcPr marL="47551" marR="47551"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R="0" algn="r" rtl="0" fontAlgn="ctr">
                        <a:lnSpc>
                          <a:spcPct val="115000"/>
                        </a:lnSpc>
                        <a:spcBef>
                          <a:spcPts val="0"/>
                        </a:spcBef>
                        <a:spcAft>
                          <a:spcPts val="1000"/>
                        </a:spcAft>
                        <a:buClr>
                          <a:srgbClr val="000000"/>
                        </a:buClr>
                        <a:buFont typeface="Arial"/>
                      </a:pPr>
                      <a:r>
                        <a:rPr lang="lv-LV" sz="1400" b="0" u="none" strike="noStrike" kern="100" cap="none" dirty="0">
                          <a:solidFill>
                            <a:srgbClr val="000000"/>
                          </a:solidFill>
                          <a:effectLst/>
                          <a:sym typeface="Arial"/>
                        </a:rPr>
                        <a:t>2 948 517</a:t>
                      </a:r>
                      <a:endParaRPr lang="lv-LV" sz="1400" b="0" i="0" u="none" strike="noStrike" kern="100" cap="none" dirty="0">
                        <a:solidFill>
                          <a:srgbClr val="000000"/>
                        </a:solidFill>
                        <a:effectLst/>
                        <a:latin typeface="Verdana" panose="020B0604030504040204" pitchFamily="34" charset="0"/>
                        <a:ea typeface="Verdana" panose="020B0604030504040204" pitchFamily="34" charset="0"/>
                        <a:cs typeface="Arial"/>
                        <a:sym typeface="Arial"/>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693021384"/>
                  </a:ext>
                </a:extLst>
              </a:tr>
              <a:tr h="277238">
                <a:tc>
                  <a:txBody>
                    <a:bodyPr/>
                    <a:lstStyle/>
                    <a:p>
                      <a:pPr>
                        <a:lnSpc>
                          <a:spcPct val="115000"/>
                        </a:lnSpc>
                        <a:spcAft>
                          <a:spcPts val="1000"/>
                        </a:spcAft>
                      </a:pPr>
                      <a:r>
                        <a:rPr lang="lv-LV" sz="1400" b="0" kern="100" dirty="0">
                          <a:effectLst/>
                        </a:rPr>
                        <a:t>Palīdzība izglītības jomā</a:t>
                      </a:r>
                      <a:endParaRPr lang="lv-LV" sz="1400" b="0" kern="100" dirty="0">
                        <a:effectLst/>
                        <a:latin typeface="Verdana" panose="020B0604030504040204" pitchFamily="34" charset="0"/>
                        <a:ea typeface="Verdana" panose="020B0604030504040204" pitchFamily="34" charset="0"/>
                        <a:cs typeface="Times New Roman" panose="02020603050405020304" pitchFamily="18" charset="0"/>
                      </a:endParaRPr>
                    </a:p>
                  </a:txBody>
                  <a:tcPr marL="47551" marR="47551"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a:lnSpc>
                          <a:spcPct val="115000"/>
                        </a:lnSpc>
                        <a:spcAft>
                          <a:spcPts val="1000"/>
                        </a:spcAft>
                      </a:pPr>
                      <a:r>
                        <a:rPr lang="lv-LV" sz="1400" kern="100" dirty="0">
                          <a:effectLst/>
                        </a:rPr>
                        <a:t>4 221 769</a:t>
                      </a:r>
                      <a:endParaRPr lang="lv-LV" sz="1400" kern="100" dirty="0">
                        <a:effectLst/>
                        <a:latin typeface="Verdana" panose="020B0604030504040204" pitchFamily="34" charset="0"/>
                        <a:ea typeface="Verdana" panose="020B0604030504040204" pitchFamily="34" charset="0"/>
                        <a:cs typeface="Times New Roman" panose="02020603050405020304" pitchFamily="18" charset="0"/>
                      </a:endParaRPr>
                    </a:p>
                  </a:txBody>
                  <a:tcPr marL="47551" marR="47551"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R="0" algn="r" rtl="0" fontAlgn="ctr">
                        <a:lnSpc>
                          <a:spcPct val="115000"/>
                        </a:lnSpc>
                        <a:spcBef>
                          <a:spcPts val="0"/>
                        </a:spcBef>
                        <a:spcAft>
                          <a:spcPts val="1000"/>
                        </a:spcAft>
                        <a:buClr>
                          <a:srgbClr val="000000"/>
                        </a:buClr>
                        <a:buFont typeface="Arial"/>
                      </a:pPr>
                      <a:r>
                        <a:rPr lang="lv-LV" sz="1400" b="0" u="none" strike="noStrike" kern="100" cap="none" dirty="0">
                          <a:solidFill>
                            <a:srgbClr val="000000"/>
                          </a:solidFill>
                          <a:effectLst/>
                          <a:sym typeface="Arial"/>
                        </a:rPr>
                        <a:t>355 391</a:t>
                      </a:r>
                      <a:endParaRPr lang="lv-LV" sz="1400" b="0" i="0" u="none" strike="noStrike" kern="100" cap="none" dirty="0">
                        <a:solidFill>
                          <a:srgbClr val="000000"/>
                        </a:solidFill>
                        <a:effectLst/>
                        <a:latin typeface="Verdana" panose="020B0604030504040204" pitchFamily="34" charset="0"/>
                        <a:ea typeface="Verdana" panose="020B0604030504040204" pitchFamily="34" charset="0"/>
                        <a:cs typeface="Arial"/>
                        <a:sym typeface="Arial"/>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074200342"/>
                  </a:ext>
                </a:extLst>
              </a:tr>
              <a:tr h="277238">
                <a:tc>
                  <a:txBody>
                    <a:bodyPr/>
                    <a:lstStyle/>
                    <a:p>
                      <a:pPr>
                        <a:lnSpc>
                          <a:spcPct val="115000"/>
                        </a:lnSpc>
                        <a:spcAft>
                          <a:spcPts val="1000"/>
                        </a:spcAft>
                      </a:pPr>
                      <a:r>
                        <a:rPr lang="lv-LV" sz="1400" b="0" kern="100" dirty="0">
                          <a:effectLst/>
                        </a:rPr>
                        <a:t>Palīdzība ēdināšanas jomā</a:t>
                      </a:r>
                      <a:endParaRPr lang="lv-LV" sz="1400" b="0" kern="100" dirty="0">
                        <a:effectLst/>
                        <a:latin typeface="Verdana" panose="020B0604030504040204" pitchFamily="34" charset="0"/>
                        <a:ea typeface="Verdana" panose="020B0604030504040204" pitchFamily="34" charset="0"/>
                        <a:cs typeface="Times New Roman" panose="02020603050405020304" pitchFamily="18" charset="0"/>
                      </a:endParaRPr>
                    </a:p>
                  </a:txBody>
                  <a:tcPr marL="47551" marR="47551"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a:lnSpc>
                          <a:spcPct val="115000"/>
                        </a:lnSpc>
                        <a:spcAft>
                          <a:spcPts val="1000"/>
                        </a:spcAft>
                      </a:pPr>
                      <a:r>
                        <a:rPr lang="lv-LV" sz="1400" kern="100">
                          <a:effectLst/>
                        </a:rPr>
                        <a:t>648 829</a:t>
                      </a:r>
                      <a:endParaRPr lang="lv-LV" sz="1400" kern="100">
                        <a:effectLst/>
                        <a:latin typeface="Verdana" panose="020B0604030504040204" pitchFamily="34" charset="0"/>
                        <a:ea typeface="Verdana" panose="020B0604030504040204" pitchFamily="34" charset="0"/>
                        <a:cs typeface="Times New Roman" panose="02020603050405020304" pitchFamily="18" charset="0"/>
                      </a:endParaRPr>
                    </a:p>
                  </a:txBody>
                  <a:tcPr marL="47551" marR="47551"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R="0" algn="r" rtl="0" fontAlgn="ctr">
                        <a:lnSpc>
                          <a:spcPct val="115000"/>
                        </a:lnSpc>
                        <a:spcBef>
                          <a:spcPts val="0"/>
                        </a:spcBef>
                        <a:spcAft>
                          <a:spcPts val="1000"/>
                        </a:spcAft>
                        <a:buClr>
                          <a:srgbClr val="000000"/>
                        </a:buClr>
                        <a:buFont typeface="Arial"/>
                      </a:pPr>
                      <a:r>
                        <a:rPr lang="lv-LV" sz="1400" b="0" u="none" strike="noStrike" kern="100" cap="none" dirty="0">
                          <a:solidFill>
                            <a:srgbClr val="000000"/>
                          </a:solidFill>
                          <a:effectLst/>
                          <a:sym typeface="Arial"/>
                        </a:rPr>
                        <a:t>37 097</a:t>
                      </a:r>
                      <a:endParaRPr lang="lv-LV" sz="1400" b="0" i="0" u="none" strike="noStrike" kern="100" cap="none" dirty="0">
                        <a:solidFill>
                          <a:srgbClr val="000000"/>
                        </a:solidFill>
                        <a:effectLst/>
                        <a:latin typeface="Verdana" panose="020B0604030504040204" pitchFamily="34" charset="0"/>
                        <a:ea typeface="Verdana" panose="020B0604030504040204" pitchFamily="34" charset="0"/>
                        <a:cs typeface="Arial"/>
                        <a:sym typeface="Arial"/>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770075189"/>
                  </a:ext>
                </a:extLst>
              </a:tr>
              <a:tr h="277238">
                <a:tc>
                  <a:txBody>
                    <a:bodyPr/>
                    <a:lstStyle/>
                    <a:p>
                      <a:pPr>
                        <a:lnSpc>
                          <a:spcPct val="115000"/>
                        </a:lnSpc>
                        <a:spcAft>
                          <a:spcPts val="1000"/>
                        </a:spcAft>
                      </a:pPr>
                      <a:r>
                        <a:rPr lang="lv-LV" sz="1400" b="0" kern="100" dirty="0">
                          <a:effectLst/>
                        </a:rPr>
                        <a:t>Palīdzība izmitināšanas jomā</a:t>
                      </a:r>
                      <a:endParaRPr lang="lv-LV" sz="1400" b="0" kern="100" dirty="0">
                        <a:effectLst/>
                        <a:latin typeface="Verdana" panose="020B0604030504040204" pitchFamily="34" charset="0"/>
                        <a:ea typeface="Verdana" panose="020B0604030504040204" pitchFamily="34" charset="0"/>
                        <a:cs typeface="Times New Roman" panose="02020603050405020304" pitchFamily="18" charset="0"/>
                      </a:endParaRPr>
                    </a:p>
                  </a:txBody>
                  <a:tcPr marL="47551" marR="47551"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a:lnSpc>
                          <a:spcPct val="115000"/>
                        </a:lnSpc>
                        <a:spcAft>
                          <a:spcPts val="1000"/>
                        </a:spcAft>
                      </a:pPr>
                      <a:r>
                        <a:rPr lang="lv-LV" sz="1400" kern="100" dirty="0">
                          <a:effectLst/>
                        </a:rPr>
                        <a:t>4 501 185</a:t>
                      </a:r>
                      <a:endParaRPr lang="lv-LV" sz="1400" kern="100" dirty="0">
                        <a:effectLst/>
                        <a:latin typeface="Verdana" panose="020B0604030504040204" pitchFamily="34" charset="0"/>
                        <a:ea typeface="Verdana" panose="020B0604030504040204" pitchFamily="34" charset="0"/>
                        <a:cs typeface="Times New Roman" panose="02020603050405020304" pitchFamily="18" charset="0"/>
                      </a:endParaRPr>
                    </a:p>
                  </a:txBody>
                  <a:tcPr marL="47551" marR="47551"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R="0" algn="r" rtl="0" fontAlgn="ctr">
                        <a:lnSpc>
                          <a:spcPct val="115000"/>
                        </a:lnSpc>
                        <a:spcBef>
                          <a:spcPts val="0"/>
                        </a:spcBef>
                        <a:spcAft>
                          <a:spcPts val="1000"/>
                        </a:spcAft>
                        <a:buClr>
                          <a:srgbClr val="000000"/>
                        </a:buClr>
                        <a:buFont typeface="Arial"/>
                      </a:pPr>
                      <a:r>
                        <a:rPr lang="lv-LV" sz="1400" b="0" u="none" strike="noStrike" kern="100" cap="none" dirty="0">
                          <a:solidFill>
                            <a:srgbClr val="000000"/>
                          </a:solidFill>
                          <a:effectLst/>
                          <a:sym typeface="Arial"/>
                        </a:rPr>
                        <a:t>552 162</a:t>
                      </a:r>
                      <a:endParaRPr lang="lv-LV" sz="1400" b="0" i="0" u="none" strike="noStrike" kern="100" cap="none" dirty="0">
                        <a:solidFill>
                          <a:srgbClr val="000000"/>
                        </a:solidFill>
                        <a:effectLst/>
                        <a:latin typeface="Verdana" panose="020B0604030504040204" pitchFamily="34" charset="0"/>
                        <a:ea typeface="Verdana" panose="020B0604030504040204" pitchFamily="34" charset="0"/>
                        <a:cs typeface="Arial"/>
                        <a:sym typeface="Arial"/>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47629417"/>
                  </a:ext>
                </a:extLst>
              </a:tr>
              <a:tr h="532557">
                <a:tc>
                  <a:txBody>
                    <a:bodyPr/>
                    <a:lstStyle/>
                    <a:p>
                      <a:pPr>
                        <a:lnSpc>
                          <a:spcPct val="115000"/>
                        </a:lnSpc>
                        <a:spcAft>
                          <a:spcPts val="1000"/>
                        </a:spcAft>
                      </a:pPr>
                      <a:r>
                        <a:rPr lang="lv-LV" sz="1400" b="0" kern="100" dirty="0">
                          <a:effectLst/>
                        </a:rPr>
                        <a:t>Izlietotais finansējumu valsts pārvaldes pakalpojumu pieteikšanas un fizisko personu reģistrācijas pasākumiem</a:t>
                      </a:r>
                      <a:endParaRPr lang="lv-LV" sz="1400" b="0" kern="100" dirty="0">
                        <a:effectLst/>
                        <a:latin typeface="Verdana" panose="020B0604030504040204" pitchFamily="34" charset="0"/>
                        <a:ea typeface="Verdana" panose="020B0604030504040204" pitchFamily="34" charset="0"/>
                        <a:cs typeface="Times New Roman" panose="02020603050405020304" pitchFamily="18" charset="0"/>
                      </a:endParaRPr>
                    </a:p>
                  </a:txBody>
                  <a:tcPr marL="47551" marR="47551"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a:lnSpc>
                          <a:spcPct val="115000"/>
                        </a:lnSpc>
                        <a:spcAft>
                          <a:spcPts val="1000"/>
                        </a:spcAft>
                      </a:pPr>
                      <a:r>
                        <a:rPr lang="lv-LV" sz="1400" kern="100" dirty="0">
                          <a:effectLst/>
                        </a:rPr>
                        <a:t>7 938</a:t>
                      </a:r>
                      <a:endParaRPr lang="lv-LV" sz="1400" kern="100" dirty="0">
                        <a:effectLst/>
                        <a:latin typeface="Verdana" panose="020B0604030504040204" pitchFamily="34" charset="0"/>
                        <a:ea typeface="Verdana" panose="020B0604030504040204" pitchFamily="34" charset="0"/>
                        <a:cs typeface="Times New Roman" panose="02020603050405020304" pitchFamily="18" charset="0"/>
                      </a:endParaRPr>
                    </a:p>
                  </a:txBody>
                  <a:tcPr marL="47551" marR="47551"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R="0" algn="r" rtl="0" fontAlgn="ctr">
                        <a:lnSpc>
                          <a:spcPct val="115000"/>
                        </a:lnSpc>
                        <a:spcBef>
                          <a:spcPts val="0"/>
                        </a:spcBef>
                        <a:spcAft>
                          <a:spcPts val="1000"/>
                        </a:spcAft>
                        <a:buClr>
                          <a:srgbClr val="000000"/>
                        </a:buClr>
                        <a:buFont typeface="Arial"/>
                      </a:pPr>
                      <a:r>
                        <a:rPr lang="lv-LV" sz="1400" b="0" u="none" strike="noStrike" kern="100" cap="none" dirty="0">
                          <a:solidFill>
                            <a:srgbClr val="000000"/>
                          </a:solidFill>
                          <a:effectLst/>
                          <a:sym typeface="Arial"/>
                        </a:rPr>
                        <a:t>294</a:t>
                      </a:r>
                      <a:endParaRPr lang="lv-LV" sz="1400" b="0" i="0" u="none" strike="noStrike" kern="100" cap="none" dirty="0">
                        <a:solidFill>
                          <a:srgbClr val="000000"/>
                        </a:solidFill>
                        <a:effectLst/>
                        <a:latin typeface="Verdana" panose="020B0604030504040204" pitchFamily="34" charset="0"/>
                        <a:ea typeface="Verdana" panose="020B0604030504040204" pitchFamily="34" charset="0"/>
                        <a:cs typeface="Arial"/>
                        <a:sym typeface="Arial"/>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622450056"/>
                  </a:ext>
                </a:extLst>
              </a:tr>
              <a:tr h="522095">
                <a:tc>
                  <a:txBody>
                    <a:bodyPr/>
                    <a:lstStyle/>
                    <a:p>
                      <a:pPr>
                        <a:lnSpc>
                          <a:spcPct val="115000"/>
                        </a:lnSpc>
                        <a:spcAft>
                          <a:spcPts val="1000"/>
                        </a:spcAft>
                      </a:pPr>
                      <a:r>
                        <a:rPr lang="lv-LV" sz="1400" b="0" kern="100" dirty="0">
                          <a:effectLst/>
                        </a:rPr>
                        <a:t>Par pašvaldību veiktajiem uzlabojumiem pašvaldību ēkās, lai nodrošinātu Ukrainas civiliedzīvotāju izmitināšanu</a:t>
                      </a:r>
                      <a:endParaRPr lang="lv-LV" sz="1400" b="0" kern="100" dirty="0">
                        <a:effectLst/>
                        <a:latin typeface="Verdana" panose="020B0604030504040204" pitchFamily="34" charset="0"/>
                        <a:ea typeface="Verdana" panose="020B0604030504040204" pitchFamily="34" charset="0"/>
                        <a:cs typeface="Times New Roman" panose="02020603050405020304" pitchFamily="18" charset="0"/>
                      </a:endParaRPr>
                    </a:p>
                  </a:txBody>
                  <a:tcPr marL="47551" marR="47551"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a:lnSpc>
                          <a:spcPct val="115000"/>
                        </a:lnSpc>
                        <a:spcAft>
                          <a:spcPts val="1000"/>
                        </a:spcAft>
                      </a:pPr>
                      <a:r>
                        <a:rPr lang="lv-LV" sz="1400" kern="100" dirty="0">
                          <a:effectLst/>
                        </a:rPr>
                        <a:t>1 163 694</a:t>
                      </a:r>
                      <a:endParaRPr lang="lv-LV" sz="1400" kern="100" dirty="0">
                        <a:effectLst/>
                        <a:latin typeface="Verdana" panose="020B0604030504040204" pitchFamily="34" charset="0"/>
                        <a:ea typeface="Verdana" panose="020B0604030504040204" pitchFamily="34" charset="0"/>
                        <a:cs typeface="Times New Roman" panose="02020603050405020304" pitchFamily="18" charset="0"/>
                      </a:endParaRPr>
                    </a:p>
                  </a:txBody>
                  <a:tcPr marL="47551" marR="47551"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R="0" algn="r" rtl="0">
                        <a:lnSpc>
                          <a:spcPct val="115000"/>
                        </a:lnSpc>
                        <a:spcBef>
                          <a:spcPts val="0"/>
                        </a:spcBef>
                        <a:spcAft>
                          <a:spcPts val="1000"/>
                        </a:spcAft>
                        <a:buClr>
                          <a:srgbClr val="000000"/>
                        </a:buClr>
                        <a:buFont typeface="Arial"/>
                      </a:pPr>
                      <a:r>
                        <a:rPr lang="lv-LV" sz="1400" b="0" u="none" strike="noStrike" kern="100" cap="none" dirty="0">
                          <a:solidFill>
                            <a:srgbClr val="000000"/>
                          </a:solidFill>
                          <a:effectLst/>
                          <a:sym typeface="Arial"/>
                        </a:rPr>
                        <a:t>-</a:t>
                      </a:r>
                      <a:endParaRPr lang="lv-LV" sz="1400" b="0" i="0" u="none" strike="noStrike" kern="100" cap="none" dirty="0">
                        <a:solidFill>
                          <a:srgbClr val="000000"/>
                        </a:solidFill>
                        <a:effectLst/>
                        <a:latin typeface="Verdana" panose="020B0604030504040204" pitchFamily="34" charset="0"/>
                        <a:ea typeface="Verdana" panose="020B0604030504040204" pitchFamily="34" charset="0"/>
                        <a:cs typeface="Arial"/>
                        <a:sym typeface="Arial"/>
                      </a:endParaRPr>
                    </a:p>
                  </a:txBody>
                  <a:tcPr marL="47551" marR="47551"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411672175"/>
                  </a:ext>
                </a:extLst>
              </a:tr>
              <a:tr h="383064">
                <a:tc>
                  <a:txBody>
                    <a:bodyPr/>
                    <a:lstStyle/>
                    <a:p>
                      <a:pPr>
                        <a:lnSpc>
                          <a:spcPct val="115000"/>
                        </a:lnSpc>
                        <a:spcAft>
                          <a:spcPts val="1000"/>
                        </a:spcAft>
                      </a:pPr>
                      <a:r>
                        <a:rPr lang="lv-LV" sz="1400" b="0" kern="100" dirty="0">
                          <a:effectLst/>
                        </a:rPr>
                        <a:t>Vienota valsts un pašvaldību sniegtā atbalsta koordinācijas punkta darbības nodrošināšanai</a:t>
                      </a:r>
                      <a:endParaRPr lang="lv-LV" sz="1400" b="0" kern="100" dirty="0">
                        <a:effectLst/>
                        <a:latin typeface="Verdana" panose="020B0604030504040204" pitchFamily="34" charset="0"/>
                        <a:ea typeface="Verdana" panose="020B0604030504040204" pitchFamily="34" charset="0"/>
                        <a:cs typeface="Times New Roman" panose="02020603050405020304" pitchFamily="18" charset="0"/>
                      </a:endParaRPr>
                    </a:p>
                  </a:txBody>
                  <a:tcPr marL="47551" marR="47551"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a:lnSpc>
                          <a:spcPct val="115000"/>
                        </a:lnSpc>
                        <a:spcAft>
                          <a:spcPts val="1000"/>
                        </a:spcAft>
                      </a:pPr>
                      <a:r>
                        <a:rPr lang="lv-LV" sz="1400" kern="100" dirty="0">
                          <a:effectLst/>
                        </a:rPr>
                        <a:t>147 156</a:t>
                      </a:r>
                      <a:endParaRPr lang="lv-LV" sz="1400" kern="100" dirty="0">
                        <a:effectLst/>
                        <a:latin typeface="Verdana" panose="020B0604030504040204" pitchFamily="34" charset="0"/>
                        <a:ea typeface="Verdana" panose="020B0604030504040204" pitchFamily="34" charset="0"/>
                        <a:cs typeface="Times New Roman" panose="02020603050405020304" pitchFamily="18" charset="0"/>
                      </a:endParaRPr>
                    </a:p>
                  </a:txBody>
                  <a:tcPr marL="47551" marR="47551"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R="0" algn="r" rtl="0">
                        <a:lnSpc>
                          <a:spcPct val="115000"/>
                        </a:lnSpc>
                        <a:spcBef>
                          <a:spcPts val="0"/>
                        </a:spcBef>
                        <a:spcAft>
                          <a:spcPts val="1000"/>
                        </a:spcAft>
                        <a:buClr>
                          <a:srgbClr val="000000"/>
                        </a:buClr>
                        <a:buFont typeface="Arial"/>
                      </a:pPr>
                      <a:r>
                        <a:rPr lang="lv-LV" sz="1400" b="0" u="none" strike="noStrike" kern="100" cap="none" dirty="0">
                          <a:solidFill>
                            <a:srgbClr val="000000"/>
                          </a:solidFill>
                          <a:effectLst/>
                          <a:sym typeface="Arial"/>
                        </a:rPr>
                        <a:t>-</a:t>
                      </a:r>
                      <a:endParaRPr lang="lv-LV" sz="1400" b="0" i="0" u="none" strike="noStrike" kern="100" cap="none" dirty="0">
                        <a:solidFill>
                          <a:srgbClr val="000000"/>
                        </a:solidFill>
                        <a:effectLst/>
                        <a:latin typeface="Verdana" panose="020B0604030504040204" pitchFamily="34" charset="0"/>
                        <a:ea typeface="Verdana" panose="020B0604030504040204" pitchFamily="34" charset="0"/>
                        <a:cs typeface="Arial"/>
                        <a:sym typeface="Arial"/>
                      </a:endParaRPr>
                    </a:p>
                  </a:txBody>
                  <a:tcPr marL="47551" marR="47551"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261458806"/>
                  </a:ext>
                </a:extLst>
              </a:tr>
              <a:tr h="277238">
                <a:tc>
                  <a:txBody>
                    <a:bodyPr/>
                    <a:lstStyle/>
                    <a:p>
                      <a:pPr algn="just">
                        <a:lnSpc>
                          <a:spcPct val="115000"/>
                        </a:lnSpc>
                        <a:spcAft>
                          <a:spcPts val="1000"/>
                        </a:spcAft>
                      </a:pPr>
                      <a:r>
                        <a:rPr lang="lv-LV" sz="1400" b="1" kern="100" dirty="0">
                          <a:effectLst/>
                        </a:rPr>
                        <a:t>KOPĀ:</a:t>
                      </a:r>
                      <a:endParaRPr lang="lv-LV" sz="1400" b="1" kern="100" dirty="0">
                        <a:effectLst/>
                        <a:latin typeface="Verdana" panose="020B0604030504040204" pitchFamily="34" charset="0"/>
                        <a:ea typeface="Verdana" panose="020B0604030504040204" pitchFamily="34" charset="0"/>
                        <a:cs typeface="Times New Roman" panose="02020603050405020304" pitchFamily="18" charset="0"/>
                      </a:endParaRPr>
                    </a:p>
                  </a:txBody>
                  <a:tcPr marL="47551" marR="47551"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a:lnSpc>
                          <a:spcPct val="115000"/>
                        </a:lnSpc>
                        <a:spcAft>
                          <a:spcPts val="1000"/>
                        </a:spcAft>
                      </a:pPr>
                      <a:r>
                        <a:rPr lang="lv-LV" sz="1400" b="1" kern="100" dirty="0">
                          <a:effectLst/>
                        </a:rPr>
                        <a:t>30 186 162</a:t>
                      </a:r>
                      <a:endParaRPr lang="lv-LV" sz="1400" b="1" kern="100" dirty="0">
                        <a:effectLst/>
                        <a:latin typeface="Verdana" panose="020B0604030504040204" pitchFamily="34" charset="0"/>
                        <a:ea typeface="Verdana" panose="020B0604030504040204" pitchFamily="34" charset="0"/>
                        <a:cs typeface="Times New Roman" panose="02020603050405020304" pitchFamily="18" charset="0"/>
                      </a:endParaRPr>
                    </a:p>
                  </a:txBody>
                  <a:tcPr marL="47551" marR="47551"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R="0" algn="r" rtl="0" fontAlgn="ctr">
                        <a:lnSpc>
                          <a:spcPct val="115000"/>
                        </a:lnSpc>
                        <a:spcBef>
                          <a:spcPts val="0"/>
                        </a:spcBef>
                        <a:spcAft>
                          <a:spcPts val="1000"/>
                        </a:spcAft>
                        <a:buClr>
                          <a:srgbClr val="000000"/>
                        </a:buClr>
                        <a:buFont typeface="Arial"/>
                      </a:pPr>
                      <a:r>
                        <a:rPr lang="lv-LV" sz="1400" b="1" u="none" strike="noStrike" kern="100" cap="none" dirty="0">
                          <a:solidFill>
                            <a:srgbClr val="000000"/>
                          </a:solidFill>
                          <a:effectLst/>
                          <a:sym typeface="Arial"/>
                        </a:rPr>
                        <a:t>3 893 461</a:t>
                      </a:r>
                      <a:endParaRPr lang="lv-LV" sz="1400" b="1" i="0" u="none" strike="noStrike" kern="100" cap="none" dirty="0">
                        <a:solidFill>
                          <a:srgbClr val="000000"/>
                        </a:solidFill>
                        <a:effectLst/>
                        <a:latin typeface="Verdana" panose="020B0604030504040204" pitchFamily="34" charset="0"/>
                        <a:ea typeface="Verdana" panose="020B0604030504040204" pitchFamily="34" charset="0"/>
                        <a:cs typeface="Arial"/>
                        <a:sym typeface="Arial"/>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598614352"/>
                  </a:ext>
                </a:extLst>
              </a:tr>
            </a:tbl>
          </a:graphicData>
        </a:graphic>
      </p:graphicFrame>
    </p:spTree>
    <p:extLst>
      <p:ext uri="{BB962C8B-B14F-4D97-AF65-F5344CB8AC3E}">
        <p14:creationId xmlns:p14="http://schemas.microsoft.com/office/powerpoint/2010/main" val="243707560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140"/>
        <p:cNvGrpSpPr/>
        <p:nvPr/>
      </p:nvGrpSpPr>
      <p:grpSpPr>
        <a:xfrm>
          <a:off x="0" y="0"/>
          <a:ext cx="0" cy="0"/>
          <a:chOff x="0" y="0"/>
          <a:chExt cx="0" cy="0"/>
        </a:xfrm>
      </p:grpSpPr>
      <p:sp>
        <p:nvSpPr>
          <p:cNvPr id="142" name="Google Shape;142;p11"/>
          <p:cNvSpPr txBox="1"/>
          <p:nvPr/>
        </p:nvSpPr>
        <p:spPr>
          <a:xfrm>
            <a:off x="11379200" y="6324600"/>
            <a:ext cx="406400" cy="304800"/>
          </a:xfrm>
          <a:prstGeom prst="rect">
            <a:avLst/>
          </a:prstGeom>
          <a:noFill/>
          <a:ln>
            <a:noFill/>
          </a:ln>
        </p:spPr>
        <p:txBody>
          <a:bodyPr spcFirstLastPara="1" wrap="square" lIns="93950" tIns="46975" rIns="93950" bIns="46975" anchor="ctr" anchorCtr="0">
            <a:noAutofit/>
          </a:bodyPr>
          <a:lstStyle/>
          <a:p>
            <a:pPr marL="0" marR="0" lvl="0" indent="0" algn="r" defTabSz="914400" rtl="0" eaLnBrk="1" fontAlgn="auto" latinLnBrk="0" hangingPunct="1">
              <a:lnSpc>
                <a:spcPct val="100000"/>
              </a:lnSpc>
              <a:spcBef>
                <a:spcPts val="0"/>
              </a:spcBef>
              <a:spcAft>
                <a:spcPts val="0"/>
              </a:spcAft>
              <a:buClr>
                <a:srgbClr val="898989"/>
              </a:buClr>
              <a:buSzPts val="1000"/>
              <a:buFont typeface="Verdana"/>
              <a:buNone/>
              <a:tabLst/>
              <a:defRPr/>
            </a:pPr>
            <a:fld id="{00000000-1234-1234-1234-123412341234}" type="slidenum">
              <a:rPr kumimoji="0" lang="lv" sz="1000" b="0" i="0" u="none" strike="noStrike" kern="0" cap="none" spc="0" normalizeH="0" baseline="0" noProof="0">
                <a:ln>
                  <a:noFill/>
                </a:ln>
                <a:solidFill>
                  <a:srgbClr val="898989"/>
                </a:solidFill>
                <a:effectLst/>
                <a:uLnTx/>
                <a:uFillTx/>
                <a:latin typeface="Verdana"/>
                <a:ea typeface="Verdana"/>
                <a:cs typeface="Verdana"/>
                <a:sym typeface="Verdana"/>
              </a:rPr>
              <a:pPr marL="0" marR="0" lvl="0" indent="0" algn="r" defTabSz="914400" rtl="0" eaLnBrk="1" fontAlgn="auto" latinLnBrk="0" hangingPunct="1">
                <a:lnSpc>
                  <a:spcPct val="100000"/>
                </a:lnSpc>
                <a:spcBef>
                  <a:spcPts val="0"/>
                </a:spcBef>
                <a:spcAft>
                  <a:spcPts val="0"/>
                </a:spcAft>
                <a:buClr>
                  <a:srgbClr val="898989"/>
                </a:buClr>
                <a:buSzPts val="1000"/>
                <a:buFont typeface="Verdana"/>
                <a:buNone/>
                <a:tabLst/>
                <a:defRPr/>
              </a:pPr>
              <a:t>10</a:t>
            </a:fld>
            <a:endParaRPr kumimoji="0" sz="1400" b="0" i="0" u="none" strike="noStrike" kern="0" cap="none" spc="0" normalizeH="0" baseline="0" noProof="0">
              <a:ln>
                <a:noFill/>
              </a:ln>
              <a:solidFill>
                <a:srgbClr val="000000"/>
              </a:solidFill>
              <a:effectLst/>
              <a:uLnTx/>
              <a:uFillTx/>
              <a:latin typeface="Arial"/>
              <a:ea typeface="Arial"/>
              <a:cs typeface="Arial"/>
              <a:sym typeface="Arial"/>
            </a:endParaRPr>
          </a:p>
        </p:txBody>
      </p:sp>
      <p:pic>
        <p:nvPicPr>
          <p:cNvPr id="143" name="Google Shape;143;p11"/>
          <p:cNvPicPr preferRelativeResize="0"/>
          <p:nvPr/>
        </p:nvPicPr>
        <p:blipFill rotWithShape="1">
          <a:blip r:embed="rId3">
            <a:alphaModFix/>
          </a:blip>
          <a:srcRect/>
          <a:stretch/>
        </p:blipFill>
        <p:spPr>
          <a:xfrm>
            <a:off x="230187" y="0"/>
            <a:ext cx="2730500" cy="1455737"/>
          </a:xfrm>
          <a:prstGeom prst="rect">
            <a:avLst/>
          </a:prstGeom>
          <a:noFill/>
          <a:ln>
            <a:noFill/>
          </a:ln>
        </p:spPr>
      </p:pic>
      <p:sp>
        <p:nvSpPr>
          <p:cNvPr id="144" name="Google Shape;144;p11"/>
          <p:cNvSpPr txBox="1">
            <a:spLocks noGrp="1"/>
          </p:cNvSpPr>
          <p:nvPr>
            <p:ph type="body" idx="1"/>
          </p:nvPr>
        </p:nvSpPr>
        <p:spPr>
          <a:xfrm>
            <a:off x="331470" y="1145219"/>
            <a:ext cx="11692890" cy="4352611"/>
          </a:xfrm>
          <a:prstGeom prst="rect">
            <a:avLst/>
          </a:prstGeom>
          <a:noFill/>
          <a:ln>
            <a:noFill/>
          </a:ln>
        </p:spPr>
        <p:txBody>
          <a:bodyPr spcFirstLastPara="1" wrap="square" lIns="93950" tIns="46975" rIns="93950" bIns="46975" anchor="t" anchorCtr="0">
            <a:noAutofit/>
          </a:bodyPr>
          <a:lstStyle/>
          <a:p>
            <a:pPr marL="228600" indent="0"/>
            <a:endParaRPr lang="lv-LV" sz="1400" dirty="0">
              <a:solidFill>
                <a:srgbClr val="FF0000"/>
              </a:solidFill>
            </a:endParaRPr>
          </a:p>
          <a:p>
            <a:pPr marL="228600" indent="0"/>
            <a:endParaRPr lang="lv-LV" sz="1400" dirty="0">
              <a:solidFill>
                <a:srgbClr val="FF0000"/>
              </a:solidFill>
            </a:endParaRPr>
          </a:p>
          <a:p>
            <a:pPr marL="228600" indent="0"/>
            <a:endParaRPr lang="lv-LV" sz="1400" dirty="0">
              <a:solidFill>
                <a:srgbClr val="FF0000"/>
              </a:solidFill>
            </a:endParaRPr>
          </a:p>
          <a:p>
            <a:pPr marL="228600" indent="0"/>
            <a:endParaRPr lang="lv-LV" sz="1400" dirty="0">
              <a:solidFill>
                <a:srgbClr val="FF0000"/>
              </a:solidFill>
            </a:endParaRPr>
          </a:p>
          <a:p>
            <a:pPr marL="228600" indent="0"/>
            <a:endParaRPr lang="lv-LV" sz="1400" dirty="0">
              <a:solidFill>
                <a:srgbClr val="FF0000"/>
              </a:solidFill>
            </a:endParaRPr>
          </a:p>
          <a:p>
            <a:pPr marL="228600" indent="0"/>
            <a:endParaRPr lang="lv-LV" sz="1400" dirty="0">
              <a:solidFill>
                <a:srgbClr val="FF0000"/>
              </a:solidFill>
            </a:endParaRPr>
          </a:p>
          <a:p>
            <a:pPr marL="228600" indent="0"/>
            <a:endParaRPr lang="lv-LV" sz="1400" dirty="0">
              <a:solidFill>
                <a:srgbClr val="FF0000"/>
              </a:solidFill>
            </a:endParaRPr>
          </a:p>
          <a:p>
            <a:pPr marL="228600" indent="0"/>
            <a:endParaRPr lang="lv-LV" sz="1400" dirty="0">
              <a:solidFill>
                <a:srgbClr val="FF0000"/>
              </a:solidFill>
            </a:endParaRPr>
          </a:p>
          <a:p>
            <a:pPr marL="228600" indent="0"/>
            <a:endParaRPr lang="lv-LV" sz="1400" dirty="0">
              <a:solidFill>
                <a:srgbClr val="FF0000"/>
              </a:solidFill>
            </a:endParaRPr>
          </a:p>
          <a:p>
            <a:pPr marL="228600" indent="0"/>
            <a:endParaRPr lang="lv-LV" sz="1400" dirty="0">
              <a:solidFill>
                <a:srgbClr val="FF0000"/>
              </a:solidFill>
            </a:endParaRPr>
          </a:p>
          <a:p>
            <a:pPr marL="228600" indent="0"/>
            <a:endParaRPr lang="lv-LV" sz="1400" dirty="0">
              <a:solidFill>
                <a:srgbClr val="FF0000"/>
              </a:solidFill>
            </a:endParaRPr>
          </a:p>
          <a:p>
            <a:pPr marL="228600" indent="0"/>
            <a:endParaRPr lang="lv-LV" sz="1400" dirty="0">
              <a:solidFill>
                <a:srgbClr val="FF0000"/>
              </a:solidFill>
            </a:endParaRPr>
          </a:p>
          <a:p>
            <a:pPr marL="228600" indent="0"/>
            <a:endParaRPr lang="lv-LV" sz="1400" dirty="0">
              <a:solidFill>
                <a:srgbClr val="FF0000"/>
              </a:solidFill>
            </a:endParaRPr>
          </a:p>
          <a:p>
            <a:pPr algn="just"/>
            <a:endParaRPr lang="lv-LV" sz="1400" dirty="0">
              <a:solidFill>
                <a:srgbClr val="FF0000"/>
              </a:solidFill>
            </a:endParaRPr>
          </a:p>
          <a:p>
            <a:pPr algn="just"/>
            <a:endParaRPr lang="lv-LV" sz="1200" dirty="0">
              <a:solidFill>
                <a:srgbClr val="FF0000"/>
              </a:solidFill>
            </a:endParaRPr>
          </a:p>
          <a:p>
            <a:pPr algn="just">
              <a:spcBef>
                <a:spcPts val="0"/>
              </a:spcBef>
            </a:pPr>
            <a:endParaRPr lang="lv-LV" sz="1200" dirty="0">
              <a:solidFill>
                <a:schemeClr val="tx1"/>
              </a:solidFill>
            </a:endParaRPr>
          </a:p>
          <a:p>
            <a:pPr algn="just">
              <a:spcBef>
                <a:spcPts val="0"/>
              </a:spcBef>
            </a:pPr>
            <a:r>
              <a:rPr lang="lv-LV" sz="1200" dirty="0">
                <a:solidFill>
                  <a:schemeClr val="tx1"/>
                </a:solidFill>
              </a:rPr>
              <a:t>Rezervētā summa, saskaņā ar MK 23.01.2024. rīkojumu Nr. 62 "Par finanšu līdzekļu piešķiršanu no valsts budžeta programmas 17.00.00 "Finansējums Ukrainas civiliedzīvotāju atbalsta likumā noteikto pasākumu īstenošanai«, ir </a:t>
            </a:r>
            <a:r>
              <a:rPr lang="lv-LV" sz="1200" b="1" dirty="0">
                <a:solidFill>
                  <a:schemeClr val="tx1"/>
                </a:solidFill>
              </a:rPr>
              <a:t>15 617 075 EUR, </a:t>
            </a:r>
            <a:r>
              <a:rPr lang="lv-LV" sz="1200" i="1"/>
              <a:t>(līdz šā gada </a:t>
            </a:r>
            <a:r>
              <a:rPr lang="lv-LV" sz="1200" i="1" dirty="0"/>
              <a:t>jūnijam – ieskaitot)</a:t>
            </a:r>
            <a:r>
              <a:rPr lang="lv-LV" sz="1200" dirty="0"/>
              <a:t>, atlikums uz 19.04.2024. – 10 089 080</a:t>
            </a:r>
            <a:r>
              <a:rPr lang="lv-LV" sz="1200" b="1" dirty="0"/>
              <a:t> </a:t>
            </a:r>
            <a:r>
              <a:rPr lang="lv-LV" sz="1200" dirty="0"/>
              <a:t>EUR</a:t>
            </a:r>
            <a:endParaRPr lang="lv-LV" sz="1200" b="1" dirty="0">
              <a:solidFill>
                <a:schemeClr val="tx1"/>
              </a:solidFill>
            </a:endParaRPr>
          </a:p>
        </p:txBody>
      </p:sp>
      <p:graphicFrame>
        <p:nvGraphicFramePr>
          <p:cNvPr id="3" name="Table 2">
            <a:extLst>
              <a:ext uri="{FF2B5EF4-FFF2-40B4-BE49-F238E27FC236}">
                <a16:creationId xmlns:a16="http://schemas.microsoft.com/office/drawing/2014/main" id="{A29B2181-584F-07B2-3224-C5DEEC238C94}"/>
              </a:ext>
            </a:extLst>
          </p:cNvPr>
          <p:cNvGraphicFramePr>
            <a:graphicFrameLocks noGrp="1"/>
          </p:cNvGraphicFramePr>
          <p:nvPr>
            <p:extLst>
              <p:ext uri="{D42A27DB-BD31-4B8C-83A1-F6EECF244321}">
                <p14:modId xmlns:p14="http://schemas.microsoft.com/office/powerpoint/2010/main" val="2804863569"/>
              </p:ext>
            </p:extLst>
          </p:nvPr>
        </p:nvGraphicFramePr>
        <p:xfrm>
          <a:off x="878889" y="1269507"/>
          <a:ext cx="10500312" cy="3522254"/>
        </p:xfrm>
        <a:graphic>
          <a:graphicData uri="http://schemas.openxmlformats.org/drawingml/2006/table">
            <a:tbl>
              <a:tblPr firstRow="1" bandRow="1">
                <a:tableStyleId>{8799B23B-EC83-4686-B30A-512413B5E67A}</a:tableStyleId>
              </a:tblPr>
              <a:tblGrid>
                <a:gridCol w="2630733">
                  <a:extLst>
                    <a:ext uri="{9D8B030D-6E8A-4147-A177-3AD203B41FA5}">
                      <a16:colId xmlns:a16="http://schemas.microsoft.com/office/drawing/2014/main" val="1138666149"/>
                    </a:ext>
                  </a:extLst>
                </a:gridCol>
                <a:gridCol w="2623193">
                  <a:extLst>
                    <a:ext uri="{9D8B030D-6E8A-4147-A177-3AD203B41FA5}">
                      <a16:colId xmlns:a16="http://schemas.microsoft.com/office/drawing/2014/main" val="1732521825"/>
                    </a:ext>
                  </a:extLst>
                </a:gridCol>
                <a:gridCol w="2623193">
                  <a:extLst>
                    <a:ext uri="{9D8B030D-6E8A-4147-A177-3AD203B41FA5}">
                      <a16:colId xmlns:a16="http://schemas.microsoft.com/office/drawing/2014/main" val="2749062284"/>
                    </a:ext>
                  </a:extLst>
                </a:gridCol>
                <a:gridCol w="2623193">
                  <a:extLst>
                    <a:ext uri="{9D8B030D-6E8A-4147-A177-3AD203B41FA5}">
                      <a16:colId xmlns:a16="http://schemas.microsoft.com/office/drawing/2014/main" val="663338294"/>
                    </a:ext>
                  </a:extLst>
                </a:gridCol>
              </a:tblGrid>
              <a:tr h="346229">
                <a:tc>
                  <a:txBody>
                    <a:bodyPr/>
                    <a:lstStyle/>
                    <a:p>
                      <a:pPr algn="ctr" fontAlgn="ctr"/>
                      <a:r>
                        <a:rPr lang="lv-LV" sz="1400" b="1" u="none" strike="noStrike" dirty="0">
                          <a:solidFill>
                            <a:srgbClr val="000000"/>
                          </a:solidFill>
                          <a:effectLst/>
                        </a:rPr>
                        <a:t>Par 2023. gada</a:t>
                      </a:r>
                      <a:endParaRPr lang="lv-LV" sz="1400" b="1" i="0" u="none" strike="noStrike" dirty="0">
                        <a:solidFill>
                          <a:srgbClr val="000000"/>
                        </a:solidFill>
                        <a:effectLst/>
                        <a:latin typeface="Aptos Narrow" panose="020B0004020202020204" pitchFamily="34" charset="0"/>
                      </a:endParaRPr>
                    </a:p>
                  </a:txBody>
                  <a:tcPr marL="9525" marR="9525" marT="9525" marB="0" anchor="ctr"/>
                </a:tc>
                <a:tc>
                  <a:txBody>
                    <a:bodyPr/>
                    <a:lstStyle/>
                    <a:p>
                      <a:pPr algn="ctr" fontAlgn="ctr"/>
                      <a:r>
                        <a:rPr lang="lv-LV" sz="1400" b="1" u="none" strike="noStrike" dirty="0">
                          <a:solidFill>
                            <a:srgbClr val="000000"/>
                          </a:solidFill>
                          <a:effectLst/>
                        </a:rPr>
                        <a:t>Piešķirtais finansējums, EUR</a:t>
                      </a:r>
                      <a:endParaRPr lang="lv-LV" sz="1400" b="1" i="0" u="none" strike="noStrike" dirty="0">
                        <a:solidFill>
                          <a:srgbClr val="000000"/>
                        </a:solidFill>
                        <a:effectLst/>
                        <a:latin typeface="Aptos Narrow" panose="020B0004020202020204" pitchFamily="34" charset="0"/>
                      </a:endParaRPr>
                    </a:p>
                  </a:txBody>
                  <a:tcPr marL="9525" marR="9525" marT="9525" marB="0" anchor="ctr"/>
                </a:tc>
                <a:tc>
                  <a:txBody>
                    <a:bodyPr/>
                    <a:lstStyle/>
                    <a:p>
                      <a:pPr algn="ctr" fontAlgn="ctr"/>
                      <a:r>
                        <a:rPr lang="lv-LV" sz="1400" b="1" u="none" strike="noStrike" dirty="0">
                          <a:solidFill>
                            <a:srgbClr val="000000"/>
                          </a:solidFill>
                          <a:effectLst/>
                        </a:rPr>
                        <a:t>Par 2024. gada</a:t>
                      </a:r>
                      <a:endParaRPr lang="lv-LV" sz="1400" b="1" i="0" u="none" strike="noStrike" dirty="0">
                        <a:solidFill>
                          <a:srgbClr val="000000"/>
                        </a:solidFill>
                        <a:effectLst/>
                        <a:latin typeface="Aptos Narrow" panose="020B0004020202020204" pitchFamily="34" charset="0"/>
                      </a:endParaRPr>
                    </a:p>
                  </a:txBody>
                  <a:tcPr marL="9525" marR="9525" marT="9525" marB="0" anchor="ctr"/>
                </a:tc>
                <a:tc>
                  <a:txBody>
                    <a:bodyPr/>
                    <a:lstStyle/>
                    <a:p>
                      <a:pPr algn="ctr" fontAlgn="ctr"/>
                      <a:r>
                        <a:rPr lang="lv-LV" sz="1400" b="1" u="none" strike="noStrike" dirty="0">
                          <a:solidFill>
                            <a:srgbClr val="000000"/>
                          </a:solidFill>
                          <a:effectLst/>
                        </a:rPr>
                        <a:t>Piešķirtais finansējums, EUR</a:t>
                      </a:r>
                      <a:endParaRPr lang="lv-LV" sz="1400" b="1" i="0" u="none" strike="noStrike" dirty="0">
                        <a:solidFill>
                          <a:srgbClr val="000000"/>
                        </a:solidFill>
                        <a:effectLst/>
                        <a:latin typeface="Aptos Narrow" panose="020B0004020202020204" pitchFamily="34" charset="0"/>
                      </a:endParaRPr>
                    </a:p>
                  </a:txBody>
                  <a:tcPr marL="9525" marR="9525" marT="9525" marB="0" anchor="ctr"/>
                </a:tc>
                <a:extLst>
                  <a:ext uri="{0D108BD9-81ED-4DB2-BD59-A6C34878D82A}">
                    <a16:rowId xmlns:a16="http://schemas.microsoft.com/office/drawing/2014/main" val="3523466233"/>
                  </a:ext>
                </a:extLst>
              </a:tr>
              <a:tr h="243555">
                <a:tc>
                  <a:txBody>
                    <a:bodyPr/>
                    <a:lstStyle/>
                    <a:p>
                      <a:pPr algn="l" fontAlgn="b"/>
                      <a:r>
                        <a:rPr lang="lv-LV" sz="1400" b="0" u="none" strike="noStrike" dirty="0">
                          <a:solidFill>
                            <a:srgbClr val="000000"/>
                          </a:solidFill>
                          <a:effectLst/>
                        </a:rPr>
                        <a:t>janvāri</a:t>
                      </a:r>
                      <a:endParaRPr lang="lv-LV" sz="1400" b="0" i="0" u="none" strike="noStrike" dirty="0">
                        <a:solidFill>
                          <a:srgbClr val="000000"/>
                        </a:solidFill>
                        <a:effectLst/>
                        <a:latin typeface="Aptos Narrow" panose="020B0004020202020204" pitchFamily="34" charset="0"/>
                      </a:endParaRPr>
                    </a:p>
                  </a:txBody>
                  <a:tcPr marL="9525" marR="9525" marT="9525" marB="0" anchor="b"/>
                </a:tc>
                <a:tc>
                  <a:txBody>
                    <a:bodyPr/>
                    <a:lstStyle/>
                    <a:p>
                      <a:pPr algn="l" fontAlgn="b"/>
                      <a:r>
                        <a:rPr lang="lv-LV" sz="1400" b="0" u="none" strike="noStrike" dirty="0">
                          <a:solidFill>
                            <a:srgbClr val="000000"/>
                          </a:solidFill>
                          <a:effectLst/>
                        </a:rPr>
                        <a:t>3 151 620</a:t>
                      </a:r>
                      <a:endParaRPr lang="lv-LV" sz="1400" b="0" i="0" u="none" strike="noStrike" dirty="0">
                        <a:solidFill>
                          <a:srgbClr val="000000"/>
                        </a:solidFill>
                        <a:effectLst/>
                        <a:latin typeface="Aptos Narrow" panose="020B0004020202020204" pitchFamily="34" charset="0"/>
                      </a:endParaRPr>
                    </a:p>
                  </a:txBody>
                  <a:tcPr marL="9525" marR="9525" marT="9525" marB="0" anchor="b"/>
                </a:tc>
                <a:tc>
                  <a:txBody>
                    <a:bodyPr/>
                    <a:lstStyle/>
                    <a:p>
                      <a:pPr algn="l" fontAlgn="b"/>
                      <a:r>
                        <a:rPr lang="lv-LV" sz="1400" b="0" u="none" strike="noStrike" dirty="0">
                          <a:solidFill>
                            <a:srgbClr val="000000"/>
                          </a:solidFill>
                          <a:effectLst/>
                        </a:rPr>
                        <a:t>janvāri</a:t>
                      </a:r>
                      <a:endParaRPr lang="lv-LV" sz="1400" b="0" i="0" u="none" strike="noStrike" dirty="0">
                        <a:solidFill>
                          <a:srgbClr val="000000"/>
                        </a:solidFill>
                        <a:effectLst/>
                        <a:latin typeface="Aptos Narrow" panose="020B0004020202020204" pitchFamily="34" charset="0"/>
                      </a:endParaRPr>
                    </a:p>
                  </a:txBody>
                  <a:tcPr marL="9525" marR="9525" marT="9525" marB="0" anchor="b"/>
                </a:tc>
                <a:tc>
                  <a:txBody>
                    <a:bodyPr/>
                    <a:lstStyle/>
                    <a:p>
                      <a:pPr algn="l" fontAlgn="b"/>
                      <a:r>
                        <a:rPr lang="lv-LV" sz="1400" b="0" u="none" strike="noStrike" dirty="0">
                          <a:solidFill>
                            <a:srgbClr val="000000"/>
                          </a:solidFill>
                          <a:effectLst/>
                        </a:rPr>
                        <a:t>2 044 925</a:t>
                      </a:r>
                      <a:endParaRPr lang="lv-LV" sz="1400" b="0" i="0" u="none" strike="noStrike" dirty="0">
                        <a:solidFill>
                          <a:srgbClr val="000000"/>
                        </a:solidFill>
                        <a:effectLst/>
                        <a:latin typeface="Aptos Narrow" panose="020B0004020202020204" pitchFamily="34" charset="0"/>
                      </a:endParaRPr>
                    </a:p>
                  </a:txBody>
                  <a:tcPr marL="9525" marR="9525" marT="9525" marB="0" anchor="b"/>
                </a:tc>
                <a:extLst>
                  <a:ext uri="{0D108BD9-81ED-4DB2-BD59-A6C34878D82A}">
                    <a16:rowId xmlns:a16="http://schemas.microsoft.com/office/drawing/2014/main" val="3993015200"/>
                  </a:ext>
                </a:extLst>
              </a:tr>
              <a:tr h="243555">
                <a:tc>
                  <a:txBody>
                    <a:bodyPr/>
                    <a:lstStyle/>
                    <a:p>
                      <a:pPr algn="l" fontAlgn="b"/>
                      <a:r>
                        <a:rPr lang="lv-LV" sz="1400" b="0" u="none" strike="noStrike">
                          <a:solidFill>
                            <a:srgbClr val="000000"/>
                          </a:solidFill>
                          <a:effectLst/>
                        </a:rPr>
                        <a:t>februāri</a:t>
                      </a:r>
                      <a:endParaRPr lang="lv-LV" sz="1400" b="0" i="0" u="none" strike="noStrike">
                        <a:solidFill>
                          <a:srgbClr val="000000"/>
                        </a:solidFill>
                        <a:effectLst/>
                        <a:latin typeface="Aptos Narrow" panose="020B0004020202020204" pitchFamily="34" charset="0"/>
                      </a:endParaRPr>
                    </a:p>
                  </a:txBody>
                  <a:tcPr marL="9525" marR="9525" marT="9525" marB="0" anchor="b"/>
                </a:tc>
                <a:tc>
                  <a:txBody>
                    <a:bodyPr/>
                    <a:lstStyle/>
                    <a:p>
                      <a:pPr algn="l" fontAlgn="b"/>
                      <a:r>
                        <a:rPr lang="lv-LV" sz="1400" b="0" u="none" strike="noStrike" dirty="0">
                          <a:solidFill>
                            <a:srgbClr val="000000"/>
                          </a:solidFill>
                          <a:effectLst/>
                        </a:rPr>
                        <a:t>3 289 840</a:t>
                      </a:r>
                      <a:endParaRPr lang="lv-LV" sz="1400" b="0" i="0" u="none" strike="noStrike" dirty="0">
                        <a:solidFill>
                          <a:srgbClr val="000000"/>
                        </a:solidFill>
                        <a:effectLst/>
                        <a:latin typeface="Aptos Narrow" panose="020B0004020202020204" pitchFamily="34" charset="0"/>
                      </a:endParaRPr>
                    </a:p>
                  </a:txBody>
                  <a:tcPr marL="9525" marR="9525" marT="9525" marB="0" anchor="b"/>
                </a:tc>
                <a:tc>
                  <a:txBody>
                    <a:bodyPr/>
                    <a:lstStyle/>
                    <a:p>
                      <a:pPr algn="l" fontAlgn="b"/>
                      <a:r>
                        <a:rPr lang="lv-LV" sz="1400" b="0" u="none" strike="noStrike" dirty="0">
                          <a:solidFill>
                            <a:srgbClr val="000000"/>
                          </a:solidFill>
                          <a:effectLst/>
                        </a:rPr>
                        <a:t>februāri</a:t>
                      </a:r>
                      <a:endParaRPr lang="lv-LV" sz="1400" b="0" i="0" u="none" strike="noStrike" dirty="0">
                        <a:solidFill>
                          <a:srgbClr val="000000"/>
                        </a:solidFill>
                        <a:effectLst/>
                        <a:latin typeface="Aptos Narrow" panose="020B0004020202020204" pitchFamily="34" charset="0"/>
                      </a:endParaRPr>
                    </a:p>
                  </a:txBody>
                  <a:tcPr marL="9525" marR="9525" marT="9525" marB="0" anchor="b"/>
                </a:tc>
                <a:tc>
                  <a:txBody>
                    <a:bodyPr/>
                    <a:lstStyle/>
                    <a:p>
                      <a:pPr algn="l" fontAlgn="b"/>
                      <a:r>
                        <a:rPr lang="lv-LV" sz="1400" b="0" u="none" strike="noStrike" dirty="0">
                          <a:solidFill>
                            <a:srgbClr val="000000"/>
                          </a:solidFill>
                          <a:effectLst/>
                        </a:rPr>
                        <a:t>1 848 536</a:t>
                      </a:r>
                      <a:endParaRPr lang="lv-LV" sz="1400" b="0" i="0" u="none" strike="noStrike" dirty="0">
                        <a:solidFill>
                          <a:srgbClr val="000000"/>
                        </a:solidFill>
                        <a:effectLst/>
                        <a:latin typeface="Aptos Narrow" panose="020B0004020202020204" pitchFamily="34" charset="0"/>
                      </a:endParaRPr>
                    </a:p>
                  </a:txBody>
                  <a:tcPr marL="9525" marR="9525" marT="9525" marB="0" anchor="b"/>
                </a:tc>
                <a:extLst>
                  <a:ext uri="{0D108BD9-81ED-4DB2-BD59-A6C34878D82A}">
                    <a16:rowId xmlns:a16="http://schemas.microsoft.com/office/drawing/2014/main" val="1993187005"/>
                  </a:ext>
                </a:extLst>
              </a:tr>
              <a:tr h="243555">
                <a:tc>
                  <a:txBody>
                    <a:bodyPr/>
                    <a:lstStyle/>
                    <a:p>
                      <a:pPr algn="l" fontAlgn="b"/>
                      <a:r>
                        <a:rPr lang="lv-LV" sz="1400" b="0" u="none" strike="noStrike">
                          <a:solidFill>
                            <a:srgbClr val="000000"/>
                          </a:solidFill>
                          <a:effectLst/>
                        </a:rPr>
                        <a:t>martu</a:t>
                      </a:r>
                      <a:endParaRPr lang="lv-LV" sz="1400" b="0" i="0" u="none" strike="noStrike">
                        <a:solidFill>
                          <a:srgbClr val="000000"/>
                        </a:solidFill>
                        <a:effectLst/>
                        <a:latin typeface="Aptos Narrow" panose="020B0004020202020204" pitchFamily="34" charset="0"/>
                      </a:endParaRPr>
                    </a:p>
                  </a:txBody>
                  <a:tcPr marL="9525" marR="9525" marT="9525" marB="0" anchor="b"/>
                </a:tc>
                <a:tc>
                  <a:txBody>
                    <a:bodyPr/>
                    <a:lstStyle/>
                    <a:p>
                      <a:pPr algn="l" fontAlgn="b"/>
                      <a:r>
                        <a:rPr lang="lv-LV" sz="1400" b="0" u="none" strike="noStrike" dirty="0">
                          <a:solidFill>
                            <a:srgbClr val="000000"/>
                          </a:solidFill>
                          <a:effectLst/>
                        </a:rPr>
                        <a:t>3 336 081</a:t>
                      </a:r>
                      <a:endParaRPr lang="lv-LV" sz="1400" b="0" i="0" u="none" strike="noStrike" dirty="0">
                        <a:solidFill>
                          <a:srgbClr val="000000"/>
                        </a:solidFill>
                        <a:effectLst/>
                        <a:latin typeface="Aptos Narrow" panose="020B0004020202020204" pitchFamily="34" charset="0"/>
                      </a:endParaRPr>
                    </a:p>
                  </a:txBody>
                  <a:tcPr marL="9525" marR="9525" marT="9525" marB="0" anchor="b"/>
                </a:tc>
                <a:tc>
                  <a:txBody>
                    <a:bodyPr/>
                    <a:lstStyle/>
                    <a:p>
                      <a:pPr algn="l" fontAlgn="b"/>
                      <a:r>
                        <a:rPr lang="lv-LV" sz="1400" b="0" u="none" strike="noStrike" dirty="0">
                          <a:solidFill>
                            <a:srgbClr val="000000"/>
                          </a:solidFill>
                          <a:effectLst/>
                        </a:rPr>
                        <a:t>martu</a:t>
                      </a:r>
                      <a:endParaRPr lang="lv-LV" sz="1400" b="0" i="0" u="none" strike="noStrike" dirty="0">
                        <a:solidFill>
                          <a:srgbClr val="000000"/>
                        </a:solidFill>
                        <a:effectLst/>
                        <a:latin typeface="Aptos Narrow" panose="020B0004020202020204" pitchFamily="34" charset="0"/>
                      </a:endParaRPr>
                    </a:p>
                  </a:txBody>
                  <a:tcPr marL="9525" marR="9525" marT="9525" marB="0" anchor="b"/>
                </a:tc>
                <a:tc>
                  <a:txBody>
                    <a:bodyPr/>
                    <a:lstStyle/>
                    <a:p>
                      <a:pPr algn="l" fontAlgn="b"/>
                      <a:r>
                        <a:rPr lang="lv-LV" sz="1400" b="0" u="none" strike="noStrike" dirty="0">
                          <a:solidFill>
                            <a:srgbClr val="000000"/>
                          </a:solidFill>
                          <a:effectLst/>
                        </a:rPr>
                        <a:t> </a:t>
                      </a:r>
                      <a:endParaRPr lang="lv-LV" sz="1400" b="0" i="0" u="none" strike="noStrike" dirty="0">
                        <a:solidFill>
                          <a:srgbClr val="000000"/>
                        </a:solidFill>
                        <a:effectLst/>
                        <a:latin typeface="Aptos Narrow" panose="020B0004020202020204" pitchFamily="34" charset="0"/>
                      </a:endParaRPr>
                    </a:p>
                  </a:txBody>
                  <a:tcPr marL="9525" marR="9525" marT="9525" marB="0" anchor="b"/>
                </a:tc>
                <a:extLst>
                  <a:ext uri="{0D108BD9-81ED-4DB2-BD59-A6C34878D82A}">
                    <a16:rowId xmlns:a16="http://schemas.microsoft.com/office/drawing/2014/main" val="1549547574"/>
                  </a:ext>
                </a:extLst>
              </a:tr>
              <a:tr h="243555">
                <a:tc>
                  <a:txBody>
                    <a:bodyPr/>
                    <a:lstStyle/>
                    <a:p>
                      <a:pPr algn="l" fontAlgn="b"/>
                      <a:r>
                        <a:rPr lang="lv-LV" sz="1400" b="0" u="none" strike="noStrike">
                          <a:solidFill>
                            <a:srgbClr val="000000"/>
                          </a:solidFill>
                          <a:effectLst/>
                        </a:rPr>
                        <a:t>aprīli</a:t>
                      </a:r>
                      <a:endParaRPr lang="lv-LV" sz="1400" b="0" i="0" u="none" strike="noStrike">
                        <a:solidFill>
                          <a:srgbClr val="000000"/>
                        </a:solidFill>
                        <a:effectLst/>
                        <a:latin typeface="Aptos Narrow" panose="020B0004020202020204" pitchFamily="34" charset="0"/>
                      </a:endParaRPr>
                    </a:p>
                  </a:txBody>
                  <a:tcPr marL="9525" marR="9525" marT="9525" marB="0" anchor="b"/>
                </a:tc>
                <a:tc>
                  <a:txBody>
                    <a:bodyPr/>
                    <a:lstStyle/>
                    <a:p>
                      <a:pPr algn="l" fontAlgn="b"/>
                      <a:r>
                        <a:rPr lang="lv-LV" sz="1400" b="0" u="none" strike="noStrike" dirty="0">
                          <a:solidFill>
                            <a:srgbClr val="000000"/>
                          </a:solidFill>
                          <a:effectLst/>
                        </a:rPr>
                        <a:t>3 542 178</a:t>
                      </a:r>
                      <a:endParaRPr lang="lv-LV" sz="1400" b="0" i="0" u="none" strike="noStrike" dirty="0">
                        <a:solidFill>
                          <a:srgbClr val="000000"/>
                        </a:solidFill>
                        <a:effectLst/>
                        <a:latin typeface="Aptos Narrow" panose="020B0004020202020204" pitchFamily="34" charset="0"/>
                      </a:endParaRPr>
                    </a:p>
                  </a:txBody>
                  <a:tcPr marL="9525" marR="9525" marT="9525" marB="0" anchor="b"/>
                </a:tc>
                <a:tc>
                  <a:txBody>
                    <a:bodyPr/>
                    <a:lstStyle/>
                    <a:p>
                      <a:pPr algn="l" fontAlgn="b"/>
                      <a:r>
                        <a:rPr lang="lv-LV" sz="1400" b="0" u="none" strike="noStrike">
                          <a:solidFill>
                            <a:srgbClr val="000000"/>
                          </a:solidFill>
                          <a:effectLst/>
                        </a:rPr>
                        <a:t>aprīli</a:t>
                      </a:r>
                      <a:endParaRPr lang="lv-LV" sz="1400" b="0" i="0" u="none" strike="noStrike">
                        <a:solidFill>
                          <a:srgbClr val="000000"/>
                        </a:solidFill>
                        <a:effectLst/>
                        <a:latin typeface="Aptos Narrow" panose="020B0004020202020204" pitchFamily="34" charset="0"/>
                      </a:endParaRPr>
                    </a:p>
                  </a:txBody>
                  <a:tcPr marL="9525" marR="9525" marT="9525" marB="0" anchor="b"/>
                </a:tc>
                <a:tc>
                  <a:txBody>
                    <a:bodyPr/>
                    <a:lstStyle/>
                    <a:p>
                      <a:pPr algn="l" fontAlgn="b"/>
                      <a:r>
                        <a:rPr lang="lv-LV" sz="1400" b="0" u="none" strike="noStrike" dirty="0">
                          <a:solidFill>
                            <a:srgbClr val="000000"/>
                          </a:solidFill>
                          <a:effectLst/>
                        </a:rPr>
                        <a:t> </a:t>
                      </a:r>
                      <a:endParaRPr lang="lv-LV" sz="1400" b="0" i="0" u="none" strike="noStrike" dirty="0">
                        <a:solidFill>
                          <a:srgbClr val="000000"/>
                        </a:solidFill>
                        <a:effectLst/>
                        <a:latin typeface="Aptos Narrow" panose="020B0004020202020204" pitchFamily="34" charset="0"/>
                      </a:endParaRPr>
                    </a:p>
                  </a:txBody>
                  <a:tcPr marL="9525" marR="9525" marT="9525" marB="0" anchor="b"/>
                </a:tc>
                <a:extLst>
                  <a:ext uri="{0D108BD9-81ED-4DB2-BD59-A6C34878D82A}">
                    <a16:rowId xmlns:a16="http://schemas.microsoft.com/office/drawing/2014/main" val="1941881751"/>
                  </a:ext>
                </a:extLst>
              </a:tr>
              <a:tr h="243555">
                <a:tc>
                  <a:txBody>
                    <a:bodyPr/>
                    <a:lstStyle/>
                    <a:p>
                      <a:pPr algn="l" fontAlgn="b"/>
                      <a:r>
                        <a:rPr lang="lv-LV" sz="1400" b="0" u="none" strike="noStrike">
                          <a:solidFill>
                            <a:srgbClr val="000000"/>
                          </a:solidFill>
                          <a:effectLst/>
                        </a:rPr>
                        <a:t>maiju</a:t>
                      </a:r>
                      <a:endParaRPr lang="lv-LV" sz="1400" b="0" i="0" u="none" strike="noStrike">
                        <a:solidFill>
                          <a:srgbClr val="000000"/>
                        </a:solidFill>
                        <a:effectLst/>
                        <a:latin typeface="Aptos Narrow" panose="020B0004020202020204" pitchFamily="34" charset="0"/>
                      </a:endParaRPr>
                    </a:p>
                  </a:txBody>
                  <a:tcPr marL="9525" marR="9525" marT="9525" marB="0" anchor="b"/>
                </a:tc>
                <a:tc>
                  <a:txBody>
                    <a:bodyPr/>
                    <a:lstStyle/>
                    <a:p>
                      <a:pPr algn="l" fontAlgn="b"/>
                      <a:r>
                        <a:rPr lang="lv-LV" sz="1400" b="0" u="none" strike="noStrike" dirty="0">
                          <a:solidFill>
                            <a:srgbClr val="000000"/>
                          </a:solidFill>
                          <a:effectLst/>
                        </a:rPr>
                        <a:t>2 771 279</a:t>
                      </a:r>
                      <a:endParaRPr lang="lv-LV" sz="1400" b="0" i="0" u="none" strike="noStrike" dirty="0">
                        <a:solidFill>
                          <a:srgbClr val="000000"/>
                        </a:solidFill>
                        <a:effectLst/>
                        <a:latin typeface="Aptos Narrow" panose="020B0004020202020204" pitchFamily="34" charset="0"/>
                      </a:endParaRPr>
                    </a:p>
                  </a:txBody>
                  <a:tcPr marL="9525" marR="9525" marT="9525" marB="0" anchor="b"/>
                </a:tc>
                <a:tc>
                  <a:txBody>
                    <a:bodyPr/>
                    <a:lstStyle/>
                    <a:p>
                      <a:pPr algn="l" fontAlgn="b"/>
                      <a:r>
                        <a:rPr lang="lv-LV" sz="1400" b="0" u="none" strike="noStrike">
                          <a:solidFill>
                            <a:srgbClr val="000000"/>
                          </a:solidFill>
                          <a:effectLst/>
                        </a:rPr>
                        <a:t>maiju</a:t>
                      </a:r>
                      <a:endParaRPr lang="lv-LV" sz="1400" b="0" i="0" u="none" strike="noStrike">
                        <a:solidFill>
                          <a:srgbClr val="000000"/>
                        </a:solidFill>
                        <a:effectLst/>
                        <a:latin typeface="Aptos Narrow" panose="020B0004020202020204" pitchFamily="34" charset="0"/>
                      </a:endParaRPr>
                    </a:p>
                  </a:txBody>
                  <a:tcPr marL="9525" marR="9525" marT="9525" marB="0" anchor="b"/>
                </a:tc>
                <a:tc>
                  <a:txBody>
                    <a:bodyPr/>
                    <a:lstStyle/>
                    <a:p>
                      <a:pPr algn="l" fontAlgn="b"/>
                      <a:r>
                        <a:rPr lang="lv-LV" sz="1400" b="0" u="none" strike="noStrike" dirty="0">
                          <a:solidFill>
                            <a:srgbClr val="000000"/>
                          </a:solidFill>
                          <a:effectLst/>
                        </a:rPr>
                        <a:t> </a:t>
                      </a:r>
                      <a:endParaRPr lang="lv-LV" sz="1400" b="0" i="0" u="none" strike="noStrike" dirty="0">
                        <a:solidFill>
                          <a:srgbClr val="000000"/>
                        </a:solidFill>
                        <a:effectLst/>
                        <a:latin typeface="Aptos Narrow" panose="020B0004020202020204" pitchFamily="34" charset="0"/>
                      </a:endParaRPr>
                    </a:p>
                  </a:txBody>
                  <a:tcPr marL="9525" marR="9525" marT="9525" marB="0" anchor="b"/>
                </a:tc>
                <a:extLst>
                  <a:ext uri="{0D108BD9-81ED-4DB2-BD59-A6C34878D82A}">
                    <a16:rowId xmlns:a16="http://schemas.microsoft.com/office/drawing/2014/main" val="1048987801"/>
                  </a:ext>
                </a:extLst>
              </a:tr>
              <a:tr h="243555">
                <a:tc>
                  <a:txBody>
                    <a:bodyPr/>
                    <a:lstStyle/>
                    <a:p>
                      <a:pPr algn="l" fontAlgn="b"/>
                      <a:r>
                        <a:rPr lang="lv-LV" sz="1400" b="0" u="none" strike="noStrike">
                          <a:solidFill>
                            <a:srgbClr val="000000"/>
                          </a:solidFill>
                          <a:effectLst/>
                        </a:rPr>
                        <a:t>jūniju</a:t>
                      </a:r>
                      <a:endParaRPr lang="lv-LV" sz="1400" b="0" i="0" u="none" strike="noStrike">
                        <a:solidFill>
                          <a:srgbClr val="000000"/>
                        </a:solidFill>
                        <a:effectLst/>
                        <a:latin typeface="Aptos Narrow" panose="020B0004020202020204" pitchFamily="34" charset="0"/>
                      </a:endParaRPr>
                    </a:p>
                  </a:txBody>
                  <a:tcPr marL="9525" marR="9525" marT="9525" marB="0" anchor="b"/>
                </a:tc>
                <a:tc>
                  <a:txBody>
                    <a:bodyPr/>
                    <a:lstStyle/>
                    <a:p>
                      <a:pPr algn="l" fontAlgn="b"/>
                      <a:r>
                        <a:rPr lang="lv-LV" sz="1400" b="0" u="none" strike="noStrike" dirty="0">
                          <a:solidFill>
                            <a:srgbClr val="000000"/>
                          </a:solidFill>
                          <a:effectLst/>
                        </a:rPr>
                        <a:t>2 261 380</a:t>
                      </a:r>
                      <a:endParaRPr lang="lv-LV" sz="1400" b="0" i="0" u="none" strike="noStrike" dirty="0">
                        <a:solidFill>
                          <a:srgbClr val="000000"/>
                        </a:solidFill>
                        <a:effectLst/>
                        <a:latin typeface="Aptos Narrow" panose="020B0004020202020204" pitchFamily="34" charset="0"/>
                      </a:endParaRPr>
                    </a:p>
                  </a:txBody>
                  <a:tcPr marL="9525" marR="9525" marT="9525" marB="0" anchor="b"/>
                </a:tc>
                <a:tc>
                  <a:txBody>
                    <a:bodyPr/>
                    <a:lstStyle/>
                    <a:p>
                      <a:pPr algn="l" fontAlgn="b"/>
                      <a:r>
                        <a:rPr lang="lv-LV" sz="1400" b="0" u="none" strike="noStrike">
                          <a:solidFill>
                            <a:srgbClr val="000000"/>
                          </a:solidFill>
                          <a:effectLst/>
                        </a:rPr>
                        <a:t>jūniju</a:t>
                      </a:r>
                      <a:endParaRPr lang="lv-LV" sz="1400" b="0" i="0" u="none" strike="noStrike">
                        <a:solidFill>
                          <a:srgbClr val="000000"/>
                        </a:solidFill>
                        <a:effectLst/>
                        <a:latin typeface="Aptos Narrow" panose="020B0004020202020204" pitchFamily="34" charset="0"/>
                      </a:endParaRPr>
                    </a:p>
                  </a:txBody>
                  <a:tcPr marL="9525" marR="9525" marT="9525" marB="0" anchor="b"/>
                </a:tc>
                <a:tc>
                  <a:txBody>
                    <a:bodyPr/>
                    <a:lstStyle/>
                    <a:p>
                      <a:pPr algn="l" fontAlgn="b"/>
                      <a:r>
                        <a:rPr lang="lv-LV" sz="1400" b="0" u="none" strike="noStrike" dirty="0">
                          <a:solidFill>
                            <a:srgbClr val="000000"/>
                          </a:solidFill>
                          <a:effectLst/>
                        </a:rPr>
                        <a:t> </a:t>
                      </a:r>
                      <a:endParaRPr lang="lv-LV" sz="1400" b="0" i="0" u="none" strike="noStrike" dirty="0">
                        <a:solidFill>
                          <a:srgbClr val="000000"/>
                        </a:solidFill>
                        <a:effectLst/>
                        <a:latin typeface="Aptos Narrow" panose="020B0004020202020204" pitchFamily="34" charset="0"/>
                      </a:endParaRPr>
                    </a:p>
                  </a:txBody>
                  <a:tcPr marL="9525" marR="9525" marT="9525" marB="0" anchor="b"/>
                </a:tc>
                <a:extLst>
                  <a:ext uri="{0D108BD9-81ED-4DB2-BD59-A6C34878D82A}">
                    <a16:rowId xmlns:a16="http://schemas.microsoft.com/office/drawing/2014/main" val="4251856214"/>
                  </a:ext>
                </a:extLst>
              </a:tr>
              <a:tr h="243555">
                <a:tc>
                  <a:txBody>
                    <a:bodyPr/>
                    <a:lstStyle/>
                    <a:p>
                      <a:pPr algn="l" fontAlgn="b"/>
                      <a:r>
                        <a:rPr lang="lv-LV" sz="1400" b="0" u="none" strike="noStrike">
                          <a:solidFill>
                            <a:srgbClr val="000000"/>
                          </a:solidFill>
                          <a:effectLst/>
                        </a:rPr>
                        <a:t>jūliju</a:t>
                      </a:r>
                      <a:endParaRPr lang="lv-LV" sz="1400" b="0" i="0" u="none" strike="noStrike">
                        <a:solidFill>
                          <a:srgbClr val="000000"/>
                        </a:solidFill>
                        <a:effectLst/>
                        <a:latin typeface="Aptos Narrow" panose="020B0004020202020204" pitchFamily="34" charset="0"/>
                      </a:endParaRPr>
                    </a:p>
                  </a:txBody>
                  <a:tcPr marL="9525" marR="9525" marT="9525" marB="0" anchor="b"/>
                </a:tc>
                <a:tc>
                  <a:txBody>
                    <a:bodyPr/>
                    <a:lstStyle/>
                    <a:p>
                      <a:pPr algn="l" fontAlgn="b"/>
                      <a:r>
                        <a:rPr lang="lv-LV" sz="1400" b="0" u="none" strike="noStrike" dirty="0">
                          <a:solidFill>
                            <a:srgbClr val="000000"/>
                          </a:solidFill>
                          <a:effectLst/>
                        </a:rPr>
                        <a:t>2 299 687</a:t>
                      </a:r>
                      <a:endParaRPr lang="lv-LV" sz="1400" b="0" i="0" u="none" strike="noStrike" dirty="0">
                        <a:solidFill>
                          <a:srgbClr val="000000"/>
                        </a:solidFill>
                        <a:effectLst/>
                        <a:latin typeface="Aptos Narrow" panose="020B0004020202020204" pitchFamily="34" charset="0"/>
                      </a:endParaRPr>
                    </a:p>
                  </a:txBody>
                  <a:tcPr marL="9525" marR="9525" marT="9525" marB="0" anchor="b"/>
                </a:tc>
                <a:tc>
                  <a:txBody>
                    <a:bodyPr/>
                    <a:lstStyle/>
                    <a:p>
                      <a:pPr algn="l" fontAlgn="b"/>
                      <a:r>
                        <a:rPr lang="lv-LV" sz="1400" b="0" u="none" strike="noStrike">
                          <a:solidFill>
                            <a:srgbClr val="000000"/>
                          </a:solidFill>
                          <a:effectLst/>
                        </a:rPr>
                        <a:t>jūliju</a:t>
                      </a:r>
                      <a:endParaRPr lang="lv-LV" sz="1400" b="0" i="0" u="none" strike="noStrike">
                        <a:solidFill>
                          <a:srgbClr val="000000"/>
                        </a:solidFill>
                        <a:effectLst/>
                        <a:latin typeface="Aptos Narrow" panose="020B0004020202020204" pitchFamily="34" charset="0"/>
                      </a:endParaRPr>
                    </a:p>
                  </a:txBody>
                  <a:tcPr marL="9525" marR="9525" marT="9525" marB="0" anchor="b"/>
                </a:tc>
                <a:tc>
                  <a:txBody>
                    <a:bodyPr/>
                    <a:lstStyle/>
                    <a:p>
                      <a:pPr algn="l" fontAlgn="b"/>
                      <a:r>
                        <a:rPr lang="lv-LV" sz="1400" b="0" u="none" strike="noStrike" dirty="0">
                          <a:solidFill>
                            <a:srgbClr val="000000"/>
                          </a:solidFill>
                          <a:effectLst/>
                        </a:rPr>
                        <a:t> </a:t>
                      </a:r>
                      <a:endParaRPr lang="lv-LV" sz="1400" b="0" i="0" u="none" strike="noStrike" dirty="0">
                        <a:solidFill>
                          <a:srgbClr val="000000"/>
                        </a:solidFill>
                        <a:effectLst/>
                        <a:latin typeface="Aptos Narrow" panose="020B0004020202020204" pitchFamily="34" charset="0"/>
                      </a:endParaRPr>
                    </a:p>
                  </a:txBody>
                  <a:tcPr marL="9525" marR="9525" marT="9525" marB="0" anchor="b"/>
                </a:tc>
                <a:extLst>
                  <a:ext uri="{0D108BD9-81ED-4DB2-BD59-A6C34878D82A}">
                    <a16:rowId xmlns:a16="http://schemas.microsoft.com/office/drawing/2014/main" val="3106885877"/>
                  </a:ext>
                </a:extLst>
              </a:tr>
              <a:tr h="243555">
                <a:tc>
                  <a:txBody>
                    <a:bodyPr/>
                    <a:lstStyle/>
                    <a:p>
                      <a:pPr algn="l" fontAlgn="b"/>
                      <a:r>
                        <a:rPr lang="lv-LV" sz="1400" b="0" u="none" strike="noStrike">
                          <a:solidFill>
                            <a:srgbClr val="000000"/>
                          </a:solidFill>
                          <a:effectLst/>
                        </a:rPr>
                        <a:t>augustu</a:t>
                      </a:r>
                      <a:endParaRPr lang="lv-LV" sz="1400" b="0" i="0" u="none" strike="noStrike">
                        <a:solidFill>
                          <a:srgbClr val="000000"/>
                        </a:solidFill>
                        <a:effectLst/>
                        <a:latin typeface="Aptos Narrow" panose="020B0004020202020204" pitchFamily="34" charset="0"/>
                      </a:endParaRPr>
                    </a:p>
                  </a:txBody>
                  <a:tcPr marL="9525" marR="9525" marT="9525" marB="0" anchor="b"/>
                </a:tc>
                <a:tc>
                  <a:txBody>
                    <a:bodyPr/>
                    <a:lstStyle/>
                    <a:p>
                      <a:pPr algn="l" fontAlgn="b"/>
                      <a:r>
                        <a:rPr lang="lv-LV" sz="1400" b="0" u="none" strike="noStrike" dirty="0">
                          <a:solidFill>
                            <a:srgbClr val="000000"/>
                          </a:solidFill>
                          <a:effectLst/>
                        </a:rPr>
                        <a:t>2 060 624</a:t>
                      </a:r>
                      <a:endParaRPr lang="lv-LV" sz="1400" b="0" i="0" u="none" strike="noStrike" dirty="0">
                        <a:solidFill>
                          <a:srgbClr val="000000"/>
                        </a:solidFill>
                        <a:effectLst/>
                        <a:latin typeface="Aptos Narrow" panose="020B0004020202020204" pitchFamily="34" charset="0"/>
                      </a:endParaRPr>
                    </a:p>
                  </a:txBody>
                  <a:tcPr marL="9525" marR="9525" marT="9525" marB="0" anchor="b"/>
                </a:tc>
                <a:tc>
                  <a:txBody>
                    <a:bodyPr/>
                    <a:lstStyle/>
                    <a:p>
                      <a:pPr algn="l" fontAlgn="b"/>
                      <a:r>
                        <a:rPr lang="lv-LV" sz="1400" b="0" u="none" strike="noStrike">
                          <a:solidFill>
                            <a:srgbClr val="000000"/>
                          </a:solidFill>
                          <a:effectLst/>
                        </a:rPr>
                        <a:t>augustu</a:t>
                      </a:r>
                      <a:endParaRPr lang="lv-LV" sz="1400" b="0" i="0" u="none" strike="noStrike">
                        <a:solidFill>
                          <a:srgbClr val="000000"/>
                        </a:solidFill>
                        <a:effectLst/>
                        <a:latin typeface="Aptos Narrow" panose="020B0004020202020204" pitchFamily="34" charset="0"/>
                      </a:endParaRPr>
                    </a:p>
                  </a:txBody>
                  <a:tcPr marL="9525" marR="9525" marT="9525" marB="0" anchor="b"/>
                </a:tc>
                <a:tc>
                  <a:txBody>
                    <a:bodyPr/>
                    <a:lstStyle/>
                    <a:p>
                      <a:pPr algn="l" fontAlgn="b"/>
                      <a:r>
                        <a:rPr lang="lv-LV" sz="1400" b="0" u="none" strike="noStrike" dirty="0">
                          <a:solidFill>
                            <a:srgbClr val="000000"/>
                          </a:solidFill>
                          <a:effectLst/>
                        </a:rPr>
                        <a:t> </a:t>
                      </a:r>
                      <a:endParaRPr lang="lv-LV" sz="1400" b="0" i="0" u="none" strike="noStrike" dirty="0">
                        <a:solidFill>
                          <a:srgbClr val="000000"/>
                        </a:solidFill>
                        <a:effectLst/>
                        <a:latin typeface="Aptos Narrow" panose="020B0004020202020204" pitchFamily="34" charset="0"/>
                      </a:endParaRPr>
                    </a:p>
                  </a:txBody>
                  <a:tcPr marL="9525" marR="9525" marT="9525" marB="0" anchor="b"/>
                </a:tc>
                <a:extLst>
                  <a:ext uri="{0D108BD9-81ED-4DB2-BD59-A6C34878D82A}">
                    <a16:rowId xmlns:a16="http://schemas.microsoft.com/office/drawing/2014/main" val="128419962"/>
                  </a:ext>
                </a:extLst>
              </a:tr>
              <a:tr h="243555">
                <a:tc>
                  <a:txBody>
                    <a:bodyPr/>
                    <a:lstStyle/>
                    <a:p>
                      <a:pPr algn="l" fontAlgn="b"/>
                      <a:r>
                        <a:rPr lang="lv-LV" sz="1400" b="0" u="none" strike="noStrike">
                          <a:solidFill>
                            <a:srgbClr val="000000"/>
                          </a:solidFill>
                          <a:effectLst/>
                        </a:rPr>
                        <a:t>septembri</a:t>
                      </a:r>
                      <a:endParaRPr lang="lv-LV" sz="1400" b="0" i="0" u="none" strike="noStrike">
                        <a:solidFill>
                          <a:srgbClr val="000000"/>
                        </a:solidFill>
                        <a:effectLst/>
                        <a:latin typeface="Aptos Narrow" panose="020B0004020202020204" pitchFamily="34" charset="0"/>
                      </a:endParaRPr>
                    </a:p>
                  </a:txBody>
                  <a:tcPr marL="9525" marR="9525" marT="9525" marB="0" anchor="b"/>
                </a:tc>
                <a:tc>
                  <a:txBody>
                    <a:bodyPr/>
                    <a:lstStyle/>
                    <a:p>
                      <a:pPr algn="l" fontAlgn="b"/>
                      <a:r>
                        <a:rPr lang="lv-LV" sz="1400" b="0" u="none" strike="noStrike" dirty="0">
                          <a:solidFill>
                            <a:srgbClr val="000000"/>
                          </a:solidFill>
                          <a:effectLst/>
                        </a:rPr>
                        <a:t>2 036 857</a:t>
                      </a:r>
                      <a:endParaRPr lang="lv-LV" sz="1400" b="0" i="0" u="none" strike="noStrike" dirty="0">
                        <a:solidFill>
                          <a:srgbClr val="000000"/>
                        </a:solidFill>
                        <a:effectLst/>
                        <a:latin typeface="Aptos Narrow" panose="020B0004020202020204" pitchFamily="34" charset="0"/>
                      </a:endParaRPr>
                    </a:p>
                  </a:txBody>
                  <a:tcPr marL="9525" marR="9525" marT="9525" marB="0" anchor="b"/>
                </a:tc>
                <a:tc>
                  <a:txBody>
                    <a:bodyPr/>
                    <a:lstStyle/>
                    <a:p>
                      <a:pPr algn="l" fontAlgn="b"/>
                      <a:r>
                        <a:rPr lang="lv-LV" sz="1400" b="0" u="none" strike="noStrike">
                          <a:solidFill>
                            <a:srgbClr val="000000"/>
                          </a:solidFill>
                          <a:effectLst/>
                        </a:rPr>
                        <a:t>septembri</a:t>
                      </a:r>
                      <a:endParaRPr lang="lv-LV" sz="1400" b="0" i="0" u="none" strike="noStrike">
                        <a:solidFill>
                          <a:srgbClr val="000000"/>
                        </a:solidFill>
                        <a:effectLst/>
                        <a:latin typeface="Aptos Narrow" panose="020B0004020202020204" pitchFamily="34" charset="0"/>
                      </a:endParaRPr>
                    </a:p>
                  </a:txBody>
                  <a:tcPr marL="9525" marR="9525" marT="9525" marB="0" anchor="b"/>
                </a:tc>
                <a:tc>
                  <a:txBody>
                    <a:bodyPr/>
                    <a:lstStyle/>
                    <a:p>
                      <a:pPr algn="l" fontAlgn="b"/>
                      <a:r>
                        <a:rPr lang="lv-LV" sz="1400" b="0" u="none" strike="noStrike" dirty="0">
                          <a:solidFill>
                            <a:srgbClr val="000000"/>
                          </a:solidFill>
                          <a:effectLst/>
                        </a:rPr>
                        <a:t> </a:t>
                      </a:r>
                      <a:endParaRPr lang="lv-LV" sz="1400" b="0" i="0" u="none" strike="noStrike" dirty="0">
                        <a:solidFill>
                          <a:srgbClr val="000000"/>
                        </a:solidFill>
                        <a:effectLst/>
                        <a:latin typeface="Aptos Narrow" panose="020B0004020202020204" pitchFamily="34" charset="0"/>
                      </a:endParaRPr>
                    </a:p>
                  </a:txBody>
                  <a:tcPr marL="9525" marR="9525" marT="9525" marB="0" anchor="b"/>
                </a:tc>
                <a:extLst>
                  <a:ext uri="{0D108BD9-81ED-4DB2-BD59-A6C34878D82A}">
                    <a16:rowId xmlns:a16="http://schemas.microsoft.com/office/drawing/2014/main" val="3150580945"/>
                  </a:ext>
                </a:extLst>
              </a:tr>
              <a:tr h="243555">
                <a:tc>
                  <a:txBody>
                    <a:bodyPr/>
                    <a:lstStyle/>
                    <a:p>
                      <a:pPr algn="l" fontAlgn="b"/>
                      <a:r>
                        <a:rPr lang="lv-LV" sz="1400" b="0" u="none" strike="noStrike">
                          <a:solidFill>
                            <a:srgbClr val="000000"/>
                          </a:solidFill>
                          <a:effectLst/>
                        </a:rPr>
                        <a:t>oktobri</a:t>
                      </a:r>
                      <a:endParaRPr lang="lv-LV" sz="1400" b="0" i="0" u="none" strike="noStrike">
                        <a:solidFill>
                          <a:srgbClr val="000000"/>
                        </a:solidFill>
                        <a:effectLst/>
                        <a:latin typeface="Aptos Narrow" panose="020B0004020202020204" pitchFamily="34" charset="0"/>
                      </a:endParaRPr>
                    </a:p>
                  </a:txBody>
                  <a:tcPr marL="9525" marR="9525" marT="9525" marB="0" anchor="b"/>
                </a:tc>
                <a:tc>
                  <a:txBody>
                    <a:bodyPr/>
                    <a:lstStyle/>
                    <a:p>
                      <a:pPr algn="l" fontAlgn="b"/>
                      <a:r>
                        <a:rPr lang="lv-LV" sz="1400" b="0" u="none" strike="noStrike" dirty="0">
                          <a:solidFill>
                            <a:srgbClr val="000000"/>
                          </a:solidFill>
                          <a:effectLst/>
                        </a:rPr>
                        <a:t>1 785 653</a:t>
                      </a:r>
                      <a:endParaRPr lang="lv-LV" sz="1400" b="0" i="0" u="none" strike="noStrike" dirty="0">
                        <a:solidFill>
                          <a:srgbClr val="000000"/>
                        </a:solidFill>
                        <a:effectLst/>
                        <a:latin typeface="Aptos Narrow" panose="020B0004020202020204" pitchFamily="34" charset="0"/>
                      </a:endParaRPr>
                    </a:p>
                  </a:txBody>
                  <a:tcPr marL="9525" marR="9525" marT="9525" marB="0" anchor="b"/>
                </a:tc>
                <a:tc>
                  <a:txBody>
                    <a:bodyPr/>
                    <a:lstStyle/>
                    <a:p>
                      <a:pPr algn="l" fontAlgn="b"/>
                      <a:r>
                        <a:rPr lang="lv-LV" sz="1400" b="0" u="none" strike="noStrike">
                          <a:solidFill>
                            <a:srgbClr val="000000"/>
                          </a:solidFill>
                          <a:effectLst/>
                        </a:rPr>
                        <a:t>oktobri</a:t>
                      </a:r>
                      <a:endParaRPr lang="lv-LV" sz="1400" b="0" i="0" u="none" strike="noStrike">
                        <a:solidFill>
                          <a:srgbClr val="000000"/>
                        </a:solidFill>
                        <a:effectLst/>
                        <a:latin typeface="Aptos Narrow" panose="020B0004020202020204" pitchFamily="34" charset="0"/>
                      </a:endParaRPr>
                    </a:p>
                  </a:txBody>
                  <a:tcPr marL="9525" marR="9525" marT="9525" marB="0" anchor="b"/>
                </a:tc>
                <a:tc>
                  <a:txBody>
                    <a:bodyPr/>
                    <a:lstStyle/>
                    <a:p>
                      <a:pPr algn="l" fontAlgn="b"/>
                      <a:r>
                        <a:rPr lang="lv-LV" sz="1400" b="0" u="none" strike="noStrike" dirty="0">
                          <a:solidFill>
                            <a:srgbClr val="000000"/>
                          </a:solidFill>
                          <a:effectLst/>
                        </a:rPr>
                        <a:t> </a:t>
                      </a:r>
                      <a:endParaRPr lang="lv-LV" sz="1400" b="0" i="0" u="none" strike="noStrike" dirty="0">
                        <a:solidFill>
                          <a:srgbClr val="000000"/>
                        </a:solidFill>
                        <a:effectLst/>
                        <a:latin typeface="Aptos Narrow" panose="020B0004020202020204" pitchFamily="34" charset="0"/>
                      </a:endParaRPr>
                    </a:p>
                  </a:txBody>
                  <a:tcPr marL="9525" marR="9525" marT="9525" marB="0" anchor="b"/>
                </a:tc>
                <a:extLst>
                  <a:ext uri="{0D108BD9-81ED-4DB2-BD59-A6C34878D82A}">
                    <a16:rowId xmlns:a16="http://schemas.microsoft.com/office/drawing/2014/main" val="331769556"/>
                  </a:ext>
                </a:extLst>
              </a:tr>
              <a:tr h="243555">
                <a:tc>
                  <a:txBody>
                    <a:bodyPr/>
                    <a:lstStyle/>
                    <a:p>
                      <a:pPr algn="l" fontAlgn="b"/>
                      <a:r>
                        <a:rPr lang="lv-LV" sz="1400" b="0" u="none" strike="noStrike">
                          <a:solidFill>
                            <a:srgbClr val="000000"/>
                          </a:solidFill>
                          <a:effectLst/>
                        </a:rPr>
                        <a:t>novembri</a:t>
                      </a:r>
                      <a:endParaRPr lang="lv-LV" sz="1400" b="0" i="0" u="none" strike="noStrike">
                        <a:solidFill>
                          <a:srgbClr val="000000"/>
                        </a:solidFill>
                        <a:effectLst/>
                        <a:latin typeface="Aptos Narrow" panose="020B0004020202020204" pitchFamily="34" charset="0"/>
                      </a:endParaRPr>
                    </a:p>
                  </a:txBody>
                  <a:tcPr marL="9525" marR="9525" marT="9525" marB="0" anchor="b"/>
                </a:tc>
                <a:tc>
                  <a:txBody>
                    <a:bodyPr/>
                    <a:lstStyle/>
                    <a:p>
                      <a:pPr algn="l" fontAlgn="b"/>
                      <a:r>
                        <a:rPr lang="lv-LV" sz="1400" b="0" u="none" strike="noStrike" dirty="0">
                          <a:solidFill>
                            <a:srgbClr val="000000"/>
                          </a:solidFill>
                          <a:effectLst/>
                        </a:rPr>
                        <a:t>2 016 429</a:t>
                      </a:r>
                      <a:endParaRPr lang="lv-LV" sz="1400" b="0" i="0" u="none" strike="noStrike" dirty="0">
                        <a:solidFill>
                          <a:srgbClr val="000000"/>
                        </a:solidFill>
                        <a:effectLst/>
                        <a:latin typeface="Aptos Narrow" panose="020B0004020202020204" pitchFamily="34" charset="0"/>
                      </a:endParaRPr>
                    </a:p>
                  </a:txBody>
                  <a:tcPr marL="9525" marR="9525" marT="9525" marB="0" anchor="b"/>
                </a:tc>
                <a:tc>
                  <a:txBody>
                    <a:bodyPr/>
                    <a:lstStyle/>
                    <a:p>
                      <a:pPr algn="l" fontAlgn="b"/>
                      <a:r>
                        <a:rPr lang="lv-LV" sz="1400" b="0" u="none" strike="noStrike">
                          <a:solidFill>
                            <a:srgbClr val="000000"/>
                          </a:solidFill>
                          <a:effectLst/>
                        </a:rPr>
                        <a:t>novembri</a:t>
                      </a:r>
                      <a:endParaRPr lang="lv-LV" sz="1400" b="0" i="0" u="none" strike="noStrike">
                        <a:solidFill>
                          <a:srgbClr val="000000"/>
                        </a:solidFill>
                        <a:effectLst/>
                        <a:latin typeface="Aptos Narrow" panose="020B0004020202020204" pitchFamily="34" charset="0"/>
                      </a:endParaRPr>
                    </a:p>
                  </a:txBody>
                  <a:tcPr marL="9525" marR="9525" marT="9525" marB="0" anchor="b"/>
                </a:tc>
                <a:tc>
                  <a:txBody>
                    <a:bodyPr/>
                    <a:lstStyle/>
                    <a:p>
                      <a:pPr algn="l" fontAlgn="b"/>
                      <a:r>
                        <a:rPr lang="lv-LV" sz="1400" b="0" u="none" strike="noStrike" dirty="0">
                          <a:solidFill>
                            <a:srgbClr val="000000"/>
                          </a:solidFill>
                          <a:effectLst/>
                        </a:rPr>
                        <a:t> </a:t>
                      </a:r>
                      <a:endParaRPr lang="lv-LV" sz="1400" b="0" i="0" u="none" strike="noStrike" dirty="0">
                        <a:solidFill>
                          <a:srgbClr val="000000"/>
                        </a:solidFill>
                        <a:effectLst/>
                        <a:latin typeface="Aptos Narrow" panose="020B0004020202020204" pitchFamily="34" charset="0"/>
                      </a:endParaRPr>
                    </a:p>
                  </a:txBody>
                  <a:tcPr marL="9525" marR="9525" marT="9525" marB="0" anchor="b"/>
                </a:tc>
                <a:extLst>
                  <a:ext uri="{0D108BD9-81ED-4DB2-BD59-A6C34878D82A}">
                    <a16:rowId xmlns:a16="http://schemas.microsoft.com/office/drawing/2014/main" val="1404990023"/>
                  </a:ext>
                </a:extLst>
              </a:tr>
              <a:tr h="243555">
                <a:tc>
                  <a:txBody>
                    <a:bodyPr/>
                    <a:lstStyle/>
                    <a:p>
                      <a:pPr algn="l" fontAlgn="b"/>
                      <a:r>
                        <a:rPr lang="lv-LV" sz="1400" b="0" u="none" strike="noStrike" dirty="0">
                          <a:solidFill>
                            <a:srgbClr val="000000"/>
                          </a:solidFill>
                          <a:effectLst/>
                        </a:rPr>
                        <a:t>decembri</a:t>
                      </a:r>
                      <a:endParaRPr lang="lv-LV" sz="1400" b="0" i="0" u="none" strike="noStrike" dirty="0">
                        <a:solidFill>
                          <a:srgbClr val="000000"/>
                        </a:solidFill>
                        <a:effectLst/>
                        <a:latin typeface="Aptos Narrow" panose="020B0004020202020204" pitchFamily="34" charset="0"/>
                      </a:endParaRPr>
                    </a:p>
                  </a:txBody>
                  <a:tcPr marL="9525" marR="9525" marT="9525" marB="0" anchor="b"/>
                </a:tc>
                <a:tc>
                  <a:txBody>
                    <a:bodyPr/>
                    <a:lstStyle/>
                    <a:p>
                      <a:pPr algn="l" fontAlgn="b"/>
                      <a:r>
                        <a:rPr lang="lv-LV" sz="1400" b="0" u="none" strike="noStrike" dirty="0">
                          <a:solidFill>
                            <a:srgbClr val="000000"/>
                          </a:solidFill>
                          <a:effectLst/>
                        </a:rPr>
                        <a:t>1 634 534</a:t>
                      </a:r>
                      <a:endParaRPr lang="lv-LV" sz="1400" b="0" i="0" u="none" strike="noStrike" dirty="0">
                        <a:solidFill>
                          <a:srgbClr val="000000"/>
                        </a:solidFill>
                        <a:effectLst/>
                        <a:latin typeface="Aptos Narrow" panose="020B0004020202020204" pitchFamily="34" charset="0"/>
                      </a:endParaRPr>
                    </a:p>
                  </a:txBody>
                  <a:tcPr marL="9525" marR="9525" marT="9525" marB="0" anchor="b"/>
                </a:tc>
                <a:tc>
                  <a:txBody>
                    <a:bodyPr/>
                    <a:lstStyle/>
                    <a:p>
                      <a:pPr algn="l" fontAlgn="b"/>
                      <a:r>
                        <a:rPr lang="lv-LV" sz="1400" b="0" u="none" strike="noStrike">
                          <a:solidFill>
                            <a:srgbClr val="000000"/>
                          </a:solidFill>
                          <a:effectLst/>
                        </a:rPr>
                        <a:t>decembri</a:t>
                      </a:r>
                      <a:endParaRPr lang="lv-LV" sz="1400" b="0" i="0" u="none" strike="noStrike">
                        <a:solidFill>
                          <a:srgbClr val="000000"/>
                        </a:solidFill>
                        <a:effectLst/>
                        <a:latin typeface="Aptos Narrow" panose="020B0004020202020204" pitchFamily="34" charset="0"/>
                      </a:endParaRPr>
                    </a:p>
                  </a:txBody>
                  <a:tcPr marL="9525" marR="9525" marT="9525" marB="0" anchor="b"/>
                </a:tc>
                <a:tc>
                  <a:txBody>
                    <a:bodyPr/>
                    <a:lstStyle/>
                    <a:p>
                      <a:pPr algn="l" fontAlgn="b"/>
                      <a:r>
                        <a:rPr lang="lv-LV" sz="1400" b="0" u="none" strike="noStrike" dirty="0">
                          <a:solidFill>
                            <a:srgbClr val="000000"/>
                          </a:solidFill>
                          <a:effectLst/>
                        </a:rPr>
                        <a:t> </a:t>
                      </a:r>
                      <a:endParaRPr lang="lv-LV" sz="1400" b="0" i="0" u="none" strike="noStrike" dirty="0">
                        <a:solidFill>
                          <a:srgbClr val="000000"/>
                        </a:solidFill>
                        <a:effectLst/>
                        <a:latin typeface="Aptos Narrow" panose="020B0004020202020204" pitchFamily="34" charset="0"/>
                      </a:endParaRPr>
                    </a:p>
                  </a:txBody>
                  <a:tcPr marL="9525" marR="9525" marT="9525" marB="0" anchor="b"/>
                </a:tc>
                <a:extLst>
                  <a:ext uri="{0D108BD9-81ED-4DB2-BD59-A6C34878D82A}">
                    <a16:rowId xmlns:a16="http://schemas.microsoft.com/office/drawing/2014/main" val="3142974465"/>
                  </a:ext>
                </a:extLst>
              </a:tr>
              <a:tr h="243555">
                <a:tc>
                  <a:txBody>
                    <a:bodyPr/>
                    <a:lstStyle/>
                    <a:p>
                      <a:pPr algn="l" fontAlgn="b"/>
                      <a:r>
                        <a:rPr lang="lv-LV" sz="1600" b="1" i="0" u="none" strike="noStrike" dirty="0">
                          <a:solidFill>
                            <a:srgbClr val="000000"/>
                          </a:solidFill>
                          <a:effectLst/>
                          <a:latin typeface="Aptos Narrow" panose="020B0004020202020204" pitchFamily="34" charset="0"/>
                        </a:rPr>
                        <a:t>kopā:</a:t>
                      </a:r>
                    </a:p>
                  </a:txBody>
                  <a:tcPr marL="9525" marR="9525" marT="9525" marB="0" anchor="b"/>
                </a:tc>
                <a:tc>
                  <a:txBody>
                    <a:bodyPr/>
                    <a:lstStyle/>
                    <a:p>
                      <a:pPr algn="l" fontAlgn="b"/>
                      <a:r>
                        <a:rPr lang="lv-LV" sz="1600" b="1" i="0" u="none" strike="noStrike" dirty="0">
                          <a:solidFill>
                            <a:srgbClr val="000000"/>
                          </a:solidFill>
                          <a:effectLst/>
                          <a:latin typeface="Aptos Narrow" panose="020B0004020202020204" pitchFamily="34" charset="0"/>
                        </a:rPr>
                        <a:t>30 186 162</a:t>
                      </a:r>
                    </a:p>
                  </a:txBody>
                  <a:tcPr marL="9525" marR="9525" marT="9525" marB="0" anchor="b"/>
                </a:tc>
                <a:tc>
                  <a:txBody>
                    <a:bodyPr/>
                    <a:lstStyle/>
                    <a:p>
                      <a:pPr algn="l" fontAlgn="b"/>
                      <a:r>
                        <a:rPr lang="lv-LV" sz="1600" b="1" i="0" u="none" strike="noStrike">
                          <a:solidFill>
                            <a:srgbClr val="000000"/>
                          </a:solidFill>
                          <a:effectLst/>
                          <a:latin typeface="Aptos Narrow" panose="020B0004020202020204" pitchFamily="34" charset="0"/>
                        </a:rPr>
                        <a:t> </a:t>
                      </a:r>
                    </a:p>
                  </a:txBody>
                  <a:tcPr marL="9525" marR="9525" marT="9525" marB="0" anchor="b"/>
                </a:tc>
                <a:tc>
                  <a:txBody>
                    <a:bodyPr/>
                    <a:lstStyle/>
                    <a:p>
                      <a:pPr algn="l" fontAlgn="b"/>
                      <a:r>
                        <a:rPr lang="lv-LV" sz="1600" b="1" i="0" u="none" strike="noStrike" dirty="0">
                          <a:solidFill>
                            <a:srgbClr val="000000"/>
                          </a:solidFill>
                          <a:effectLst/>
                          <a:latin typeface="Aptos Narrow" panose="020B0004020202020204" pitchFamily="34" charset="0"/>
                        </a:rPr>
                        <a:t>3 893 461</a:t>
                      </a:r>
                    </a:p>
                  </a:txBody>
                  <a:tcPr marL="9525" marR="9525" marT="9525" marB="0" anchor="b"/>
                </a:tc>
                <a:extLst>
                  <a:ext uri="{0D108BD9-81ED-4DB2-BD59-A6C34878D82A}">
                    <a16:rowId xmlns:a16="http://schemas.microsoft.com/office/drawing/2014/main" val="1873997166"/>
                  </a:ext>
                </a:extLst>
              </a:tr>
            </a:tbl>
          </a:graphicData>
        </a:graphic>
      </p:graphicFrame>
      <p:sp>
        <p:nvSpPr>
          <p:cNvPr id="4" name="Google Shape;141;p11">
            <a:extLst>
              <a:ext uri="{FF2B5EF4-FFF2-40B4-BE49-F238E27FC236}">
                <a16:creationId xmlns:a16="http://schemas.microsoft.com/office/drawing/2014/main" id="{94A69810-181B-7871-A532-075293A9E83F}"/>
              </a:ext>
            </a:extLst>
          </p:cNvPr>
          <p:cNvSpPr txBox="1">
            <a:spLocks/>
          </p:cNvSpPr>
          <p:nvPr/>
        </p:nvSpPr>
        <p:spPr>
          <a:xfrm>
            <a:off x="2891679" y="365863"/>
            <a:ext cx="8973820" cy="610681"/>
          </a:xfrm>
          <a:prstGeom prst="rect">
            <a:avLst/>
          </a:prstGeom>
          <a:noFill/>
          <a:ln>
            <a:noFill/>
          </a:ln>
        </p:spPr>
        <p:txBody>
          <a:bodyPr spcFirstLastPara="1" wrap="square" lIns="93950" tIns="46975" rIns="93950" bIns="46975" anchor="t" anchorCtr="0">
            <a:noAutofit/>
          </a:bodyPr>
          <a:lstStyle>
            <a:defPPr marR="0" lvl="0" algn="l" rtl="0">
              <a:lnSpc>
                <a:spcPct val="100000"/>
              </a:lnSpc>
              <a:spcBef>
                <a:spcPts val="0"/>
              </a:spcBef>
              <a:spcAft>
                <a:spcPts val="0"/>
              </a:spcAft>
            </a:defPPr>
            <a:lvl1pPr marL="457200" marR="0" lvl="0" indent="-228600" algn="l" rtl="0">
              <a:lnSpc>
                <a:spcPct val="100000"/>
              </a:lnSpc>
              <a:spcBef>
                <a:spcPts val="200"/>
              </a:spcBef>
              <a:spcAft>
                <a:spcPts val="0"/>
              </a:spcAft>
              <a:buClr>
                <a:schemeClr val="dk1"/>
              </a:buClr>
              <a:buSzPts val="1000"/>
              <a:buFont typeface="Arial"/>
              <a:buNone/>
              <a:defRPr sz="1000" b="0" i="0" u="none" strike="noStrike" cap="none">
                <a:solidFill>
                  <a:schemeClr val="dk1"/>
                </a:solidFill>
                <a:latin typeface="Verdana"/>
                <a:ea typeface="Verdana"/>
                <a:cs typeface="Verdana"/>
                <a:sym typeface="Verdana"/>
              </a:defRPr>
            </a:lvl1pPr>
            <a:lvl2pPr marL="914400" marR="0" lvl="1" indent="-342900" algn="l" rtl="0">
              <a:lnSpc>
                <a:spcPct val="100000"/>
              </a:lnSpc>
              <a:spcBef>
                <a:spcPts val="360"/>
              </a:spcBef>
              <a:spcAft>
                <a:spcPts val="0"/>
              </a:spcAft>
              <a:buClr>
                <a:schemeClr val="dk1"/>
              </a:buClr>
              <a:buSzPts val="1800"/>
              <a:buFont typeface="Arial"/>
              <a:buChar char="–"/>
              <a:defRPr sz="2900" b="0" i="0" u="none" strike="noStrike" cap="none">
                <a:solidFill>
                  <a:schemeClr val="dk1"/>
                </a:solidFill>
                <a:latin typeface="Times New Roman"/>
                <a:ea typeface="Times New Roman"/>
                <a:cs typeface="Times New Roman"/>
                <a:sym typeface="Times New Roman"/>
              </a:defRPr>
            </a:lvl2pPr>
            <a:lvl3pPr marL="1371600" marR="0" lvl="2" indent="-342900" algn="l" rtl="0">
              <a:lnSpc>
                <a:spcPct val="100000"/>
              </a:lnSpc>
              <a:spcBef>
                <a:spcPts val="360"/>
              </a:spcBef>
              <a:spcAft>
                <a:spcPts val="0"/>
              </a:spcAft>
              <a:buClr>
                <a:schemeClr val="dk1"/>
              </a:buClr>
              <a:buSzPts val="1800"/>
              <a:buFont typeface="Arial"/>
              <a:buChar char="•"/>
              <a:defRPr sz="2500" b="0" i="0" u="none" strike="noStrike" cap="none">
                <a:solidFill>
                  <a:schemeClr val="dk1"/>
                </a:solidFill>
                <a:latin typeface="Times New Roman"/>
                <a:ea typeface="Times New Roman"/>
                <a:cs typeface="Times New Roman"/>
                <a:sym typeface="Times New Roman"/>
              </a:defRPr>
            </a:lvl3pPr>
            <a:lvl4pPr marL="1828800" marR="0" lvl="3" indent="-342900" algn="l" rtl="0">
              <a:lnSpc>
                <a:spcPct val="100000"/>
              </a:lnSpc>
              <a:spcBef>
                <a:spcPts val="360"/>
              </a:spcBef>
              <a:spcAft>
                <a:spcPts val="0"/>
              </a:spcAft>
              <a:buClr>
                <a:schemeClr val="dk1"/>
              </a:buClr>
              <a:buSzPts val="1800"/>
              <a:buFont typeface="Arial"/>
              <a:buChar char="–"/>
              <a:defRPr sz="1900" b="0" i="0" u="none" strike="noStrike" cap="none">
                <a:solidFill>
                  <a:schemeClr val="dk1"/>
                </a:solidFill>
                <a:latin typeface="Times New Roman"/>
                <a:ea typeface="Times New Roman"/>
                <a:cs typeface="Times New Roman"/>
                <a:sym typeface="Times New Roman"/>
              </a:defRPr>
            </a:lvl4pPr>
            <a:lvl5pPr marL="2286000" marR="0" lvl="4" indent="-342900" algn="l" rtl="0">
              <a:lnSpc>
                <a:spcPct val="100000"/>
              </a:lnSpc>
              <a:spcBef>
                <a:spcPts val="360"/>
              </a:spcBef>
              <a:spcAft>
                <a:spcPts val="0"/>
              </a:spcAft>
              <a:buClr>
                <a:schemeClr val="dk1"/>
              </a:buClr>
              <a:buSzPts val="1800"/>
              <a:buFont typeface="Arial"/>
              <a:buChar char="»"/>
              <a:defRPr sz="1900" b="0" i="0" u="none" strike="noStrike" cap="none">
                <a:solidFill>
                  <a:schemeClr val="dk1"/>
                </a:solidFill>
                <a:latin typeface="Times New Roman"/>
                <a:ea typeface="Times New Roman"/>
                <a:cs typeface="Times New Roman"/>
                <a:sym typeface="Times New Roman"/>
              </a:defRPr>
            </a:lvl5pPr>
            <a:lvl6pPr marL="2743200" marR="0" lvl="5" indent="-342900" algn="l" rtl="0">
              <a:lnSpc>
                <a:spcPct val="100000"/>
              </a:lnSpc>
              <a:spcBef>
                <a:spcPts val="360"/>
              </a:spcBef>
              <a:spcAft>
                <a:spcPts val="0"/>
              </a:spcAft>
              <a:buClr>
                <a:schemeClr val="dk1"/>
              </a:buClr>
              <a:buSzPts val="1800"/>
              <a:buFont typeface="Arial"/>
              <a:buChar char="•"/>
              <a:defRPr sz="1900" b="0" i="0" u="none" strike="noStrike" cap="none">
                <a:solidFill>
                  <a:schemeClr val="dk1"/>
                </a:solidFill>
                <a:latin typeface="Times New Roman"/>
                <a:ea typeface="Times New Roman"/>
                <a:cs typeface="Times New Roman"/>
                <a:sym typeface="Times New Roman"/>
              </a:defRPr>
            </a:lvl6pPr>
            <a:lvl7pPr marL="3200400" marR="0" lvl="6" indent="-342900" algn="l" rtl="0">
              <a:lnSpc>
                <a:spcPct val="100000"/>
              </a:lnSpc>
              <a:spcBef>
                <a:spcPts val="360"/>
              </a:spcBef>
              <a:spcAft>
                <a:spcPts val="0"/>
              </a:spcAft>
              <a:buClr>
                <a:schemeClr val="dk1"/>
              </a:buClr>
              <a:buSzPts val="1800"/>
              <a:buFont typeface="Arial"/>
              <a:buChar char="•"/>
              <a:defRPr sz="1900" b="0" i="0" u="none" strike="noStrike" cap="none">
                <a:solidFill>
                  <a:schemeClr val="dk1"/>
                </a:solidFill>
                <a:latin typeface="Times New Roman"/>
                <a:ea typeface="Times New Roman"/>
                <a:cs typeface="Times New Roman"/>
                <a:sym typeface="Times New Roman"/>
              </a:defRPr>
            </a:lvl7pPr>
            <a:lvl8pPr marL="3657600" marR="0" lvl="7" indent="-342900" algn="l" rtl="0">
              <a:lnSpc>
                <a:spcPct val="100000"/>
              </a:lnSpc>
              <a:spcBef>
                <a:spcPts val="360"/>
              </a:spcBef>
              <a:spcAft>
                <a:spcPts val="0"/>
              </a:spcAft>
              <a:buClr>
                <a:schemeClr val="dk1"/>
              </a:buClr>
              <a:buSzPts val="1800"/>
              <a:buFont typeface="Arial"/>
              <a:buChar char="•"/>
              <a:defRPr sz="1900" b="0" i="0" u="none" strike="noStrike" cap="none">
                <a:solidFill>
                  <a:schemeClr val="dk1"/>
                </a:solidFill>
                <a:latin typeface="Times New Roman"/>
                <a:ea typeface="Times New Roman"/>
                <a:cs typeface="Times New Roman"/>
                <a:sym typeface="Times New Roman"/>
              </a:defRPr>
            </a:lvl8pPr>
            <a:lvl9pPr marL="4114800" marR="0" lvl="8" indent="-342900" algn="l" rtl="0">
              <a:lnSpc>
                <a:spcPct val="100000"/>
              </a:lnSpc>
              <a:spcBef>
                <a:spcPts val="360"/>
              </a:spcBef>
              <a:spcAft>
                <a:spcPts val="0"/>
              </a:spcAft>
              <a:buClr>
                <a:schemeClr val="dk1"/>
              </a:buClr>
              <a:buSzPts val="1800"/>
              <a:buFont typeface="Arial"/>
              <a:buChar char="•"/>
              <a:defRPr sz="1900" b="0" i="0" u="none" strike="noStrike" cap="none">
                <a:solidFill>
                  <a:schemeClr val="dk1"/>
                </a:solidFill>
                <a:latin typeface="Times New Roman"/>
                <a:ea typeface="Times New Roman"/>
                <a:cs typeface="Times New Roman"/>
                <a:sym typeface="Times New Roman"/>
              </a:defRPr>
            </a:lvl9pPr>
          </a:lstStyle>
          <a:p>
            <a:pPr marL="457200" marR="0" lvl="0" indent="-228600" algn="ctr" defTabSz="914400" rtl="0" eaLnBrk="1" fontAlgn="auto" latinLnBrk="0" hangingPunct="1">
              <a:lnSpc>
                <a:spcPct val="115000"/>
              </a:lnSpc>
              <a:spcBef>
                <a:spcPts val="200"/>
              </a:spcBef>
              <a:spcAft>
                <a:spcPts val="1000"/>
              </a:spcAft>
              <a:buClr>
                <a:srgbClr val="000000"/>
              </a:buClr>
              <a:buSzPts val="1000"/>
              <a:buFont typeface="Arial"/>
              <a:buNone/>
              <a:tabLst/>
              <a:defRPr/>
            </a:pPr>
            <a:r>
              <a:rPr kumimoji="0" lang="lv-LV" sz="2000" b="1" i="0" u="none" strike="noStrike" kern="0" cap="none" spc="0" normalizeH="0" baseline="0" noProof="0" dirty="0">
                <a:ln>
                  <a:noFill/>
                </a:ln>
                <a:solidFill>
                  <a:srgbClr val="000000"/>
                </a:solidFill>
                <a:effectLst/>
                <a:uLnTx/>
                <a:uFillTx/>
                <a:latin typeface="Verdana"/>
                <a:ea typeface="Verdana"/>
                <a:sym typeface="Verdana"/>
              </a:rPr>
              <a:t>Sadalījumā pa mēnešiem</a:t>
            </a:r>
            <a:endParaRPr kumimoji="0" lang="lv-LV" sz="2000" b="0" i="1" u="none" strike="noStrike" kern="0" cap="none" spc="0" normalizeH="0" baseline="0" noProof="0" dirty="0">
              <a:ln>
                <a:noFill/>
              </a:ln>
              <a:solidFill>
                <a:srgbClr val="000000"/>
              </a:solidFill>
              <a:effectLst/>
              <a:uLnTx/>
              <a:uFillTx/>
              <a:latin typeface="Verdana"/>
              <a:ea typeface="Verdana"/>
              <a:sym typeface="Verdana"/>
            </a:endParaRPr>
          </a:p>
          <a:p>
            <a:pPr marL="0" marR="0" lvl="0" indent="0" algn="l" defTabSz="914400" rtl="0" eaLnBrk="1" fontAlgn="auto" latinLnBrk="0" hangingPunct="1">
              <a:lnSpc>
                <a:spcPct val="100000"/>
              </a:lnSpc>
              <a:spcBef>
                <a:spcPts val="480"/>
              </a:spcBef>
              <a:spcAft>
                <a:spcPts val="0"/>
              </a:spcAft>
              <a:buClr>
                <a:srgbClr val="000000"/>
              </a:buClr>
              <a:buSzPts val="2400"/>
              <a:buFont typeface="Arial"/>
              <a:buNone/>
              <a:tabLst/>
              <a:defRPr/>
            </a:pPr>
            <a:endParaRPr kumimoji="0" lang="lv-LV" sz="2200" b="1" i="0" u="none" strike="noStrike" kern="0" cap="none" spc="0" normalizeH="0" baseline="0" noProof="0" dirty="0">
              <a:ln>
                <a:noFill/>
              </a:ln>
              <a:solidFill>
                <a:srgbClr val="984807"/>
              </a:solidFill>
              <a:effectLst/>
              <a:uLnTx/>
              <a:uFillTx/>
              <a:latin typeface="Verdana"/>
              <a:ea typeface="Verdana"/>
              <a:sym typeface="Verdana"/>
            </a:endParaRPr>
          </a:p>
        </p:txBody>
      </p:sp>
    </p:spTree>
    <p:extLst>
      <p:ext uri="{BB962C8B-B14F-4D97-AF65-F5344CB8AC3E}">
        <p14:creationId xmlns:p14="http://schemas.microsoft.com/office/powerpoint/2010/main" val="388166428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B9C8C31C-C62E-4F06-995F-5C33698F0A6A}"/>
              </a:ext>
            </a:extLst>
          </p:cNvPr>
          <p:cNvSpPr>
            <a:spLocks noGrp="1"/>
          </p:cNvSpPr>
          <p:nvPr>
            <p:ph type="title"/>
          </p:nvPr>
        </p:nvSpPr>
        <p:spPr>
          <a:xfrm>
            <a:off x="2263537" y="376597"/>
            <a:ext cx="9376528" cy="1029730"/>
          </a:xfrm>
        </p:spPr>
        <p:txBody>
          <a:bodyPr/>
          <a:lstStyle/>
          <a:p>
            <a:pPr>
              <a:lnSpc>
                <a:spcPct val="107000"/>
              </a:lnSpc>
              <a:spcAft>
                <a:spcPts val="800"/>
              </a:spcAft>
            </a:pPr>
            <a:r>
              <a:rPr lang="lv-LV" sz="2400" b="1" dirty="0">
                <a:solidFill>
                  <a:schemeClr val="accent5">
                    <a:lumMod val="75000"/>
                  </a:schemeClr>
                </a:solidFill>
                <a:effectLst/>
                <a:latin typeface="Verdana" panose="020B0604030504040204" pitchFamily="34" charset="0"/>
                <a:ea typeface="Verdana" panose="020B0604030504040204" pitchFamily="34" charset="0"/>
                <a:cs typeface="Times New Roman" panose="02020603050405020304" pitchFamily="18" charset="0"/>
              </a:rPr>
              <a:t>Pašvaldību pieprasītā izdevumu kompensācija par izmitināšanas un ēdināšanas pakalpojumiem</a:t>
            </a:r>
            <a:endParaRPr lang="lv-LV" sz="2400" dirty="0">
              <a:solidFill>
                <a:schemeClr val="accent5">
                  <a:lumMod val="75000"/>
                </a:schemeClr>
              </a:solidFill>
              <a:latin typeface="Verdana" panose="020B0604030504040204" pitchFamily="34" charset="0"/>
              <a:ea typeface="Verdana" panose="020B0604030504040204" pitchFamily="34" charset="0"/>
            </a:endParaRPr>
          </a:p>
        </p:txBody>
      </p:sp>
      <p:sp>
        <p:nvSpPr>
          <p:cNvPr id="4" name="Text Placeholder 3">
            <a:extLst>
              <a:ext uri="{FF2B5EF4-FFF2-40B4-BE49-F238E27FC236}">
                <a16:creationId xmlns:a16="http://schemas.microsoft.com/office/drawing/2014/main" id="{4DFEFCB7-EE44-4759-8F1C-D72595F569FF}"/>
              </a:ext>
            </a:extLst>
          </p:cNvPr>
          <p:cNvSpPr>
            <a:spLocks noGrp="1"/>
          </p:cNvSpPr>
          <p:nvPr>
            <p:ph type="body" idx="1"/>
          </p:nvPr>
        </p:nvSpPr>
        <p:spPr>
          <a:xfrm>
            <a:off x="1701209" y="1531088"/>
            <a:ext cx="9881191" cy="3923415"/>
          </a:xfrm>
        </p:spPr>
        <p:txBody>
          <a:bodyPr/>
          <a:lstStyle/>
          <a:p>
            <a:pPr marL="114300" indent="0">
              <a:buNone/>
            </a:pPr>
            <a:r>
              <a:rPr lang="lv-LV" sz="2100" dirty="0">
                <a:latin typeface="Calibri" panose="020F0502020204030204" pitchFamily="34" charset="0"/>
                <a:cs typeface="Calibri" panose="020F0502020204030204" pitchFamily="34" charset="0"/>
              </a:rPr>
              <a:t>Pieprasītā izdevumu kompensācija </a:t>
            </a:r>
            <a:r>
              <a:rPr lang="lv-LV" sz="2100" b="1" dirty="0">
                <a:latin typeface="Calibri" panose="020F0502020204030204" pitchFamily="34" charset="0"/>
                <a:cs typeface="Calibri" panose="020F0502020204030204" pitchFamily="34" charset="0"/>
              </a:rPr>
              <a:t>2024.gadā (</a:t>
            </a:r>
            <a:r>
              <a:rPr lang="lv-LV" sz="2100" b="1" dirty="0">
                <a:solidFill>
                  <a:srgbClr val="3B7F8F"/>
                </a:solidFill>
                <a:latin typeface="Calibri" panose="020F0502020204030204" pitchFamily="34" charset="0"/>
                <a:cs typeface="Calibri" panose="020F0502020204030204" pitchFamily="34" charset="0"/>
              </a:rPr>
              <a:t>uz 31.martu</a:t>
            </a:r>
            <a:r>
              <a:rPr lang="lv-LV" sz="2100" b="1" dirty="0">
                <a:latin typeface="Calibri" panose="020F0502020204030204" pitchFamily="34" charset="0"/>
                <a:cs typeface="Calibri" panose="020F0502020204030204" pitchFamily="34" charset="0"/>
              </a:rPr>
              <a:t>) -</a:t>
            </a:r>
          </a:p>
          <a:p>
            <a:pPr marL="114300" indent="0">
              <a:buNone/>
            </a:pPr>
            <a:r>
              <a:rPr lang="lv-LV" sz="2100" b="1" dirty="0">
                <a:effectLst/>
                <a:latin typeface="Arial" panose="020B0604020202020204" pitchFamily="34" charset="0"/>
                <a:ea typeface="Calibri" panose="020F0502020204030204" pitchFamily="34" charset="0"/>
              </a:rPr>
              <a:t>908 736 </a:t>
            </a:r>
            <a:r>
              <a:rPr lang="lv-LV" sz="2100" b="1" i="1" dirty="0" err="1">
                <a:effectLst/>
                <a:latin typeface="Calibri" panose="020F0502020204030204" pitchFamily="34" charset="0"/>
                <a:ea typeface="Calibri" panose="020F0502020204030204" pitchFamily="34" charset="0"/>
                <a:cs typeface="Calibri" panose="020F0502020204030204" pitchFamily="34" charset="0"/>
              </a:rPr>
              <a:t>euro</a:t>
            </a:r>
            <a:r>
              <a:rPr lang="lv-LV" sz="2100" b="1" dirty="0">
                <a:effectLst/>
                <a:latin typeface="Calibri" panose="020F0502020204030204" pitchFamily="34" charset="0"/>
                <a:ea typeface="Calibri" panose="020F0502020204030204" pitchFamily="34" charset="0"/>
                <a:cs typeface="Calibri" panose="020F0502020204030204" pitchFamily="34" charset="0"/>
              </a:rPr>
              <a:t>, t.sk.</a:t>
            </a:r>
          </a:p>
          <a:p>
            <a:pPr>
              <a:buFontTx/>
              <a:buChar char="-"/>
            </a:pPr>
            <a:r>
              <a:rPr lang="lv-LV" sz="2100" dirty="0">
                <a:latin typeface="Calibri" panose="020F0502020204030204" pitchFamily="34" charset="0"/>
                <a:cs typeface="Calibri" panose="020F0502020204030204" pitchFamily="34" charset="0"/>
              </a:rPr>
              <a:t>par izmitināšanu -</a:t>
            </a:r>
            <a:r>
              <a:rPr lang="lv-LV" sz="2100" b="1" dirty="0">
                <a:latin typeface="Calibri" panose="020F0502020204030204" pitchFamily="34" charset="0"/>
                <a:cs typeface="Calibri" panose="020F0502020204030204" pitchFamily="34" charset="0"/>
              </a:rPr>
              <a:t> </a:t>
            </a:r>
            <a:r>
              <a:rPr lang="lv-LV" sz="2100" b="1" dirty="0">
                <a:effectLst/>
                <a:latin typeface="Arial" panose="020B0604020202020204" pitchFamily="34" charset="0"/>
                <a:ea typeface="Calibri" panose="020F0502020204030204" pitchFamily="34" charset="0"/>
              </a:rPr>
              <a:t>836 308 </a:t>
            </a:r>
            <a:r>
              <a:rPr lang="lv-LV" sz="2100" b="1" i="1" dirty="0" err="1">
                <a:effectLst/>
                <a:latin typeface="Calibri" panose="020F0502020204030204" pitchFamily="34" charset="0"/>
                <a:ea typeface="Calibri" panose="020F0502020204030204" pitchFamily="34" charset="0"/>
                <a:cs typeface="Calibri" panose="020F0502020204030204" pitchFamily="34" charset="0"/>
              </a:rPr>
              <a:t>euro</a:t>
            </a:r>
            <a:endParaRPr lang="lv-LV" sz="2100" b="1" i="1" dirty="0">
              <a:latin typeface="Calibri" panose="020F0502020204030204" pitchFamily="34" charset="0"/>
              <a:cs typeface="Calibri" panose="020F0502020204030204" pitchFamily="34" charset="0"/>
            </a:endParaRPr>
          </a:p>
          <a:p>
            <a:pPr>
              <a:buFontTx/>
              <a:buChar char="-"/>
            </a:pPr>
            <a:r>
              <a:rPr lang="lv-LV" sz="2100" dirty="0">
                <a:latin typeface="Calibri" panose="020F0502020204030204" pitchFamily="34" charset="0"/>
                <a:cs typeface="Calibri" panose="020F0502020204030204" pitchFamily="34" charset="0"/>
              </a:rPr>
              <a:t>par ēdināšanu - </a:t>
            </a:r>
            <a:r>
              <a:rPr lang="lv-LV" sz="2100" b="1" dirty="0">
                <a:effectLst/>
                <a:latin typeface="Arial" panose="020B0604020202020204" pitchFamily="34" charset="0"/>
                <a:ea typeface="Calibri" panose="020F0502020204030204" pitchFamily="34" charset="0"/>
              </a:rPr>
              <a:t>72 428 </a:t>
            </a:r>
            <a:r>
              <a:rPr lang="lv-LV" sz="2100" b="1" i="1" dirty="0" err="1">
                <a:effectLst/>
                <a:latin typeface="Calibri" panose="020F0502020204030204" pitchFamily="34" charset="0"/>
                <a:ea typeface="Calibri" panose="020F0502020204030204" pitchFamily="34" charset="0"/>
                <a:cs typeface="Calibri" panose="020F0502020204030204" pitchFamily="34" charset="0"/>
              </a:rPr>
              <a:t>euro</a:t>
            </a:r>
            <a:endParaRPr lang="lv-LV" sz="2100" b="1" i="1" dirty="0">
              <a:effectLst/>
              <a:latin typeface="Calibri" panose="020F0502020204030204" pitchFamily="34" charset="0"/>
              <a:ea typeface="Calibri" panose="020F0502020204030204" pitchFamily="34" charset="0"/>
              <a:cs typeface="Calibri" panose="020F0502020204030204" pitchFamily="34" charset="0"/>
            </a:endParaRPr>
          </a:p>
          <a:p>
            <a:pPr marL="114300" indent="0">
              <a:buNone/>
            </a:pPr>
            <a:r>
              <a:rPr lang="lv-LV" sz="2100" dirty="0">
                <a:latin typeface="Calibri" panose="020F0502020204030204" pitchFamily="34" charset="0"/>
                <a:cs typeface="Calibri" panose="020F0502020204030204" pitchFamily="34" charset="0"/>
              </a:rPr>
              <a:t>Kopējā pieprasītā izdevumu kompensācija no 2022.gada 24.februāra - 29 364 122 </a:t>
            </a:r>
            <a:r>
              <a:rPr lang="lv-LV" sz="2100" i="1" dirty="0" err="1">
                <a:effectLst/>
                <a:latin typeface="Calibri" panose="020F0502020204030204" pitchFamily="34" charset="0"/>
                <a:ea typeface="Calibri" panose="020F0502020204030204" pitchFamily="34" charset="0"/>
                <a:cs typeface="Calibri" panose="020F0502020204030204" pitchFamily="34" charset="0"/>
              </a:rPr>
              <a:t>euro</a:t>
            </a:r>
            <a:r>
              <a:rPr lang="lv-LV" sz="2100" dirty="0">
                <a:effectLst/>
                <a:latin typeface="Calibri" panose="020F0502020204030204" pitchFamily="34" charset="0"/>
                <a:ea typeface="Calibri" panose="020F0502020204030204" pitchFamily="34" charset="0"/>
                <a:cs typeface="Calibri" panose="020F0502020204030204" pitchFamily="34" charset="0"/>
              </a:rPr>
              <a:t>, t.sk. izmitināšanai – </a:t>
            </a:r>
            <a:r>
              <a:rPr lang="lv-LV" sz="2100" dirty="0">
                <a:latin typeface="Calibri" panose="020F0502020204030204" pitchFamily="34" charset="0"/>
                <a:cs typeface="Calibri" panose="020F0502020204030204" pitchFamily="34" charset="0"/>
              </a:rPr>
              <a:t>18 640 346  </a:t>
            </a:r>
            <a:r>
              <a:rPr lang="lv-LV" sz="2100" i="1" dirty="0" err="1">
                <a:effectLst/>
                <a:latin typeface="Calibri" panose="020F0502020204030204" pitchFamily="34" charset="0"/>
                <a:ea typeface="Calibri" panose="020F0502020204030204" pitchFamily="34" charset="0"/>
                <a:cs typeface="Calibri" panose="020F0502020204030204" pitchFamily="34" charset="0"/>
              </a:rPr>
              <a:t>euro</a:t>
            </a:r>
            <a:r>
              <a:rPr lang="lv-LV" sz="2100" dirty="0">
                <a:effectLst/>
                <a:latin typeface="Calibri" panose="020F0502020204030204" pitchFamily="34" charset="0"/>
                <a:ea typeface="Calibri" panose="020F0502020204030204" pitchFamily="34" charset="0"/>
                <a:cs typeface="Calibri" panose="020F0502020204030204" pitchFamily="34" charset="0"/>
              </a:rPr>
              <a:t> un ēdināšanai </a:t>
            </a:r>
            <a:r>
              <a:rPr lang="lv-LV" sz="2100" dirty="0">
                <a:latin typeface="Calibri" panose="020F0502020204030204" pitchFamily="34" charset="0"/>
                <a:cs typeface="Calibri" panose="020F0502020204030204" pitchFamily="34" charset="0"/>
              </a:rPr>
              <a:t>–  10 723 776 </a:t>
            </a:r>
            <a:r>
              <a:rPr lang="lv-LV" sz="2100" i="1" dirty="0" err="1">
                <a:latin typeface="Calibri" panose="020F0502020204030204" pitchFamily="34" charset="0"/>
                <a:cs typeface="Calibri" panose="020F0502020204030204" pitchFamily="34" charset="0"/>
              </a:rPr>
              <a:t>euro</a:t>
            </a:r>
            <a:r>
              <a:rPr lang="lv-LV" sz="2100" dirty="0">
                <a:latin typeface="Calibri" panose="020F0502020204030204" pitchFamily="34" charset="0"/>
                <a:cs typeface="Calibri" panose="020F0502020204030204" pitchFamily="34" charset="0"/>
              </a:rPr>
              <a:t>.</a:t>
            </a:r>
          </a:p>
          <a:p>
            <a:pPr marL="114300" indent="0">
              <a:buNone/>
            </a:pPr>
            <a:endParaRPr lang="lv-LV" sz="2100" dirty="0">
              <a:effectLst/>
              <a:latin typeface="Calibri" panose="020F0502020204030204" pitchFamily="34" charset="0"/>
              <a:ea typeface="Times New Roman" panose="02020603050405020304" pitchFamily="18" charset="0"/>
            </a:endParaRPr>
          </a:p>
          <a:p>
            <a:pPr marL="114300" indent="0">
              <a:buNone/>
            </a:pPr>
            <a:r>
              <a:rPr lang="lv-LV" sz="2100" dirty="0">
                <a:effectLst/>
                <a:latin typeface="Calibri" panose="020F0502020204030204" pitchFamily="34" charset="0"/>
                <a:ea typeface="Times New Roman" panose="02020603050405020304" pitchFamily="18" charset="0"/>
              </a:rPr>
              <a:t>EM ieskatā šobrīd noteiktie izmitināšanas un ēdināšanas pakalpojumi primārā atbalsta ietvaros jāturpina līdzšinējā apjomā. Turklāt izmaksu pozīcija primārām atbalstam ir salīdzinoši neliela visā atbalsta veidu kopumā. </a:t>
            </a:r>
            <a:endParaRPr lang="lv-LV" sz="2100" dirty="0">
              <a:effectLst/>
              <a:latin typeface="Calibri" panose="020F0502020204030204" pitchFamily="34" charset="0"/>
              <a:ea typeface="Calibri" panose="020F0502020204030204" pitchFamily="34" charset="0"/>
            </a:endParaRPr>
          </a:p>
          <a:p>
            <a:pPr marL="114300" indent="0">
              <a:buNone/>
            </a:pPr>
            <a:endParaRPr lang="lv-LV" sz="2400" b="1" i="1" dirty="0">
              <a:latin typeface="Calibri" panose="020F0502020204030204" pitchFamily="34" charset="0"/>
              <a:cs typeface="Calibri" panose="020F0502020204030204" pitchFamily="34" charset="0"/>
            </a:endParaRPr>
          </a:p>
        </p:txBody>
      </p:sp>
      <p:sp>
        <p:nvSpPr>
          <p:cNvPr id="13316" name="Slide Number Placeholder 4"/>
          <p:cNvSpPr>
            <a:spLocks noGrp="1"/>
          </p:cNvSpPr>
          <p:nvPr>
            <p:ph type="sldNum"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38213" rtl="0" eaLnBrk="1" fontAlgn="base" latinLnBrk="0" hangingPunct="1">
              <a:lnSpc>
                <a:spcPct val="100000"/>
              </a:lnSpc>
              <a:spcBef>
                <a:spcPct val="0"/>
              </a:spcBef>
              <a:spcAft>
                <a:spcPct val="0"/>
              </a:spcAft>
              <a:buClrTx/>
              <a:buSzTx/>
              <a:buFontTx/>
              <a:buNone/>
              <a:tabLst/>
              <a:defRPr/>
            </a:pPr>
            <a:fld id="{1A266CB1-8F56-4AB3-ACE6-35068EC47EAC}" type="slidenum">
              <a:rPr kumimoji="0" lang="en-US" altLang="lv-LV" sz="1000" b="0" i="0" u="none" strike="noStrike" kern="1200" cap="none" spc="0" normalizeH="0" baseline="0" noProof="0" smtClean="0">
                <a:ln>
                  <a:noFill/>
                </a:ln>
                <a:solidFill>
                  <a:srgbClr val="898989"/>
                </a:solidFill>
                <a:effectLst/>
                <a:uLnTx/>
                <a:uFillTx/>
                <a:latin typeface="Verdana" panose="020B0604030504040204" pitchFamily="34" charset="0"/>
                <a:ea typeface="+mn-ea"/>
                <a:cs typeface="Arial" panose="020B0604020202020204" pitchFamily="34" charset="0"/>
                <a:sym typeface="Arial"/>
              </a:rPr>
              <a:pPr marL="0" marR="0" lvl="0" indent="0" algn="r" defTabSz="938213" rtl="0" eaLnBrk="1" fontAlgn="base" latinLnBrk="0" hangingPunct="1">
                <a:lnSpc>
                  <a:spcPct val="100000"/>
                </a:lnSpc>
                <a:spcBef>
                  <a:spcPct val="0"/>
                </a:spcBef>
                <a:spcAft>
                  <a:spcPct val="0"/>
                </a:spcAft>
                <a:buClrTx/>
                <a:buSzTx/>
                <a:buFontTx/>
                <a:buNone/>
                <a:tabLst/>
                <a:defRPr/>
              </a:pPr>
              <a:t>11</a:t>
            </a:fld>
            <a:endParaRPr kumimoji="0" lang="en-US" altLang="lv-LV" sz="1000" b="0" i="0" u="none" strike="noStrike" kern="1200" cap="none" spc="0" normalizeH="0" baseline="0" noProof="0">
              <a:ln>
                <a:noFill/>
              </a:ln>
              <a:solidFill>
                <a:srgbClr val="898989"/>
              </a:solidFill>
              <a:effectLst/>
              <a:uLnTx/>
              <a:uFillTx/>
              <a:latin typeface="Verdana" panose="020B0604030504040204" pitchFamily="34" charset="0"/>
              <a:ea typeface="+mn-ea"/>
              <a:cs typeface="Arial" panose="020B0604020202020204" pitchFamily="34" charset="0"/>
              <a:sym typeface="Arial"/>
            </a:endParaRPr>
          </a:p>
        </p:txBody>
      </p:sp>
      <p:pic>
        <p:nvPicPr>
          <p:cNvPr id="13317" name="Picture 2"/>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964513" y="-8809"/>
            <a:ext cx="1241359" cy="14264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93449610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6D16AC8D-66AB-49C6-8471-FB932C54E9AC}"/>
              </a:ext>
            </a:extLst>
          </p:cNvPr>
          <p:cNvSpPr>
            <a:spLocks noGrp="1"/>
          </p:cNvSpPr>
          <p:nvPr>
            <p:ph type="title"/>
          </p:nvPr>
        </p:nvSpPr>
        <p:spPr>
          <a:xfrm>
            <a:off x="399932" y="1672281"/>
            <a:ext cx="2335030" cy="3890319"/>
          </a:xfrm>
        </p:spPr>
        <p:txBody>
          <a:bodyPr/>
          <a:lstStyle/>
          <a:p>
            <a:r>
              <a:rPr lang="lv-LV" sz="2000" b="1" dirty="0">
                <a:solidFill>
                  <a:schemeClr val="accent5">
                    <a:lumMod val="75000"/>
                  </a:schemeClr>
                </a:solidFill>
                <a:effectLst/>
                <a:latin typeface="Verdana" panose="020B0604030504040204" pitchFamily="34" charset="0"/>
                <a:ea typeface="Verdana" panose="020B0604030504040204" pitchFamily="34" charset="0"/>
                <a:cs typeface="Times New Roman" panose="02020603050405020304" pitchFamily="18" charset="0"/>
              </a:rPr>
              <a:t>Pašvaldību pieprasītās izmitināšanas un ēdināšanas pakalpojumu izdevumu kompensācijas dinamika 2023. un 2024. gadā pa mēnešiem, </a:t>
            </a:r>
            <a:r>
              <a:rPr lang="lv-LV" sz="2000" b="1" i="1" dirty="0">
                <a:solidFill>
                  <a:schemeClr val="accent5">
                    <a:lumMod val="75000"/>
                  </a:schemeClr>
                </a:solidFill>
                <a:effectLst/>
                <a:latin typeface="Verdana" panose="020B0604030504040204" pitchFamily="34" charset="0"/>
                <a:ea typeface="Verdana" panose="020B0604030504040204" pitchFamily="34" charset="0"/>
                <a:cs typeface="Times New Roman" panose="02020603050405020304" pitchFamily="18" charset="0"/>
              </a:rPr>
              <a:t>tūkst. </a:t>
            </a:r>
            <a:r>
              <a:rPr lang="lv-LV" sz="2000" b="1" i="1" dirty="0" err="1">
                <a:solidFill>
                  <a:schemeClr val="accent5">
                    <a:lumMod val="75000"/>
                  </a:schemeClr>
                </a:solidFill>
                <a:effectLst/>
                <a:latin typeface="Verdana" panose="020B0604030504040204" pitchFamily="34" charset="0"/>
                <a:ea typeface="Verdana" panose="020B0604030504040204" pitchFamily="34" charset="0"/>
                <a:cs typeface="Times New Roman" panose="02020603050405020304" pitchFamily="18" charset="0"/>
              </a:rPr>
              <a:t>euro</a:t>
            </a:r>
            <a:endParaRPr lang="lv-LV" sz="2000" dirty="0"/>
          </a:p>
        </p:txBody>
      </p:sp>
      <p:sp>
        <p:nvSpPr>
          <p:cNvPr id="13316" name="Slide Number Placeholder 4"/>
          <p:cNvSpPr>
            <a:spLocks noGrp="1"/>
          </p:cNvSpPr>
          <p:nvPr>
            <p:ph type="sldNum"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38213" rtl="0" eaLnBrk="1" fontAlgn="base" latinLnBrk="0" hangingPunct="1">
              <a:lnSpc>
                <a:spcPct val="100000"/>
              </a:lnSpc>
              <a:spcBef>
                <a:spcPct val="0"/>
              </a:spcBef>
              <a:spcAft>
                <a:spcPct val="0"/>
              </a:spcAft>
              <a:buClrTx/>
              <a:buSzTx/>
              <a:buFontTx/>
              <a:buNone/>
              <a:tabLst/>
              <a:defRPr/>
            </a:pPr>
            <a:fld id="{1A266CB1-8F56-4AB3-ACE6-35068EC47EAC}" type="slidenum">
              <a:rPr kumimoji="0" lang="en-US" altLang="lv-LV" sz="1000" b="0" i="0" u="none" strike="noStrike" kern="1200" cap="none" spc="0" normalizeH="0" baseline="0" noProof="0" smtClean="0">
                <a:ln>
                  <a:noFill/>
                </a:ln>
                <a:solidFill>
                  <a:srgbClr val="898989"/>
                </a:solidFill>
                <a:effectLst/>
                <a:uLnTx/>
                <a:uFillTx/>
                <a:latin typeface="Verdana" panose="020B0604030504040204" pitchFamily="34" charset="0"/>
                <a:ea typeface="+mn-ea"/>
                <a:cs typeface="Arial" panose="020B0604020202020204" pitchFamily="34" charset="0"/>
                <a:sym typeface="Arial"/>
              </a:rPr>
              <a:pPr marL="0" marR="0" lvl="0" indent="0" algn="r" defTabSz="938213" rtl="0" eaLnBrk="1" fontAlgn="base" latinLnBrk="0" hangingPunct="1">
                <a:lnSpc>
                  <a:spcPct val="100000"/>
                </a:lnSpc>
                <a:spcBef>
                  <a:spcPct val="0"/>
                </a:spcBef>
                <a:spcAft>
                  <a:spcPct val="0"/>
                </a:spcAft>
                <a:buClrTx/>
                <a:buSzTx/>
                <a:buFontTx/>
                <a:buNone/>
                <a:tabLst/>
                <a:defRPr/>
              </a:pPr>
              <a:t>12</a:t>
            </a:fld>
            <a:endParaRPr kumimoji="0" lang="en-US" altLang="lv-LV" sz="1000" b="0" i="0" u="none" strike="noStrike" kern="1200" cap="none" spc="0" normalizeH="0" baseline="0" noProof="0">
              <a:ln>
                <a:noFill/>
              </a:ln>
              <a:solidFill>
                <a:srgbClr val="898989"/>
              </a:solidFill>
              <a:effectLst/>
              <a:uLnTx/>
              <a:uFillTx/>
              <a:latin typeface="Verdana" panose="020B0604030504040204" pitchFamily="34" charset="0"/>
              <a:ea typeface="+mn-ea"/>
              <a:cs typeface="Arial" panose="020B0604020202020204" pitchFamily="34" charset="0"/>
              <a:sym typeface="Arial"/>
            </a:endParaRPr>
          </a:p>
        </p:txBody>
      </p:sp>
      <p:pic>
        <p:nvPicPr>
          <p:cNvPr id="13317" name="Picture 2"/>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964513" y="0"/>
            <a:ext cx="1241359" cy="14264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 name="Picture 3">
            <a:extLst>
              <a:ext uri="{FF2B5EF4-FFF2-40B4-BE49-F238E27FC236}">
                <a16:creationId xmlns:a16="http://schemas.microsoft.com/office/drawing/2014/main" id="{F5050AF6-C124-9C19-DF7A-475BE777F50F}"/>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3344544" y="136525"/>
            <a:ext cx="8237856" cy="5158489"/>
          </a:xfrm>
          <a:prstGeom prst="rect">
            <a:avLst/>
          </a:prstGeom>
          <a:noFill/>
          <a:ln>
            <a:noFill/>
          </a:ln>
        </p:spPr>
      </p:pic>
    </p:spTree>
    <p:extLst>
      <p:ext uri="{BB962C8B-B14F-4D97-AF65-F5344CB8AC3E}">
        <p14:creationId xmlns:p14="http://schemas.microsoft.com/office/powerpoint/2010/main" val="248823625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93A95A0-0825-4FBF-866C-1CD69453C23A}"/>
              </a:ext>
            </a:extLst>
          </p:cNvPr>
          <p:cNvSpPr>
            <a:spLocks noGrp="1"/>
          </p:cNvSpPr>
          <p:nvPr>
            <p:ph type="title"/>
          </p:nvPr>
        </p:nvSpPr>
        <p:spPr>
          <a:xfrm>
            <a:off x="434340" y="1493837"/>
            <a:ext cx="2045249" cy="4862513"/>
          </a:xfrm>
        </p:spPr>
        <p:txBody>
          <a:bodyPr/>
          <a:lstStyle/>
          <a:p>
            <a:pPr>
              <a:lnSpc>
                <a:spcPct val="107000"/>
              </a:lnSpc>
              <a:spcAft>
                <a:spcPts val="800"/>
              </a:spcAft>
            </a:pPr>
            <a:r>
              <a:rPr lang="lv-LV" sz="2000" b="1" dirty="0">
                <a:solidFill>
                  <a:schemeClr val="accent5">
                    <a:lumMod val="75000"/>
                  </a:schemeClr>
                </a:solidFill>
                <a:effectLst/>
                <a:latin typeface="Verdana" panose="020B0604030504040204" pitchFamily="34" charset="0"/>
                <a:ea typeface="Verdana" panose="020B0604030504040204" pitchFamily="34" charset="0"/>
                <a:cs typeface="Times New Roman" panose="02020603050405020304" pitchFamily="18" charset="0"/>
              </a:rPr>
              <a:t>Pašvaldību pieprasītā izdevumu kompensācija dažādiem izmitināšanas veidiem </a:t>
            </a:r>
            <a:br>
              <a:rPr lang="lv-LV" sz="2000" dirty="0">
                <a:solidFill>
                  <a:schemeClr val="accent5">
                    <a:lumMod val="75000"/>
                  </a:schemeClr>
                </a:solidFill>
                <a:effectLst/>
                <a:latin typeface="Verdana" panose="020B0604030504040204" pitchFamily="34" charset="0"/>
                <a:ea typeface="Verdana" panose="020B0604030504040204" pitchFamily="34" charset="0"/>
                <a:cs typeface="Times New Roman" panose="02020603050405020304" pitchFamily="18" charset="0"/>
              </a:rPr>
            </a:br>
            <a:r>
              <a:rPr lang="lv-LV" sz="2000" b="1" dirty="0">
                <a:solidFill>
                  <a:schemeClr val="accent5">
                    <a:lumMod val="75000"/>
                  </a:schemeClr>
                </a:solidFill>
                <a:effectLst/>
                <a:latin typeface="Verdana" panose="020B0604030504040204" pitchFamily="34" charset="0"/>
                <a:ea typeface="Verdana" panose="020B0604030504040204" pitchFamily="34" charset="0"/>
                <a:cs typeface="Times New Roman" panose="02020603050405020304" pitchFamily="18" charset="0"/>
              </a:rPr>
              <a:t>2023. un 2024. gadā pa mēnešiem, tūkst. </a:t>
            </a:r>
            <a:r>
              <a:rPr lang="lv-LV" sz="2000" b="1" i="1" dirty="0" err="1">
                <a:solidFill>
                  <a:schemeClr val="accent5">
                    <a:lumMod val="75000"/>
                  </a:schemeClr>
                </a:solidFill>
                <a:effectLst/>
                <a:latin typeface="Verdana" panose="020B0604030504040204" pitchFamily="34" charset="0"/>
                <a:ea typeface="Verdana" panose="020B0604030504040204" pitchFamily="34" charset="0"/>
                <a:cs typeface="Times New Roman" panose="02020603050405020304" pitchFamily="18" charset="0"/>
              </a:rPr>
              <a:t>euro</a:t>
            </a:r>
            <a:endParaRPr lang="lv-LV" dirty="0"/>
          </a:p>
        </p:txBody>
      </p:sp>
      <p:sp>
        <p:nvSpPr>
          <p:cNvPr id="13316" name="Slide Number Placeholder 4"/>
          <p:cNvSpPr>
            <a:spLocks noGrp="1"/>
          </p:cNvSpPr>
          <p:nvPr>
            <p:ph type="sldNum"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38213" rtl="0" eaLnBrk="1" fontAlgn="base" latinLnBrk="0" hangingPunct="1">
              <a:lnSpc>
                <a:spcPct val="100000"/>
              </a:lnSpc>
              <a:spcBef>
                <a:spcPct val="0"/>
              </a:spcBef>
              <a:spcAft>
                <a:spcPct val="0"/>
              </a:spcAft>
              <a:buClrTx/>
              <a:buSzTx/>
              <a:buFontTx/>
              <a:buNone/>
              <a:tabLst/>
              <a:defRPr/>
            </a:pPr>
            <a:fld id="{1A266CB1-8F56-4AB3-ACE6-35068EC47EAC}" type="slidenum">
              <a:rPr kumimoji="0" lang="en-US" altLang="lv-LV" sz="1000" b="0" i="0" u="none" strike="noStrike" kern="1200" cap="none" spc="0" normalizeH="0" baseline="0" noProof="0" smtClean="0">
                <a:ln>
                  <a:noFill/>
                </a:ln>
                <a:solidFill>
                  <a:srgbClr val="898989"/>
                </a:solidFill>
                <a:effectLst/>
                <a:uLnTx/>
                <a:uFillTx/>
                <a:latin typeface="Verdana" panose="020B0604030504040204" pitchFamily="34" charset="0"/>
                <a:ea typeface="+mn-ea"/>
                <a:cs typeface="Arial" panose="020B0604020202020204" pitchFamily="34" charset="0"/>
                <a:sym typeface="Arial"/>
              </a:rPr>
              <a:pPr marL="0" marR="0" lvl="0" indent="0" algn="r" defTabSz="938213" rtl="0" eaLnBrk="1" fontAlgn="base" latinLnBrk="0" hangingPunct="1">
                <a:lnSpc>
                  <a:spcPct val="100000"/>
                </a:lnSpc>
                <a:spcBef>
                  <a:spcPct val="0"/>
                </a:spcBef>
                <a:spcAft>
                  <a:spcPct val="0"/>
                </a:spcAft>
                <a:buClrTx/>
                <a:buSzTx/>
                <a:buFontTx/>
                <a:buNone/>
                <a:tabLst/>
                <a:defRPr/>
              </a:pPr>
              <a:t>13</a:t>
            </a:fld>
            <a:endParaRPr kumimoji="0" lang="en-US" altLang="lv-LV" sz="1000" b="0" i="0" u="none" strike="noStrike" kern="1200" cap="none" spc="0" normalizeH="0" baseline="0" noProof="0">
              <a:ln>
                <a:noFill/>
              </a:ln>
              <a:solidFill>
                <a:srgbClr val="898989"/>
              </a:solidFill>
              <a:effectLst/>
              <a:uLnTx/>
              <a:uFillTx/>
              <a:latin typeface="Verdana" panose="020B0604030504040204" pitchFamily="34" charset="0"/>
              <a:ea typeface="+mn-ea"/>
              <a:cs typeface="Arial" panose="020B0604020202020204" pitchFamily="34" charset="0"/>
              <a:sym typeface="Arial"/>
            </a:endParaRPr>
          </a:p>
        </p:txBody>
      </p:sp>
      <p:pic>
        <p:nvPicPr>
          <p:cNvPr id="13317" name="Picture 2"/>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964513" y="0"/>
            <a:ext cx="1241359" cy="14264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 name="Picture 3">
            <a:extLst>
              <a:ext uri="{FF2B5EF4-FFF2-40B4-BE49-F238E27FC236}">
                <a16:creationId xmlns:a16="http://schemas.microsoft.com/office/drawing/2014/main" id="{83882C5D-AC62-7F7E-CFB5-B096A937B296}"/>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773045" y="116627"/>
            <a:ext cx="8369876" cy="5284714"/>
          </a:xfrm>
          <a:prstGeom prst="rect">
            <a:avLst/>
          </a:prstGeom>
          <a:noFill/>
          <a:ln>
            <a:noFill/>
          </a:ln>
        </p:spPr>
      </p:pic>
    </p:spTree>
    <p:extLst>
      <p:ext uri="{BB962C8B-B14F-4D97-AF65-F5344CB8AC3E}">
        <p14:creationId xmlns:p14="http://schemas.microsoft.com/office/powerpoint/2010/main" val="292105274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Text Placeholder 2"/>
          <p:cNvSpPr>
            <a:spLocks noGrp="1"/>
          </p:cNvSpPr>
          <p:nvPr>
            <p:ph type="body" sz="quarter" idx="10"/>
          </p:nvPr>
        </p:nvSpPr>
        <p:spPr>
          <a:xfrm>
            <a:off x="339969" y="1547448"/>
            <a:ext cx="2658604" cy="3877408"/>
          </a:xfrm>
        </p:spPr>
        <p:txBody>
          <a:bodyPr>
            <a:noAutofit/>
          </a:bodyPr>
          <a:lstStyle/>
          <a:p>
            <a:pPr algn="ctr">
              <a:lnSpc>
                <a:spcPct val="120000"/>
              </a:lnSpc>
              <a:spcAft>
                <a:spcPts val="800"/>
              </a:spcAft>
            </a:pPr>
            <a:r>
              <a:rPr lang="lv-LV" sz="1600" b="1" dirty="0">
                <a:solidFill>
                  <a:schemeClr val="accent5">
                    <a:lumMod val="75000"/>
                  </a:schemeClr>
                </a:solidFill>
                <a:effectLst/>
                <a:cs typeface="Times New Roman" panose="02020603050405020304" pitchFamily="18" charset="0"/>
              </a:rPr>
              <a:t>Pašvaldību pieprasītā izdevumu kompensācija izmitināšanai (</a:t>
            </a:r>
            <a:r>
              <a:rPr lang="lv-LV" sz="1600" b="1" dirty="0" err="1">
                <a:solidFill>
                  <a:schemeClr val="accent5">
                    <a:lumMod val="75000"/>
                  </a:schemeClr>
                </a:solidFill>
                <a:effectLst/>
                <a:cs typeface="Times New Roman" panose="02020603050405020304" pitchFamily="18" charset="0"/>
              </a:rPr>
              <a:t>tūkst.</a:t>
            </a:r>
            <a:r>
              <a:rPr lang="lv-LV" sz="1600" b="1" i="1" dirty="0" err="1">
                <a:solidFill>
                  <a:schemeClr val="accent5">
                    <a:lumMod val="75000"/>
                  </a:schemeClr>
                </a:solidFill>
                <a:effectLst/>
                <a:cs typeface="Times New Roman" panose="02020603050405020304" pitchFamily="18" charset="0"/>
              </a:rPr>
              <a:t>euro</a:t>
            </a:r>
            <a:r>
              <a:rPr lang="lv-LV" sz="1600" b="1" dirty="0">
                <a:solidFill>
                  <a:schemeClr val="accent5">
                    <a:lumMod val="75000"/>
                  </a:schemeClr>
                </a:solidFill>
                <a:effectLst/>
                <a:cs typeface="Times New Roman" panose="02020603050405020304" pitchFamily="18" charset="0"/>
              </a:rPr>
              <a:t>) un vidējās izmitināšanas izmaksas (</a:t>
            </a:r>
            <a:r>
              <a:rPr lang="lv-LV" sz="1600" b="1" i="1" dirty="0" err="1">
                <a:solidFill>
                  <a:schemeClr val="accent5">
                    <a:lumMod val="75000"/>
                  </a:schemeClr>
                </a:solidFill>
                <a:effectLst/>
                <a:cs typeface="Times New Roman" panose="02020603050405020304" pitchFamily="18" charset="0"/>
              </a:rPr>
              <a:t>euro</a:t>
            </a:r>
            <a:r>
              <a:rPr lang="lv-LV" sz="1600" b="1" dirty="0">
                <a:solidFill>
                  <a:schemeClr val="accent5">
                    <a:lumMod val="75000"/>
                  </a:schemeClr>
                </a:solidFill>
                <a:effectLst/>
                <a:cs typeface="Times New Roman" panose="02020603050405020304" pitchFamily="18" charset="0"/>
              </a:rPr>
              <a:t>) tūristu mītnēs un</a:t>
            </a:r>
            <a:r>
              <a:rPr lang="lv-LV" sz="1600" dirty="0">
                <a:solidFill>
                  <a:schemeClr val="accent5">
                    <a:lumMod val="75000"/>
                  </a:schemeClr>
                </a:solidFill>
                <a:effectLst/>
                <a:cs typeface="Times New Roman" panose="02020603050405020304" pitchFamily="18" charset="0"/>
              </a:rPr>
              <a:t> </a:t>
            </a:r>
            <a:r>
              <a:rPr lang="lv-LV" sz="1600" b="1" dirty="0">
                <a:solidFill>
                  <a:schemeClr val="accent5">
                    <a:lumMod val="75000"/>
                  </a:schemeClr>
                </a:solidFill>
                <a:effectLst/>
                <a:cs typeface="Times New Roman" panose="02020603050405020304" pitchFamily="18" charset="0"/>
              </a:rPr>
              <a:t>pašvaldības īpašumā esošās izmitināšanas vietās 2023. un 2024. gadā pa mēnešiem</a:t>
            </a:r>
            <a:endParaRPr lang="lv-LV" sz="1600" dirty="0">
              <a:solidFill>
                <a:schemeClr val="accent5">
                  <a:lumMod val="75000"/>
                </a:schemeClr>
              </a:solidFill>
              <a:effectLst/>
              <a:cs typeface="Times New Roman" panose="02020603050405020304" pitchFamily="18" charset="0"/>
            </a:endParaRPr>
          </a:p>
        </p:txBody>
      </p:sp>
      <p:sp>
        <p:nvSpPr>
          <p:cNvPr id="13316" name="Slide Number Placeholder 4"/>
          <p:cNvSpPr>
            <a:spLocks noGrp="1"/>
          </p:cNvSpPr>
          <p:nvPr>
            <p:ph type="sldNum" sz="quarter" idx="13"/>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38213" rtl="0" eaLnBrk="1" fontAlgn="base" latinLnBrk="0" hangingPunct="1">
              <a:lnSpc>
                <a:spcPct val="100000"/>
              </a:lnSpc>
              <a:spcBef>
                <a:spcPct val="0"/>
              </a:spcBef>
              <a:spcAft>
                <a:spcPct val="0"/>
              </a:spcAft>
              <a:buClrTx/>
              <a:buSzTx/>
              <a:buFontTx/>
              <a:buNone/>
              <a:tabLst/>
              <a:defRPr/>
            </a:pPr>
            <a:fld id="{1A266CB1-8F56-4AB3-ACE6-35068EC47EAC}" type="slidenum">
              <a:rPr kumimoji="0" lang="en-US" altLang="lv-LV" sz="1000" b="0" i="0" u="none" strike="noStrike" kern="1200" cap="none" spc="0" normalizeH="0" baseline="0" noProof="0" smtClean="0">
                <a:ln>
                  <a:noFill/>
                </a:ln>
                <a:solidFill>
                  <a:srgbClr val="898989"/>
                </a:solidFill>
                <a:effectLst/>
                <a:uLnTx/>
                <a:uFillTx/>
                <a:latin typeface="Verdana" panose="020B0604030504040204" pitchFamily="34" charset="0"/>
                <a:ea typeface="+mn-ea"/>
                <a:cs typeface="Arial" panose="020B0604020202020204" pitchFamily="34" charset="0"/>
                <a:sym typeface="Arial"/>
              </a:rPr>
              <a:pPr marL="0" marR="0" lvl="0" indent="0" algn="r" defTabSz="938213" rtl="0" eaLnBrk="1" fontAlgn="base" latinLnBrk="0" hangingPunct="1">
                <a:lnSpc>
                  <a:spcPct val="100000"/>
                </a:lnSpc>
                <a:spcBef>
                  <a:spcPct val="0"/>
                </a:spcBef>
                <a:spcAft>
                  <a:spcPct val="0"/>
                </a:spcAft>
                <a:buClrTx/>
                <a:buSzTx/>
                <a:buFontTx/>
                <a:buNone/>
                <a:tabLst/>
                <a:defRPr/>
              </a:pPr>
              <a:t>14</a:t>
            </a:fld>
            <a:endParaRPr kumimoji="0" lang="en-US" altLang="lv-LV" sz="1000" b="0" i="0" u="none" strike="noStrike" kern="1200" cap="none" spc="0" normalizeH="0" baseline="0" noProof="0">
              <a:ln>
                <a:noFill/>
              </a:ln>
              <a:solidFill>
                <a:srgbClr val="898989"/>
              </a:solidFill>
              <a:effectLst/>
              <a:uLnTx/>
              <a:uFillTx/>
              <a:latin typeface="Verdana" panose="020B0604030504040204" pitchFamily="34" charset="0"/>
              <a:ea typeface="+mn-ea"/>
              <a:cs typeface="Arial" panose="020B0604020202020204" pitchFamily="34" charset="0"/>
              <a:sym typeface="Arial"/>
            </a:endParaRPr>
          </a:p>
        </p:txBody>
      </p:sp>
      <p:pic>
        <p:nvPicPr>
          <p:cNvPr id="13317" name="Picture 2"/>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964513" y="0"/>
            <a:ext cx="1241359" cy="14264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Picture 2">
            <a:extLst>
              <a:ext uri="{FF2B5EF4-FFF2-40B4-BE49-F238E27FC236}">
                <a16:creationId xmlns:a16="http://schemas.microsoft.com/office/drawing/2014/main" id="{8490259E-99B8-B691-DFC4-A64A7D46C132}"/>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3092022" y="161859"/>
            <a:ext cx="8019002" cy="5262997"/>
          </a:xfrm>
          <a:prstGeom prst="rect">
            <a:avLst/>
          </a:prstGeom>
          <a:noFill/>
          <a:ln>
            <a:noFill/>
          </a:ln>
        </p:spPr>
      </p:pic>
    </p:spTree>
    <p:extLst>
      <p:ext uri="{BB962C8B-B14F-4D97-AF65-F5344CB8AC3E}">
        <p14:creationId xmlns:p14="http://schemas.microsoft.com/office/powerpoint/2010/main" val="320720875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Text Placeholder 2"/>
          <p:cNvSpPr>
            <a:spLocks noGrp="1"/>
          </p:cNvSpPr>
          <p:nvPr>
            <p:ph type="body" sz="quarter" idx="10"/>
          </p:nvPr>
        </p:nvSpPr>
        <p:spPr>
          <a:xfrm>
            <a:off x="453081" y="1547448"/>
            <a:ext cx="2899719" cy="3877408"/>
          </a:xfrm>
        </p:spPr>
        <p:txBody>
          <a:bodyPr>
            <a:normAutofit lnSpcReduction="10000"/>
          </a:bodyPr>
          <a:lstStyle/>
          <a:p>
            <a:pPr algn="ctr">
              <a:lnSpc>
                <a:spcPct val="107000"/>
              </a:lnSpc>
              <a:spcAft>
                <a:spcPts val="800"/>
              </a:spcAft>
            </a:pPr>
            <a:r>
              <a:rPr lang="lv-LV" sz="1800" b="1" dirty="0">
                <a:solidFill>
                  <a:schemeClr val="accent5">
                    <a:lumMod val="75000"/>
                  </a:schemeClr>
                </a:solidFill>
                <a:effectLst/>
                <a:cs typeface="Times New Roman" panose="02020603050405020304" pitchFamily="18" charset="0"/>
              </a:rPr>
              <a:t>Pašvaldību pieprasīto izdevumu kompensācijas izmitināšanai sadalījumā pa atbalsta shēmām </a:t>
            </a:r>
            <a:endParaRPr lang="lv-LV" sz="1800" dirty="0">
              <a:solidFill>
                <a:schemeClr val="accent5">
                  <a:lumMod val="75000"/>
                </a:schemeClr>
              </a:solidFill>
              <a:effectLst/>
              <a:cs typeface="Times New Roman" panose="02020603050405020304" pitchFamily="18" charset="0"/>
            </a:endParaRPr>
          </a:p>
          <a:p>
            <a:pPr algn="ctr">
              <a:lnSpc>
                <a:spcPct val="107000"/>
              </a:lnSpc>
              <a:spcAft>
                <a:spcPts val="800"/>
              </a:spcAft>
            </a:pPr>
            <a:r>
              <a:rPr lang="lv-LV" sz="1800" b="1" dirty="0">
                <a:solidFill>
                  <a:schemeClr val="accent5">
                    <a:lumMod val="75000"/>
                  </a:schemeClr>
                </a:solidFill>
                <a:effectLst/>
                <a:cs typeface="Times New Roman" panose="02020603050405020304" pitchFamily="18" charset="0"/>
              </a:rPr>
              <a:t>(60 un 120 dienu laikā, kā arī īpašām personu grupām) </a:t>
            </a:r>
          </a:p>
          <a:p>
            <a:pPr algn="ctr">
              <a:lnSpc>
                <a:spcPct val="107000"/>
              </a:lnSpc>
            </a:pPr>
            <a:r>
              <a:rPr lang="lv-LV" sz="1800" b="1" dirty="0">
                <a:solidFill>
                  <a:schemeClr val="accent5">
                    <a:lumMod val="75000"/>
                  </a:schemeClr>
                </a:solidFill>
                <a:effectLst/>
                <a:cs typeface="Times New Roman" panose="02020603050405020304" pitchFamily="18" charset="0"/>
              </a:rPr>
              <a:t>2023. un 2024.gadā, </a:t>
            </a:r>
          </a:p>
          <a:p>
            <a:pPr algn="ctr">
              <a:lnSpc>
                <a:spcPct val="107000"/>
              </a:lnSpc>
            </a:pPr>
            <a:r>
              <a:rPr lang="lv-LV" sz="1800" b="1" dirty="0">
                <a:solidFill>
                  <a:schemeClr val="accent5">
                    <a:lumMod val="75000"/>
                  </a:schemeClr>
                </a:solidFill>
                <a:effectLst/>
                <a:cs typeface="Times New Roman" panose="02020603050405020304" pitchFamily="18" charset="0"/>
              </a:rPr>
              <a:t>tūkst. </a:t>
            </a:r>
            <a:r>
              <a:rPr lang="lv-LV" sz="1800" b="1" i="1" dirty="0" err="1">
                <a:solidFill>
                  <a:schemeClr val="accent5">
                    <a:lumMod val="75000"/>
                  </a:schemeClr>
                </a:solidFill>
                <a:effectLst/>
                <a:cs typeface="Times New Roman" panose="02020603050405020304" pitchFamily="18" charset="0"/>
              </a:rPr>
              <a:t>euro</a:t>
            </a:r>
            <a:endParaRPr lang="lv-LV" sz="1800" dirty="0">
              <a:solidFill>
                <a:schemeClr val="accent5">
                  <a:lumMod val="75000"/>
                </a:schemeClr>
              </a:solidFill>
              <a:effectLst/>
              <a:cs typeface="Times New Roman" panose="02020603050405020304" pitchFamily="18" charset="0"/>
            </a:endParaRPr>
          </a:p>
          <a:p>
            <a:pPr>
              <a:defRPr/>
            </a:pPr>
            <a:endParaRPr lang="lv-LV" altLang="lv-LV" sz="2400" b="1" dirty="0">
              <a:cs typeface="Arial" panose="020B0604020202020204" pitchFamily="34" charset="0"/>
            </a:endParaRPr>
          </a:p>
        </p:txBody>
      </p:sp>
      <p:sp>
        <p:nvSpPr>
          <p:cNvPr id="13316" name="Slide Number Placeholder 4"/>
          <p:cNvSpPr>
            <a:spLocks noGrp="1"/>
          </p:cNvSpPr>
          <p:nvPr>
            <p:ph type="sldNum" sz="quarter" idx="13"/>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38213" rtl="0" eaLnBrk="1" fontAlgn="base" latinLnBrk="0" hangingPunct="1">
              <a:lnSpc>
                <a:spcPct val="100000"/>
              </a:lnSpc>
              <a:spcBef>
                <a:spcPct val="0"/>
              </a:spcBef>
              <a:spcAft>
                <a:spcPct val="0"/>
              </a:spcAft>
              <a:buClrTx/>
              <a:buSzTx/>
              <a:buFontTx/>
              <a:buNone/>
              <a:tabLst/>
              <a:defRPr/>
            </a:pPr>
            <a:fld id="{1A266CB1-8F56-4AB3-ACE6-35068EC47EAC}" type="slidenum">
              <a:rPr kumimoji="0" lang="en-US" altLang="lv-LV" sz="1000" b="0" i="0" u="none" strike="noStrike" kern="1200" cap="none" spc="0" normalizeH="0" baseline="0" noProof="0" smtClean="0">
                <a:ln>
                  <a:noFill/>
                </a:ln>
                <a:solidFill>
                  <a:srgbClr val="898989"/>
                </a:solidFill>
                <a:effectLst/>
                <a:uLnTx/>
                <a:uFillTx/>
                <a:latin typeface="Verdana" panose="020B0604030504040204" pitchFamily="34" charset="0"/>
                <a:ea typeface="+mn-ea"/>
                <a:cs typeface="Arial" panose="020B0604020202020204" pitchFamily="34" charset="0"/>
                <a:sym typeface="Arial"/>
              </a:rPr>
              <a:pPr marL="0" marR="0" lvl="0" indent="0" algn="r" defTabSz="938213" rtl="0" eaLnBrk="1" fontAlgn="base" latinLnBrk="0" hangingPunct="1">
                <a:lnSpc>
                  <a:spcPct val="100000"/>
                </a:lnSpc>
                <a:spcBef>
                  <a:spcPct val="0"/>
                </a:spcBef>
                <a:spcAft>
                  <a:spcPct val="0"/>
                </a:spcAft>
                <a:buClrTx/>
                <a:buSzTx/>
                <a:buFontTx/>
                <a:buNone/>
                <a:tabLst/>
                <a:defRPr/>
              </a:pPr>
              <a:t>15</a:t>
            </a:fld>
            <a:endParaRPr kumimoji="0" lang="en-US" altLang="lv-LV" sz="1000" b="0" i="0" u="none" strike="noStrike" kern="1200" cap="none" spc="0" normalizeH="0" baseline="0" noProof="0">
              <a:ln>
                <a:noFill/>
              </a:ln>
              <a:solidFill>
                <a:srgbClr val="898989"/>
              </a:solidFill>
              <a:effectLst/>
              <a:uLnTx/>
              <a:uFillTx/>
              <a:latin typeface="Verdana" panose="020B0604030504040204" pitchFamily="34" charset="0"/>
              <a:ea typeface="+mn-ea"/>
              <a:cs typeface="Arial" panose="020B0604020202020204" pitchFamily="34" charset="0"/>
              <a:sym typeface="Arial"/>
            </a:endParaRPr>
          </a:p>
        </p:txBody>
      </p:sp>
      <p:pic>
        <p:nvPicPr>
          <p:cNvPr id="13317" name="Picture 2"/>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964513" y="0"/>
            <a:ext cx="1241359" cy="14264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 name="Picture 1">
            <a:extLst>
              <a:ext uri="{FF2B5EF4-FFF2-40B4-BE49-F238E27FC236}">
                <a16:creationId xmlns:a16="http://schemas.microsoft.com/office/drawing/2014/main" id="{DAE87977-D161-ECDE-D661-3508DF49AC19}"/>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3402840" y="289000"/>
            <a:ext cx="7824647" cy="5135856"/>
          </a:xfrm>
          <a:prstGeom prst="rect">
            <a:avLst/>
          </a:prstGeom>
          <a:noFill/>
          <a:ln>
            <a:noFill/>
          </a:ln>
        </p:spPr>
      </p:pic>
    </p:spTree>
    <p:extLst>
      <p:ext uri="{BB962C8B-B14F-4D97-AF65-F5344CB8AC3E}">
        <p14:creationId xmlns:p14="http://schemas.microsoft.com/office/powerpoint/2010/main" val="45457716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225"/>
        <p:cNvGrpSpPr/>
        <p:nvPr/>
      </p:nvGrpSpPr>
      <p:grpSpPr>
        <a:xfrm>
          <a:off x="0" y="0"/>
          <a:ext cx="0" cy="0"/>
          <a:chOff x="0" y="0"/>
          <a:chExt cx="0" cy="0"/>
        </a:xfrm>
      </p:grpSpPr>
      <p:sp>
        <p:nvSpPr>
          <p:cNvPr id="226" name="Google Shape;226;p22"/>
          <p:cNvSpPr txBox="1">
            <a:spLocks noGrp="1"/>
          </p:cNvSpPr>
          <p:nvPr>
            <p:ph type="body" idx="1"/>
          </p:nvPr>
        </p:nvSpPr>
        <p:spPr>
          <a:xfrm>
            <a:off x="2840038" y="275493"/>
            <a:ext cx="8539162" cy="941387"/>
          </a:xfrm>
          <a:prstGeom prst="rect">
            <a:avLst/>
          </a:prstGeom>
          <a:noFill/>
          <a:ln>
            <a:noFill/>
          </a:ln>
        </p:spPr>
        <p:txBody>
          <a:bodyPr spcFirstLastPara="1" wrap="square" lIns="93950" tIns="46975" rIns="93950" bIns="46975" anchor="t" anchorCtr="0">
            <a:noAutofit/>
          </a:bodyPr>
          <a:lstStyle/>
          <a:p>
            <a:pPr marL="0" lvl="0" indent="0" algn="ctr" rtl="0">
              <a:lnSpc>
                <a:spcPct val="100000"/>
              </a:lnSpc>
              <a:spcBef>
                <a:spcPts val="0"/>
              </a:spcBef>
              <a:spcAft>
                <a:spcPts val="0"/>
              </a:spcAft>
              <a:buClr>
                <a:schemeClr val="dk1"/>
              </a:buClr>
              <a:buSzPts val="2400"/>
              <a:buNone/>
            </a:pPr>
            <a:r>
              <a:rPr lang="lv" sz="2400" b="1" i="0" u="none" dirty="0">
                <a:solidFill>
                  <a:schemeClr val="dk1"/>
                </a:solidFill>
                <a:latin typeface="Verdana"/>
                <a:ea typeface="Verdana"/>
                <a:cs typeface="Verdana"/>
                <a:sym typeface="Verdana"/>
              </a:rPr>
              <a:t>Sociālā palīdzība</a:t>
            </a:r>
            <a:endParaRPr sz="2400" b="1" i="0" u="none" dirty="0">
              <a:solidFill>
                <a:schemeClr val="dk1"/>
              </a:solidFill>
              <a:latin typeface="Verdana"/>
              <a:ea typeface="Verdana"/>
              <a:cs typeface="Verdana"/>
              <a:sym typeface="Verdana"/>
            </a:endParaRPr>
          </a:p>
        </p:txBody>
      </p:sp>
      <p:sp>
        <p:nvSpPr>
          <p:cNvPr id="227" name="Google Shape;227;p22"/>
          <p:cNvSpPr txBox="1"/>
          <p:nvPr/>
        </p:nvSpPr>
        <p:spPr>
          <a:xfrm>
            <a:off x="11379200" y="6324600"/>
            <a:ext cx="406400" cy="304800"/>
          </a:xfrm>
          <a:prstGeom prst="rect">
            <a:avLst/>
          </a:prstGeom>
          <a:noFill/>
          <a:ln>
            <a:noFill/>
          </a:ln>
        </p:spPr>
        <p:txBody>
          <a:bodyPr spcFirstLastPara="1" wrap="square" lIns="93950" tIns="46975" rIns="93950" bIns="46975" anchor="ctr" anchorCtr="0">
            <a:noAutofit/>
          </a:bodyPr>
          <a:lstStyle/>
          <a:p>
            <a:pPr marL="0" marR="0" lvl="0" indent="0" algn="r" defTabSz="914400" rtl="0" eaLnBrk="1" fontAlgn="auto" latinLnBrk="0" hangingPunct="1">
              <a:lnSpc>
                <a:spcPct val="100000"/>
              </a:lnSpc>
              <a:spcBef>
                <a:spcPts val="0"/>
              </a:spcBef>
              <a:spcAft>
                <a:spcPts val="0"/>
              </a:spcAft>
              <a:buClr>
                <a:srgbClr val="898989"/>
              </a:buClr>
              <a:buSzPts val="1000"/>
              <a:buFont typeface="Verdana"/>
              <a:buNone/>
              <a:tabLst/>
              <a:defRPr/>
            </a:pPr>
            <a:fld id="{00000000-1234-1234-1234-123412341234}" type="slidenum">
              <a:rPr kumimoji="0" lang="lv" sz="1000" b="0" i="0" u="none" strike="noStrike" kern="0" cap="none" spc="0" normalizeH="0" baseline="0" noProof="0">
                <a:ln>
                  <a:noFill/>
                </a:ln>
                <a:solidFill>
                  <a:srgbClr val="898989"/>
                </a:solidFill>
                <a:effectLst/>
                <a:uLnTx/>
                <a:uFillTx/>
                <a:latin typeface="Verdana"/>
                <a:ea typeface="Verdana"/>
                <a:cs typeface="Verdana"/>
                <a:sym typeface="Verdana"/>
              </a:rPr>
              <a:pPr marL="0" marR="0" lvl="0" indent="0" algn="r" defTabSz="914400" rtl="0" eaLnBrk="1" fontAlgn="auto" latinLnBrk="0" hangingPunct="1">
                <a:lnSpc>
                  <a:spcPct val="100000"/>
                </a:lnSpc>
                <a:spcBef>
                  <a:spcPts val="0"/>
                </a:spcBef>
                <a:spcAft>
                  <a:spcPts val="0"/>
                </a:spcAft>
                <a:buClr>
                  <a:srgbClr val="898989"/>
                </a:buClr>
                <a:buSzPts val="1000"/>
                <a:buFont typeface="Verdana"/>
                <a:buNone/>
                <a:tabLst/>
                <a:defRPr/>
              </a:pPr>
              <a:t>16</a:t>
            </a:fld>
            <a:endParaRPr kumimoji="0" sz="1400" b="0" i="0" u="none" strike="noStrike" kern="0" cap="none" spc="0" normalizeH="0" baseline="0" noProof="0">
              <a:ln>
                <a:noFill/>
              </a:ln>
              <a:solidFill>
                <a:srgbClr val="000000"/>
              </a:solidFill>
              <a:effectLst/>
              <a:uLnTx/>
              <a:uFillTx/>
              <a:latin typeface="Arial"/>
              <a:ea typeface="Arial"/>
              <a:cs typeface="Arial"/>
              <a:sym typeface="Arial"/>
            </a:endParaRPr>
          </a:p>
        </p:txBody>
      </p:sp>
      <p:pic>
        <p:nvPicPr>
          <p:cNvPr id="228" name="Google Shape;228;p22"/>
          <p:cNvPicPr preferRelativeResize="0"/>
          <p:nvPr/>
        </p:nvPicPr>
        <p:blipFill rotWithShape="1">
          <a:blip r:embed="rId3">
            <a:alphaModFix/>
          </a:blip>
          <a:srcRect/>
          <a:stretch/>
        </p:blipFill>
        <p:spPr>
          <a:xfrm>
            <a:off x="941628" y="0"/>
            <a:ext cx="1222375" cy="1527175"/>
          </a:xfrm>
          <a:prstGeom prst="rect">
            <a:avLst/>
          </a:prstGeom>
          <a:noFill/>
          <a:ln>
            <a:noFill/>
          </a:ln>
        </p:spPr>
      </p:pic>
      <p:graphicFrame>
        <p:nvGraphicFramePr>
          <p:cNvPr id="229" name="Google Shape;229;p22"/>
          <p:cNvGraphicFramePr/>
          <p:nvPr>
            <p:extLst/>
          </p:nvPr>
        </p:nvGraphicFramePr>
        <p:xfrm>
          <a:off x="2710342" y="1183239"/>
          <a:ext cx="8333578" cy="1796400"/>
        </p:xfrm>
        <a:graphic>
          <a:graphicData uri="http://schemas.openxmlformats.org/drawingml/2006/table">
            <a:tbl>
              <a:tblPr>
                <a:noFill/>
              </a:tblPr>
              <a:tblGrid>
                <a:gridCol w="4542089">
                  <a:extLst>
                    <a:ext uri="{9D8B030D-6E8A-4147-A177-3AD203B41FA5}">
                      <a16:colId xmlns:a16="http://schemas.microsoft.com/office/drawing/2014/main" val="20001"/>
                    </a:ext>
                  </a:extLst>
                </a:gridCol>
                <a:gridCol w="3791489">
                  <a:extLst>
                    <a:ext uri="{9D8B030D-6E8A-4147-A177-3AD203B41FA5}">
                      <a16:colId xmlns:a16="http://schemas.microsoft.com/office/drawing/2014/main" val="20007"/>
                    </a:ext>
                  </a:extLst>
                </a:gridCol>
              </a:tblGrid>
              <a:tr h="343220">
                <a:tc gridSpan="2">
                  <a:txBody>
                    <a:bodyPr/>
                    <a:lstStyle/>
                    <a:p>
                      <a:pPr marL="0" marR="0" lvl="0" indent="0" algn="ctr" rtl="0">
                        <a:lnSpc>
                          <a:spcPct val="100000"/>
                        </a:lnSpc>
                        <a:spcBef>
                          <a:spcPts val="0"/>
                        </a:spcBef>
                        <a:spcAft>
                          <a:spcPts val="0"/>
                        </a:spcAft>
                        <a:buClr>
                          <a:schemeClr val="dk1"/>
                        </a:buClr>
                        <a:buSzPts val="1200"/>
                        <a:buFont typeface="Verdana"/>
                        <a:buNone/>
                      </a:pPr>
                      <a:r>
                        <a:rPr lang="lv-LV" sz="2000" b="1" u="none" strike="noStrike" cap="none" noProof="0" dirty="0">
                          <a:latin typeface="Verdana" panose="020B0604030504040204" pitchFamily="34" charset="0"/>
                          <a:ea typeface="Verdana" panose="020B0604030504040204" pitchFamily="34" charset="0"/>
                        </a:rPr>
                        <a:t>Kopš 24.02.2022:</a:t>
                      </a:r>
                    </a:p>
                  </a:txBody>
                  <a:tcPr marL="91450" marR="91450" marT="45400" marB="4540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9BBB59"/>
                    </a:solidFill>
                  </a:tcPr>
                </a:tc>
                <a:tc hMerge="1">
                  <a:txBody>
                    <a:bodyPr/>
                    <a:lstStyle/>
                    <a:p>
                      <a:endParaRPr lang="lv-LV"/>
                    </a:p>
                  </a:txBody>
                  <a:tcPr>
                    <a:lnL w="12700" cap="flat" cmpd="sng" algn="ctr">
                      <a:solidFill>
                        <a:schemeClr val="lt1"/>
                      </a:solidFill>
                      <a:prstDash val="solid"/>
                      <a:round/>
                      <a:headEnd type="none" w="sm" len="sm"/>
                      <a:tailEnd type="none" w="sm" len="sm"/>
                    </a:lnL>
                  </a:tcPr>
                </a:tc>
                <a:extLst>
                  <a:ext uri="{0D108BD9-81ED-4DB2-BD59-A6C34878D82A}">
                    <a16:rowId xmlns:a16="http://schemas.microsoft.com/office/drawing/2014/main" val="3880922807"/>
                  </a:ext>
                </a:extLst>
              </a:tr>
              <a:tr h="872105">
                <a:tc>
                  <a:txBody>
                    <a:bodyPr/>
                    <a:lstStyle/>
                    <a:p>
                      <a:pPr marL="0" marR="0" lvl="0" indent="0" algn="ctr" rtl="0">
                        <a:lnSpc>
                          <a:spcPct val="100000"/>
                        </a:lnSpc>
                        <a:spcBef>
                          <a:spcPts val="0"/>
                        </a:spcBef>
                        <a:spcAft>
                          <a:spcPts val="0"/>
                        </a:spcAft>
                        <a:buClr>
                          <a:schemeClr val="dk1"/>
                        </a:buClr>
                        <a:buSzPts val="1200"/>
                        <a:buFont typeface="Verdana"/>
                        <a:buNone/>
                      </a:pPr>
                      <a:r>
                        <a:rPr lang="lv-LV" sz="2000" b="0" i="1" u="none" strike="noStrike" cap="none" noProof="0" dirty="0">
                          <a:latin typeface="Verdana" panose="020B0604030504040204" pitchFamily="34" charset="0"/>
                          <a:ea typeface="Verdana" panose="020B0604030504040204" pitchFamily="34" charset="0"/>
                        </a:rPr>
                        <a:t>Sociālajos dienestos vērsušos personu skaits </a:t>
                      </a:r>
                    </a:p>
                    <a:p>
                      <a:pPr marL="0" marR="0" lvl="0" indent="0" algn="ctr" rtl="0">
                        <a:lnSpc>
                          <a:spcPct val="100000"/>
                        </a:lnSpc>
                        <a:spcBef>
                          <a:spcPts val="0"/>
                        </a:spcBef>
                        <a:spcAft>
                          <a:spcPts val="0"/>
                        </a:spcAft>
                        <a:buClr>
                          <a:schemeClr val="dk1"/>
                        </a:buClr>
                        <a:buSzPts val="1200"/>
                        <a:buFont typeface="Verdana"/>
                        <a:buNone/>
                      </a:pPr>
                      <a:r>
                        <a:rPr lang="lv-LV" sz="2000" b="0" i="1" u="none" strike="noStrike" cap="none" noProof="0" dirty="0">
                          <a:latin typeface="Verdana" panose="020B0604030504040204" pitchFamily="34" charset="0"/>
                          <a:ea typeface="Verdana" panose="020B0604030504040204" pitchFamily="34" charset="0"/>
                        </a:rPr>
                        <a:t>(unikālās personas)</a:t>
                      </a:r>
                    </a:p>
                  </a:txBody>
                  <a:tcPr marL="91450" marR="91450" marT="45400" marB="4540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40000"/>
                        <a:lumOff val="60000"/>
                      </a:schemeClr>
                    </a:solidFill>
                  </a:tcPr>
                </a:tc>
                <a:tc>
                  <a:txBody>
                    <a:bodyPr/>
                    <a:lstStyle/>
                    <a:p>
                      <a:pPr algn="ctr"/>
                      <a:r>
                        <a:rPr lang="lv-LV" sz="2000" b="0" i="1" u="none" strike="noStrike" cap="none" noProof="0" dirty="0">
                          <a:latin typeface="Verdana" panose="020B0604030504040204" pitchFamily="34" charset="0"/>
                          <a:ea typeface="Verdana" panose="020B0604030504040204" pitchFamily="34" charset="0"/>
                        </a:rPr>
                        <a:t>Izlietotais finansējums</a:t>
                      </a:r>
                    </a:p>
                    <a:p>
                      <a:pPr algn="ctr"/>
                      <a:r>
                        <a:rPr lang="lv-LV" sz="2000" b="0" i="1" u="none" strike="noStrike" cap="none" noProof="0" dirty="0">
                          <a:latin typeface="Verdana" panose="020B0604030504040204" pitchFamily="34" charset="0"/>
                          <a:ea typeface="Verdana" panose="020B0604030504040204" pitchFamily="34" charset="0"/>
                        </a:rPr>
                        <a:t>eiro</a:t>
                      </a:r>
                      <a:endParaRPr lang="lv-LV" sz="2000" b="0" i="1" noProof="0" dirty="0"/>
                    </a:p>
                  </a:txBody>
                  <a:tcPr marL="91450" marR="91450" marT="45400" marB="4540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40000"/>
                        <a:lumOff val="60000"/>
                      </a:schemeClr>
                    </a:solidFill>
                  </a:tcPr>
                </a:tc>
                <a:extLst>
                  <a:ext uri="{0D108BD9-81ED-4DB2-BD59-A6C34878D82A}">
                    <a16:rowId xmlns:a16="http://schemas.microsoft.com/office/drawing/2014/main" val="1121258746"/>
                  </a:ext>
                </a:extLst>
              </a:tr>
              <a:tr h="343220">
                <a:tc>
                  <a:txBody>
                    <a:bodyPr/>
                    <a:lstStyle/>
                    <a:p>
                      <a:pPr marL="0" marR="0" lvl="0" indent="0" algn="ctr" rtl="0">
                        <a:lnSpc>
                          <a:spcPct val="100000"/>
                        </a:lnSpc>
                        <a:spcBef>
                          <a:spcPts val="0"/>
                        </a:spcBef>
                        <a:spcAft>
                          <a:spcPts val="0"/>
                        </a:spcAft>
                        <a:buClr>
                          <a:schemeClr val="dk1"/>
                        </a:buClr>
                        <a:buSzPts val="1200"/>
                        <a:buFont typeface="Verdana"/>
                        <a:buNone/>
                      </a:pPr>
                      <a:r>
                        <a:rPr lang="lv-LV" sz="2000" b="1" u="none" strike="noStrike" cap="none" noProof="0">
                          <a:latin typeface="Verdana" panose="020B0604030504040204" pitchFamily="34" charset="0"/>
                          <a:ea typeface="Verdana" panose="020B0604030504040204" pitchFamily="34" charset="0"/>
                        </a:rPr>
                        <a:t>45 728</a:t>
                      </a:r>
                      <a:endParaRPr lang="lv-LV" sz="2000" b="1" u="none" strike="noStrike" cap="none" noProof="0" dirty="0">
                        <a:latin typeface="Verdana" panose="020B0604030504040204" pitchFamily="34" charset="0"/>
                        <a:ea typeface="Verdana" panose="020B0604030504040204" pitchFamily="34" charset="0"/>
                      </a:endParaRPr>
                    </a:p>
                  </a:txBody>
                  <a:tcPr marL="91450" marR="91450" marT="45400" marB="4540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40000"/>
                        <a:lumOff val="60000"/>
                      </a:schemeClr>
                    </a:solidFill>
                  </a:tcPr>
                </a:tc>
                <a:tc>
                  <a:txBody>
                    <a:bodyPr/>
                    <a:lstStyle/>
                    <a:p>
                      <a:pPr algn="ctr"/>
                      <a:r>
                        <a:rPr lang="lv-LV" sz="2000" b="1" u="none" strike="noStrike" cap="none" noProof="0" dirty="0">
                          <a:latin typeface="Verdana" panose="020B0604030504040204" pitchFamily="34" charset="0"/>
                          <a:ea typeface="Verdana" panose="020B0604030504040204" pitchFamily="34" charset="0"/>
                        </a:rPr>
                        <a:t>35 775 296</a:t>
                      </a:r>
                    </a:p>
                  </a:txBody>
                  <a:tcPr marL="91450" marR="91450" marT="45400" marB="4540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40000"/>
                        <a:lumOff val="60000"/>
                      </a:schemeClr>
                    </a:solidFill>
                  </a:tcPr>
                </a:tc>
                <a:extLst>
                  <a:ext uri="{0D108BD9-81ED-4DB2-BD59-A6C34878D82A}">
                    <a16:rowId xmlns:a16="http://schemas.microsoft.com/office/drawing/2014/main" val="2807810458"/>
                  </a:ext>
                </a:extLst>
              </a:tr>
            </a:tbl>
          </a:graphicData>
        </a:graphic>
      </p:graphicFrame>
      <p:graphicFrame>
        <p:nvGraphicFramePr>
          <p:cNvPr id="2" name="Table 1">
            <a:extLst>
              <a:ext uri="{FF2B5EF4-FFF2-40B4-BE49-F238E27FC236}">
                <a16:creationId xmlns:a16="http://schemas.microsoft.com/office/drawing/2014/main" id="{B7AFB6B6-A722-46A8-AE0A-120A9A888D20}"/>
              </a:ext>
            </a:extLst>
          </p:cNvPr>
          <p:cNvGraphicFramePr>
            <a:graphicFrameLocks noGrp="1"/>
          </p:cNvGraphicFramePr>
          <p:nvPr>
            <p:extLst/>
          </p:nvPr>
        </p:nvGraphicFramePr>
        <p:xfrm>
          <a:off x="154251" y="2979639"/>
          <a:ext cx="11883497" cy="2529840"/>
        </p:xfrm>
        <a:graphic>
          <a:graphicData uri="http://schemas.openxmlformats.org/drawingml/2006/table">
            <a:tbl>
              <a:tblPr firstRow="1" bandRow="1">
                <a:tableStyleId>{69C7853C-536D-4A76-A0AE-DD22124D55A5}</a:tableStyleId>
              </a:tblPr>
              <a:tblGrid>
                <a:gridCol w="1561115">
                  <a:extLst>
                    <a:ext uri="{9D8B030D-6E8A-4147-A177-3AD203B41FA5}">
                      <a16:colId xmlns:a16="http://schemas.microsoft.com/office/drawing/2014/main" val="3914515"/>
                    </a:ext>
                  </a:extLst>
                </a:gridCol>
                <a:gridCol w="1119883">
                  <a:extLst>
                    <a:ext uri="{9D8B030D-6E8A-4147-A177-3AD203B41FA5}">
                      <a16:colId xmlns:a16="http://schemas.microsoft.com/office/drawing/2014/main" val="2590673837"/>
                    </a:ext>
                  </a:extLst>
                </a:gridCol>
                <a:gridCol w="1489753">
                  <a:extLst>
                    <a:ext uri="{9D8B030D-6E8A-4147-A177-3AD203B41FA5}">
                      <a16:colId xmlns:a16="http://schemas.microsoft.com/office/drawing/2014/main" val="1769310936"/>
                    </a:ext>
                  </a:extLst>
                </a:gridCol>
                <a:gridCol w="1335640">
                  <a:extLst>
                    <a:ext uri="{9D8B030D-6E8A-4147-A177-3AD203B41FA5}">
                      <a16:colId xmlns:a16="http://schemas.microsoft.com/office/drawing/2014/main" val="4062144718"/>
                    </a:ext>
                  </a:extLst>
                </a:gridCol>
                <a:gridCol w="1448656">
                  <a:extLst>
                    <a:ext uri="{9D8B030D-6E8A-4147-A177-3AD203B41FA5}">
                      <a16:colId xmlns:a16="http://schemas.microsoft.com/office/drawing/2014/main" val="3105798768"/>
                    </a:ext>
                  </a:extLst>
                </a:gridCol>
                <a:gridCol w="1438382">
                  <a:extLst>
                    <a:ext uri="{9D8B030D-6E8A-4147-A177-3AD203B41FA5}">
                      <a16:colId xmlns:a16="http://schemas.microsoft.com/office/drawing/2014/main" val="2198046418"/>
                    </a:ext>
                  </a:extLst>
                </a:gridCol>
                <a:gridCol w="1202077">
                  <a:extLst>
                    <a:ext uri="{9D8B030D-6E8A-4147-A177-3AD203B41FA5}">
                      <a16:colId xmlns:a16="http://schemas.microsoft.com/office/drawing/2014/main" val="3673456318"/>
                    </a:ext>
                  </a:extLst>
                </a:gridCol>
                <a:gridCol w="1294543">
                  <a:extLst>
                    <a:ext uri="{9D8B030D-6E8A-4147-A177-3AD203B41FA5}">
                      <a16:colId xmlns:a16="http://schemas.microsoft.com/office/drawing/2014/main" val="3690808156"/>
                    </a:ext>
                  </a:extLst>
                </a:gridCol>
                <a:gridCol w="993448">
                  <a:extLst>
                    <a:ext uri="{9D8B030D-6E8A-4147-A177-3AD203B41FA5}">
                      <a16:colId xmlns:a16="http://schemas.microsoft.com/office/drawing/2014/main" val="1087679790"/>
                    </a:ext>
                  </a:extLst>
                </a:gridCol>
              </a:tblGrid>
              <a:tr h="819245">
                <a:tc>
                  <a:txBody>
                    <a:bodyPr/>
                    <a:lstStyle/>
                    <a:p>
                      <a:pPr algn="ctr"/>
                      <a:r>
                        <a:rPr lang="lv-LV" sz="1600" noProof="0">
                          <a:latin typeface="Verdana" panose="020B0604030504040204" pitchFamily="34" charset="0"/>
                          <a:ea typeface="Verdana" panose="020B0604030504040204" pitchFamily="34" charset="0"/>
                        </a:rPr>
                        <a:t>Saņēmēju skaits</a:t>
                      </a:r>
                    </a:p>
                  </a:txBody>
                  <a:tcPr/>
                </a:tc>
                <a:tc>
                  <a:txBody>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lang="lv-LV" sz="1600" noProof="0" dirty="0">
                          <a:latin typeface="Verdana" panose="020B0604030504040204" pitchFamily="34" charset="0"/>
                          <a:ea typeface="Verdana" panose="020B0604030504040204" pitchFamily="34" charset="0"/>
                        </a:rPr>
                        <a:t>Augusts 2023</a:t>
                      </a:r>
                    </a:p>
                    <a:p>
                      <a:pPr algn="ctr"/>
                      <a:endParaRPr lang="lv-LV" sz="1600" noProof="0" dirty="0">
                        <a:latin typeface="Verdana" panose="020B0604030504040204" pitchFamily="34" charset="0"/>
                        <a:ea typeface="Verdana" panose="020B0604030504040204" pitchFamily="34" charset="0"/>
                      </a:endParaRPr>
                    </a:p>
                  </a:txBody>
                  <a:tcPr/>
                </a:tc>
                <a:tc>
                  <a:txBody>
                    <a:bodyPr/>
                    <a:lstStyle/>
                    <a:p>
                      <a:pPr algn="ctr"/>
                      <a:r>
                        <a:rPr lang="lv-LV" sz="1600" noProof="0">
                          <a:latin typeface="Verdana" panose="020B0604030504040204" pitchFamily="34" charset="0"/>
                          <a:ea typeface="Verdana" panose="020B0604030504040204" pitchFamily="34" charset="0"/>
                        </a:rPr>
                        <a:t>Septembris</a:t>
                      </a:r>
                    </a:p>
                    <a:p>
                      <a:pPr algn="ctr"/>
                      <a:r>
                        <a:rPr lang="lv-LV" sz="1600" noProof="0">
                          <a:latin typeface="Verdana" panose="020B0604030504040204" pitchFamily="34" charset="0"/>
                          <a:ea typeface="Verdana" panose="020B0604030504040204" pitchFamily="34" charset="0"/>
                        </a:rPr>
                        <a:t>2023</a:t>
                      </a:r>
                    </a:p>
                    <a:p>
                      <a:pPr algn="ctr"/>
                      <a:endParaRPr lang="lv-LV" sz="1600" noProof="0">
                        <a:latin typeface="Verdana" panose="020B0604030504040204" pitchFamily="34" charset="0"/>
                        <a:ea typeface="Verdana" panose="020B0604030504040204" pitchFamily="34" charset="0"/>
                      </a:endParaRPr>
                    </a:p>
                  </a:txBody>
                  <a:tcPr/>
                </a:tc>
                <a:tc>
                  <a:txBody>
                    <a:bodyPr/>
                    <a:lstStyle/>
                    <a:p>
                      <a:pPr algn="ctr"/>
                      <a:r>
                        <a:rPr lang="lv-LV" sz="1600" noProof="0">
                          <a:latin typeface="Verdana" panose="020B0604030504040204" pitchFamily="34" charset="0"/>
                          <a:ea typeface="Verdana" panose="020B0604030504040204" pitchFamily="34" charset="0"/>
                        </a:rPr>
                        <a:t>Oktobris</a:t>
                      </a:r>
                    </a:p>
                    <a:p>
                      <a:pPr algn="ctr"/>
                      <a:r>
                        <a:rPr lang="lv-LV" sz="1600" noProof="0">
                          <a:latin typeface="Verdana" panose="020B0604030504040204" pitchFamily="34" charset="0"/>
                          <a:ea typeface="Verdana" panose="020B0604030504040204" pitchFamily="34" charset="0"/>
                        </a:rPr>
                        <a:t>2023</a:t>
                      </a:r>
                    </a:p>
                    <a:p>
                      <a:pPr algn="ctr"/>
                      <a:endParaRPr lang="lv-LV" sz="1600" noProof="0">
                        <a:latin typeface="Verdana" panose="020B0604030504040204" pitchFamily="34" charset="0"/>
                        <a:ea typeface="Verdana" panose="020B0604030504040204" pitchFamily="34" charset="0"/>
                      </a:endParaRPr>
                    </a:p>
                  </a:txBody>
                  <a:tcPr/>
                </a:tc>
                <a:tc>
                  <a:txBody>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lang="lv-LV" sz="1600" noProof="0">
                          <a:latin typeface="Verdana" panose="020B0604030504040204" pitchFamily="34" charset="0"/>
                          <a:ea typeface="Verdana" panose="020B0604030504040204" pitchFamily="34" charset="0"/>
                        </a:rPr>
                        <a:t>Novembris 2023</a:t>
                      </a:r>
                    </a:p>
                    <a:p>
                      <a:pPr algn="ctr"/>
                      <a:endParaRPr lang="lv-LV" sz="1600" noProof="0">
                        <a:latin typeface="Verdana" panose="020B0604030504040204" pitchFamily="34" charset="0"/>
                        <a:ea typeface="Verdana" panose="020B0604030504040204" pitchFamily="34" charset="0"/>
                      </a:endParaRPr>
                    </a:p>
                  </a:txBody>
                  <a:tcPr/>
                </a:tc>
                <a:tc>
                  <a:txBody>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lang="lv-LV" sz="1600" noProof="0">
                          <a:latin typeface="Verdana" panose="020B0604030504040204" pitchFamily="34" charset="0"/>
                          <a:ea typeface="Verdana" panose="020B0604030504040204" pitchFamily="34" charset="0"/>
                        </a:rPr>
                        <a:t>Decembris 2023</a:t>
                      </a:r>
                    </a:p>
                    <a:p>
                      <a:pPr algn="ctr"/>
                      <a:endParaRPr lang="lv-LV" sz="1600" noProof="0">
                        <a:latin typeface="Verdana" panose="020B0604030504040204" pitchFamily="34" charset="0"/>
                        <a:ea typeface="Verdana" panose="020B0604030504040204" pitchFamily="34" charset="0"/>
                      </a:endParaRPr>
                    </a:p>
                  </a:txBody>
                  <a:tcPr/>
                </a:tc>
                <a:tc>
                  <a:txBody>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lang="lv-LV" sz="1600" noProof="0">
                          <a:latin typeface="Verdana" panose="020B0604030504040204" pitchFamily="34" charset="0"/>
                          <a:ea typeface="Verdana" panose="020B0604030504040204" pitchFamily="34" charset="0"/>
                        </a:rPr>
                        <a:t>Janvāris 2024</a:t>
                      </a:r>
                    </a:p>
                    <a:p>
                      <a:pPr algn="ctr"/>
                      <a:endParaRPr lang="lv-LV" sz="1600" noProof="0">
                        <a:latin typeface="Verdana" panose="020B0604030504040204" pitchFamily="34" charset="0"/>
                        <a:ea typeface="Verdana" panose="020B0604030504040204" pitchFamily="34" charset="0"/>
                      </a:endParaRPr>
                    </a:p>
                  </a:txBody>
                  <a:tcPr/>
                </a:tc>
                <a:tc>
                  <a:txBody>
                    <a:bodyPr/>
                    <a:lstStyle/>
                    <a:p>
                      <a:pPr algn="ctr"/>
                      <a:r>
                        <a:rPr lang="lv-LV" sz="1600" noProof="0" dirty="0">
                          <a:latin typeface="Verdana" panose="020B0604030504040204" pitchFamily="34" charset="0"/>
                          <a:ea typeface="Verdana" panose="020B0604030504040204" pitchFamily="34" charset="0"/>
                        </a:rPr>
                        <a:t>Februāris 2024</a:t>
                      </a:r>
                    </a:p>
                  </a:txBody>
                  <a:tcPr/>
                </a:tc>
                <a:tc>
                  <a:txBody>
                    <a:bodyPr/>
                    <a:lstStyle/>
                    <a:p>
                      <a:pPr algn="ctr"/>
                      <a:r>
                        <a:rPr lang="en-US" sz="1600" noProof="0">
                          <a:latin typeface="Verdana" panose="020B0604030504040204" pitchFamily="34" charset="0"/>
                          <a:ea typeface="Verdana" panose="020B0604030504040204" pitchFamily="34" charset="0"/>
                        </a:rPr>
                        <a:t>Marts 2024</a:t>
                      </a:r>
                      <a:endParaRPr lang="lv-LV" sz="1600" noProof="0" dirty="0">
                        <a:latin typeface="Verdana" panose="020B0604030504040204" pitchFamily="34" charset="0"/>
                        <a:ea typeface="Verdana" panose="020B0604030504040204" pitchFamily="34" charset="0"/>
                      </a:endParaRPr>
                    </a:p>
                  </a:txBody>
                  <a:tcPr/>
                </a:tc>
                <a:extLst>
                  <a:ext uri="{0D108BD9-81ED-4DB2-BD59-A6C34878D82A}">
                    <a16:rowId xmlns:a16="http://schemas.microsoft.com/office/drawing/2014/main" val="1244004162"/>
                  </a:ext>
                </a:extLst>
              </a:tr>
              <a:tr h="1040245">
                <a:tc>
                  <a:txBody>
                    <a:bodyPr/>
                    <a:lstStyle/>
                    <a:p>
                      <a:r>
                        <a:rPr lang="lv-LV" sz="1600" b="1" noProof="0">
                          <a:latin typeface="Verdana" panose="020B0604030504040204" pitchFamily="34" charset="0"/>
                          <a:ea typeface="Verdana" panose="020B0604030504040204" pitchFamily="34" charset="0"/>
                        </a:rPr>
                        <a:t>Garantētais minimālo ienākumu pabalsts</a:t>
                      </a:r>
                    </a:p>
                  </a:txBody>
                  <a:tcPr/>
                </a:tc>
                <a:tc>
                  <a:txBody>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lang="lv-LV" sz="1800" noProof="0">
                          <a:latin typeface="Verdana" panose="020B0604030504040204" pitchFamily="34" charset="0"/>
                          <a:ea typeface="Verdana" panose="020B0604030504040204" pitchFamily="34" charset="0"/>
                        </a:rPr>
                        <a:t>4 205</a:t>
                      </a:r>
                    </a:p>
                    <a:p>
                      <a:pPr algn="ctr"/>
                      <a:endParaRPr lang="lv-LV" sz="1800" noProof="0">
                        <a:latin typeface="Verdana" panose="020B0604030504040204" pitchFamily="34" charset="0"/>
                        <a:ea typeface="Verdana" panose="020B0604030504040204" pitchFamily="34" charset="0"/>
                      </a:endParaRPr>
                    </a:p>
                  </a:txBody>
                  <a:tcPr/>
                </a:tc>
                <a:tc>
                  <a:txBody>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lang="lv-LV" sz="1800" noProof="0">
                          <a:latin typeface="Verdana" panose="020B0604030504040204" pitchFamily="34" charset="0"/>
                          <a:ea typeface="Verdana" panose="020B0604030504040204" pitchFamily="34" charset="0"/>
                        </a:rPr>
                        <a:t>3 829</a:t>
                      </a:r>
                    </a:p>
                    <a:p>
                      <a:pPr algn="ctr"/>
                      <a:endParaRPr lang="lv-LV" sz="1800" noProof="0">
                        <a:latin typeface="Verdana" panose="020B0604030504040204" pitchFamily="34" charset="0"/>
                        <a:ea typeface="Verdana" panose="020B0604030504040204" pitchFamily="34" charset="0"/>
                      </a:endParaRPr>
                    </a:p>
                  </a:txBody>
                  <a:tcPr/>
                </a:tc>
                <a:tc>
                  <a:txBody>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lang="lv-LV" sz="1800" noProof="0">
                          <a:latin typeface="Verdana" panose="020B0604030504040204" pitchFamily="34" charset="0"/>
                          <a:ea typeface="Verdana" panose="020B0604030504040204" pitchFamily="34" charset="0"/>
                        </a:rPr>
                        <a:t>3 600</a:t>
                      </a:r>
                    </a:p>
                    <a:p>
                      <a:pPr algn="ctr"/>
                      <a:endParaRPr lang="lv-LV" sz="1800" noProof="0">
                        <a:latin typeface="Verdana" panose="020B0604030504040204" pitchFamily="34" charset="0"/>
                        <a:ea typeface="Verdana" panose="020B0604030504040204" pitchFamily="34" charset="0"/>
                      </a:endParaRPr>
                    </a:p>
                  </a:txBody>
                  <a:tcPr/>
                </a:tc>
                <a:tc>
                  <a:txBody>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lang="lv-LV" sz="1800" noProof="0">
                          <a:latin typeface="Verdana" panose="020B0604030504040204" pitchFamily="34" charset="0"/>
                          <a:ea typeface="Verdana" panose="020B0604030504040204" pitchFamily="34" charset="0"/>
                        </a:rPr>
                        <a:t>3 647</a:t>
                      </a:r>
                    </a:p>
                    <a:p>
                      <a:pPr algn="ctr"/>
                      <a:endParaRPr lang="lv-LV" sz="1800" noProof="0">
                        <a:latin typeface="Verdana" panose="020B0604030504040204" pitchFamily="34" charset="0"/>
                        <a:ea typeface="Verdana" panose="020B0604030504040204" pitchFamily="34" charset="0"/>
                      </a:endParaRPr>
                    </a:p>
                  </a:txBody>
                  <a:tcPr/>
                </a:tc>
                <a:tc>
                  <a:txBody>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lang="lv-LV" sz="1800" noProof="0">
                          <a:latin typeface="Verdana" panose="020B0604030504040204" pitchFamily="34" charset="0"/>
                          <a:ea typeface="Verdana" panose="020B0604030504040204" pitchFamily="34" charset="0"/>
                        </a:rPr>
                        <a:t>3 315</a:t>
                      </a:r>
                    </a:p>
                    <a:p>
                      <a:pPr algn="ctr"/>
                      <a:endParaRPr lang="lv-LV" sz="1800" noProof="0">
                        <a:latin typeface="Verdana" panose="020B0604030504040204" pitchFamily="34" charset="0"/>
                        <a:ea typeface="Verdana" panose="020B0604030504040204" pitchFamily="34" charset="0"/>
                      </a:endParaRPr>
                    </a:p>
                  </a:txBody>
                  <a:tcPr/>
                </a:tc>
                <a:tc>
                  <a:txBody>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lang="lv-LV" sz="1800" noProof="0">
                          <a:latin typeface="Verdana" panose="020B0604030504040204" pitchFamily="34" charset="0"/>
                          <a:ea typeface="Verdana" panose="020B0604030504040204" pitchFamily="34" charset="0"/>
                        </a:rPr>
                        <a:t>3 084</a:t>
                      </a:r>
                    </a:p>
                    <a:p>
                      <a:pPr algn="ctr"/>
                      <a:endParaRPr lang="lv-LV" sz="1800" noProof="0">
                        <a:latin typeface="Verdana" panose="020B0604030504040204" pitchFamily="34" charset="0"/>
                        <a:ea typeface="Verdana" panose="020B0604030504040204" pitchFamily="34" charset="0"/>
                      </a:endParaRPr>
                    </a:p>
                  </a:txBody>
                  <a:tcPr/>
                </a:tc>
                <a:tc>
                  <a:txBody>
                    <a:bodyPr/>
                    <a:lstStyle/>
                    <a:p>
                      <a:pPr algn="ctr"/>
                      <a:r>
                        <a:rPr lang="lv-LV" sz="1800" noProof="0" dirty="0">
                          <a:latin typeface="Verdana" panose="020B0604030504040204" pitchFamily="34" charset="0"/>
                          <a:ea typeface="Verdana" panose="020B0604030504040204" pitchFamily="34" charset="0"/>
                        </a:rPr>
                        <a:t>3 093</a:t>
                      </a:r>
                    </a:p>
                  </a:txBody>
                  <a:tcPr/>
                </a:tc>
                <a:tc>
                  <a:txBody>
                    <a:bodyPr/>
                    <a:lstStyle/>
                    <a:p>
                      <a:pPr algn="ctr"/>
                      <a:r>
                        <a:rPr lang="lv-LV" sz="1800" noProof="0" dirty="0">
                          <a:latin typeface="Verdana" panose="020B0604030504040204" pitchFamily="34" charset="0"/>
                          <a:ea typeface="Verdana" panose="020B0604030504040204" pitchFamily="34" charset="0"/>
                        </a:rPr>
                        <a:t>2 967</a:t>
                      </a:r>
                    </a:p>
                  </a:txBody>
                  <a:tcPr/>
                </a:tc>
                <a:extLst>
                  <a:ext uri="{0D108BD9-81ED-4DB2-BD59-A6C34878D82A}">
                    <a16:rowId xmlns:a16="http://schemas.microsoft.com/office/drawing/2014/main" val="891038474"/>
                  </a:ext>
                </a:extLst>
              </a:tr>
              <a:tr h="637190">
                <a:tc>
                  <a:txBody>
                    <a:bodyPr/>
                    <a:lstStyle/>
                    <a:p>
                      <a:r>
                        <a:rPr lang="lv-LV" sz="1600" b="1" noProof="0">
                          <a:latin typeface="Verdana" panose="020B0604030504040204" pitchFamily="34" charset="0"/>
                          <a:ea typeface="Verdana" panose="020B0604030504040204" pitchFamily="34" charset="0"/>
                        </a:rPr>
                        <a:t>Mājokļa pabalsts</a:t>
                      </a:r>
                    </a:p>
                  </a:txBody>
                  <a:tcPr/>
                </a:tc>
                <a:tc>
                  <a:txBody>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lang="lv-LV" sz="1800" noProof="0">
                          <a:latin typeface="Verdana" panose="020B0604030504040204" pitchFamily="34" charset="0"/>
                          <a:ea typeface="Verdana" panose="020B0604030504040204" pitchFamily="34" charset="0"/>
                        </a:rPr>
                        <a:t>3 538</a:t>
                      </a:r>
                    </a:p>
                    <a:p>
                      <a:pPr algn="ctr"/>
                      <a:endParaRPr lang="lv-LV" sz="1800" noProof="0">
                        <a:latin typeface="Verdana" panose="020B0604030504040204" pitchFamily="34" charset="0"/>
                        <a:ea typeface="Verdana" panose="020B0604030504040204" pitchFamily="34" charset="0"/>
                      </a:endParaRPr>
                    </a:p>
                  </a:txBody>
                  <a:tcPr/>
                </a:tc>
                <a:tc>
                  <a:txBody>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lang="lv-LV" sz="1800" noProof="0">
                          <a:latin typeface="Verdana" panose="020B0604030504040204" pitchFamily="34" charset="0"/>
                          <a:ea typeface="Verdana" panose="020B0604030504040204" pitchFamily="34" charset="0"/>
                        </a:rPr>
                        <a:t>3 196</a:t>
                      </a:r>
                    </a:p>
                    <a:p>
                      <a:pPr algn="ctr"/>
                      <a:endParaRPr lang="lv-LV" sz="1800" noProof="0">
                        <a:latin typeface="Verdana" panose="020B0604030504040204" pitchFamily="34" charset="0"/>
                        <a:ea typeface="Verdana" panose="020B0604030504040204" pitchFamily="34" charset="0"/>
                      </a:endParaRPr>
                    </a:p>
                  </a:txBody>
                  <a:tcPr/>
                </a:tc>
                <a:tc>
                  <a:txBody>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lang="lv-LV" sz="1800" noProof="0">
                          <a:latin typeface="Verdana" panose="020B0604030504040204" pitchFamily="34" charset="0"/>
                          <a:ea typeface="Verdana" panose="020B0604030504040204" pitchFamily="34" charset="0"/>
                        </a:rPr>
                        <a:t>3 068</a:t>
                      </a:r>
                    </a:p>
                    <a:p>
                      <a:pPr algn="ctr"/>
                      <a:endParaRPr lang="lv-LV" sz="1800" noProof="0">
                        <a:latin typeface="Verdana" panose="020B0604030504040204" pitchFamily="34" charset="0"/>
                        <a:ea typeface="Verdana" panose="020B0604030504040204" pitchFamily="34" charset="0"/>
                      </a:endParaRPr>
                    </a:p>
                  </a:txBody>
                  <a:tcPr/>
                </a:tc>
                <a:tc>
                  <a:txBody>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lang="lv-LV" sz="1800" noProof="0">
                          <a:latin typeface="Verdana" panose="020B0604030504040204" pitchFamily="34" charset="0"/>
                          <a:ea typeface="Verdana" panose="020B0604030504040204" pitchFamily="34" charset="0"/>
                        </a:rPr>
                        <a:t>3 037</a:t>
                      </a:r>
                    </a:p>
                    <a:p>
                      <a:pPr algn="ctr"/>
                      <a:endParaRPr lang="lv-LV" sz="1800" noProof="0">
                        <a:latin typeface="Verdana" panose="020B0604030504040204" pitchFamily="34" charset="0"/>
                        <a:ea typeface="Verdana" panose="020B0604030504040204" pitchFamily="34" charset="0"/>
                      </a:endParaRPr>
                    </a:p>
                  </a:txBody>
                  <a:tcPr/>
                </a:tc>
                <a:tc>
                  <a:txBody>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lang="lv-LV" sz="1800" noProof="0" dirty="0">
                          <a:latin typeface="Verdana" panose="020B0604030504040204" pitchFamily="34" charset="0"/>
                          <a:ea typeface="Verdana" panose="020B0604030504040204" pitchFamily="34" charset="0"/>
                        </a:rPr>
                        <a:t>1 808</a:t>
                      </a:r>
                    </a:p>
                    <a:p>
                      <a:pPr algn="ctr"/>
                      <a:endParaRPr lang="lv-LV" sz="1800" noProof="0" dirty="0">
                        <a:latin typeface="Verdana" panose="020B0604030504040204" pitchFamily="34" charset="0"/>
                        <a:ea typeface="Verdana" panose="020B0604030504040204" pitchFamily="34" charset="0"/>
                      </a:endParaRPr>
                    </a:p>
                  </a:txBody>
                  <a:tcPr/>
                </a:tc>
                <a:tc>
                  <a:txBody>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lang="lv-LV" sz="1800" noProof="0">
                          <a:latin typeface="Verdana" panose="020B0604030504040204" pitchFamily="34" charset="0"/>
                          <a:ea typeface="Verdana" panose="020B0604030504040204" pitchFamily="34" charset="0"/>
                        </a:rPr>
                        <a:t>3 581</a:t>
                      </a:r>
                    </a:p>
                    <a:p>
                      <a:pPr algn="ctr"/>
                      <a:endParaRPr lang="lv-LV" sz="1800" noProof="0">
                        <a:latin typeface="Verdana" panose="020B0604030504040204" pitchFamily="34" charset="0"/>
                        <a:ea typeface="Verdana" panose="020B0604030504040204" pitchFamily="34" charset="0"/>
                      </a:endParaRPr>
                    </a:p>
                  </a:txBody>
                  <a:tcPr/>
                </a:tc>
                <a:tc>
                  <a:txBody>
                    <a:bodyPr/>
                    <a:lstStyle/>
                    <a:p>
                      <a:pPr algn="ctr"/>
                      <a:r>
                        <a:rPr lang="lv-LV" sz="1800" noProof="0" dirty="0">
                          <a:latin typeface="Verdana" panose="020B0604030504040204" pitchFamily="34" charset="0"/>
                          <a:ea typeface="Verdana" panose="020B0604030504040204" pitchFamily="34" charset="0"/>
                        </a:rPr>
                        <a:t>3 070</a:t>
                      </a:r>
                    </a:p>
                  </a:txBody>
                  <a:tcPr/>
                </a:tc>
                <a:tc>
                  <a:txBody>
                    <a:bodyPr/>
                    <a:lstStyle/>
                    <a:p>
                      <a:pPr algn="ctr"/>
                      <a:r>
                        <a:rPr lang="lv-LV" sz="1800" noProof="0" dirty="0">
                          <a:latin typeface="Verdana" panose="020B0604030504040204" pitchFamily="34" charset="0"/>
                          <a:ea typeface="Verdana" panose="020B0604030504040204" pitchFamily="34" charset="0"/>
                        </a:rPr>
                        <a:t>2 912</a:t>
                      </a:r>
                    </a:p>
                  </a:txBody>
                  <a:tcPr/>
                </a:tc>
                <a:extLst>
                  <a:ext uri="{0D108BD9-81ED-4DB2-BD59-A6C34878D82A}">
                    <a16:rowId xmlns:a16="http://schemas.microsoft.com/office/drawing/2014/main" val="123366108"/>
                  </a:ext>
                </a:extLst>
              </a:tr>
            </a:tbl>
          </a:graphicData>
        </a:graphic>
      </p:graphicFrame>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263"/>
        <p:cNvGrpSpPr/>
        <p:nvPr/>
      </p:nvGrpSpPr>
      <p:grpSpPr>
        <a:xfrm>
          <a:off x="0" y="0"/>
          <a:ext cx="0" cy="0"/>
          <a:chOff x="0" y="0"/>
          <a:chExt cx="0" cy="0"/>
        </a:xfrm>
      </p:grpSpPr>
      <p:sp>
        <p:nvSpPr>
          <p:cNvPr id="7" name="Title 6">
            <a:extLst>
              <a:ext uri="{FF2B5EF4-FFF2-40B4-BE49-F238E27FC236}">
                <a16:creationId xmlns:a16="http://schemas.microsoft.com/office/drawing/2014/main" id="{982F48DE-6902-4645-98C9-E2028A6960BE}"/>
              </a:ext>
            </a:extLst>
          </p:cNvPr>
          <p:cNvSpPr>
            <a:spLocks noGrp="1"/>
          </p:cNvSpPr>
          <p:nvPr>
            <p:ph type="title"/>
          </p:nvPr>
        </p:nvSpPr>
        <p:spPr>
          <a:xfrm>
            <a:off x="2346960" y="336549"/>
            <a:ext cx="9255760" cy="1143000"/>
          </a:xfrm>
        </p:spPr>
        <p:txBody>
          <a:bodyPr/>
          <a:lstStyle/>
          <a:p>
            <a:r>
              <a:rPr lang="lv-LV" sz="2400" b="1" dirty="0">
                <a:latin typeface="Verdana"/>
                <a:ea typeface="Verdana"/>
                <a:cs typeface="Verdana"/>
                <a:sym typeface="Verdana"/>
              </a:rPr>
              <a:t>Valsts sociālie pabalsti</a:t>
            </a:r>
            <a:endParaRPr lang="lv-LV" sz="2400" dirty="0"/>
          </a:p>
        </p:txBody>
      </p:sp>
      <p:sp>
        <p:nvSpPr>
          <p:cNvPr id="265" name="Google Shape;265;p26"/>
          <p:cNvSpPr txBox="1"/>
          <p:nvPr/>
        </p:nvSpPr>
        <p:spPr>
          <a:xfrm>
            <a:off x="11379200" y="6324600"/>
            <a:ext cx="406400" cy="304800"/>
          </a:xfrm>
          <a:prstGeom prst="rect">
            <a:avLst/>
          </a:prstGeom>
          <a:noFill/>
          <a:ln>
            <a:noFill/>
          </a:ln>
        </p:spPr>
        <p:txBody>
          <a:bodyPr spcFirstLastPara="1" wrap="square" lIns="93950" tIns="46975" rIns="93950" bIns="46975" anchor="ctr" anchorCtr="0">
            <a:noAutofit/>
          </a:bodyPr>
          <a:lstStyle/>
          <a:p>
            <a:pPr marL="0" marR="0" lvl="0" indent="0" algn="r" defTabSz="914400" rtl="0" eaLnBrk="1" fontAlgn="auto" latinLnBrk="0" hangingPunct="1">
              <a:lnSpc>
                <a:spcPct val="100000"/>
              </a:lnSpc>
              <a:spcBef>
                <a:spcPts val="0"/>
              </a:spcBef>
              <a:spcAft>
                <a:spcPts val="0"/>
              </a:spcAft>
              <a:buClr>
                <a:srgbClr val="898989"/>
              </a:buClr>
              <a:buSzPts val="1000"/>
              <a:buFont typeface="Verdana"/>
              <a:buNone/>
              <a:tabLst/>
              <a:defRPr/>
            </a:pPr>
            <a:fld id="{00000000-1234-1234-1234-123412341234}" type="slidenum">
              <a:rPr kumimoji="0" lang="lv" sz="1000" b="0" i="0" u="none" strike="noStrike" kern="0" cap="none" spc="0" normalizeH="0" baseline="0" noProof="0">
                <a:ln>
                  <a:noFill/>
                </a:ln>
                <a:solidFill>
                  <a:srgbClr val="898989"/>
                </a:solidFill>
                <a:effectLst/>
                <a:uLnTx/>
                <a:uFillTx/>
                <a:latin typeface="Verdana"/>
                <a:ea typeface="Verdana"/>
                <a:cs typeface="Verdana"/>
                <a:sym typeface="Verdana"/>
              </a:rPr>
              <a:pPr marL="0" marR="0" lvl="0" indent="0" algn="r" defTabSz="914400" rtl="0" eaLnBrk="1" fontAlgn="auto" latinLnBrk="0" hangingPunct="1">
                <a:lnSpc>
                  <a:spcPct val="100000"/>
                </a:lnSpc>
                <a:spcBef>
                  <a:spcPts val="0"/>
                </a:spcBef>
                <a:spcAft>
                  <a:spcPts val="0"/>
                </a:spcAft>
                <a:buClr>
                  <a:srgbClr val="898989"/>
                </a:buClr>
                <a:buSzPts val="1000"/>
                <a:buFont typeface="Verdana"/>
                <a:buNone/>
                <a:tabLst/>
                <a:defRPr/>
              </a:pPr>
              <a:t>17</a:t>
            </a:fld>
            <a:endParaRPr kumimoji="0" sz="1400" b="0" i="0" u="none" strike="noStrike" kern="0" cap="none" spc="0" normalizeH="0" baseline="0" noProof="0">
              <a:ln>
                <a:noFill/>
              </a:ln>
              <a:solidFill>
                <a:srgbClr val="000000"/>
              </a:solidFill>
              <a:effectLst/>
              <a:uLnTx/>
              <a:uFillTx/>
              <a:latin typeface="Arial"/>
              <a:ea typeface="Arial"/>
              <a:cs typeface="Arial"/>
              <a:sym typeface="Arial"/>
            </a:endParaRPr>
          </a:p>
        </p:txBody>
      </p:sp>
      <p:pic>
        <p:nvPicPr>
          <p:cNvPr id="266" name="Google Shape;266;p26"/>
          <p:cNvPicPr preferRelativeResize="0"/>
          <p:nvPr/>
        </p:nvPicPr>
        <p:blipFill rotWithShape="1">
          <a:blip r:embed="rId3">
            <a:alphaModFix/>
          </a:blip>
          <a:srcRect/>
          <a:stretch/>
        </p:blipFill>
        <p:spPr>
          <a:xfrm>
            <a:off x="896937" y="4762"/>
            <a:ext cx="1222375" cy="1527175"/>
          </a:xfrm>
          <a:prstGeom prst="rect">
            <a:avLst/>
          </a:prstGeom>
          <a:noFill/>
          <a:ln>
            <a:noFill/>
          </a:ln>
        </p:spPr>
      </p:pic>
      <p:sp>
        <p:nvSpPr>
          <p:cNvPr id="4" name="Rectangle 3">
            <a:extLst>
              <a:ext uri="{FF2B5EF4-FFF2-40B4-BE49-F238E27FC236}">
                <a16:creationId xmlns:a16="http://schemas.microsoft.com/office/drawing/2014/main" id="{5B2B91BF-3D34-48C2-8BE2-9D24FBDC2DB5}"/>
              </a:ext>
            </a:extLst>
          </p:cNvPr>
          <p:cNvSpPr/>
          <p:nvPr/>
        </p:nvSpPr>
        <p:spPr>
          <a:xfrm>
            <a:off x="3038913" y="3275112"/>
            <a:ext cx="245580" cy="307777"/>
          </a:xfrm>
          <a:prstGeom prst="rect">
            <a:avLst/>
          </a:prstGeom>
        </p:spPr>
        <p:txBody>
          <a:bodyPr wrap="none">
            <a:sp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lv-LV" sz="1400" b="1" i="0" u="none" strike="noStrike" kern="0" cap="none" spc="0" normalizeH="0" baseline="0" noProof="0" dirty="0">
                <a:ln>
                  <a:noFill/>
                </a:ln>
                <a:solidFill>
                  <a:srgbClr val="000000"/>
                </a:solidFill>
                <a:effectLst/>
                <a:uLnTx/>
                <a:uFillTx/>
                <a:latin typeface="Verdana"/>
                <a:ea typeface="Verdana"/>
                <a:cs typeface="Verdana"/>
                <a:sym typeface="Verdana"/>
              </a:rPr>
              <a:t> </a:t>
            </a:r>
            <a:endParaRPr kumimoji="0" lang="lv-LV" sz="1400" b="0" i="0" u="none" strike="noStrike" kern="0" cap="none" spc="0" normalizeH="0" baseline="0" noProof="0" dirty="0">
              <a:ln>
                <a:noFill/>
              </a:ln>
              <a:solidFill>
                <a:srgbClr val="000000"/>
              </a:solidFill>
              <a:effectLst/>
              <a:uLnTx/>
              <a:uFillTx/>
              <a:latin typeface="Arial"/>
              <a:cs typeface="Arial"/>
              <a:sym typeface="Arial"/>
            </a:endParaRPr>
          </a:p>
        </p:txBody>
      </p:sp>
      <p:graphicFrame>
        <p:nvGraphicFramePr>
          <p:cNvPr id="8" name="Table 7">
            <a:extLst>
              <a:ext uri="{FF2B5EF4-FFF2-40B4-BE49-F238E27FC236}">
                <a16:creationId xmlns:a16="http://schemas.microsoft.com/office/drawing/2014/main" id="{351A8C4D-8343-4FF2-8F24-E84BEA26B572}"/>
              </a:ext>
            </a:extLst>
          </p:cNvPr>
          <p:cNvGraphicFramePr>
            <a:graphicFrameLocks noGrp="1"/>
          </p:cNvGraphicFramePr>
          <p:nvPr>
            <p:extLst/>
          </p:nvPr>
        </p:nvGraphicFramePr>
        <p:xfrm>
          <a:off x="781527" y="1640844"/>
          <a:ext cx="10482263" cy="3884090"/>
        </p:xfrm>
        <a:graphic>
          <a:graphicData uri="http://schemas.openxmlformats.org/drawingml/2006/table">
            <a:tbl>
              <a:tblPr firstRow="1" bandRow="1">
                <a:tableStyleId>{69C7853C-536D-4A76-A0AE-DD22124D55A5}</a:tableStyleId>
              </a:tblPr>
              <a:tblGrid>
                <a:gridCol w="3861495">
                  <a:extLst>
                    <a:ext uri="{9D8B030D-6E8A-4147-A177-3AD203B41FA5}">
                      <a16:colId xmlns:a16="http://schemas.microsoft.com/office/drawing/2014/main" val="3850994751"/>
                    </a:ext>
                  </a:extLst>
                </a:gridCol>
                <a:gridCol w="2032986">
                  <a:extLst>
                    <a:ext uri="{9D8B030D-6E8A-4147-A177-3AD203B41FA5}">
                      <a16:colId xmlns:a16="http://schemas.microsoft.com/office/drawing/2014/main" val="2129466896"/>
                    </a:ext>
                  </a:extLst>
                </a:gridCol>
                <a:gridCol w="2334828">
                  <a:extLst>
                    <a:ext uri="{9D8B030D-6E8A-4147-A177-3AD203B41FA5}">
                      <a16:colId xmlns:a16="http://schemas.microsoft.com/office/drawing/2014/main" val="3527853011"/>
                    </a:ext>
                  </a:extLst>
                </a:gridCol>
                <a:gridCol w="2252954">
                  <a:extLst>
                    <a:ext uri="{9D8B030D-6E8A-4147-A177-3AD203B41FA5}">
                      <a16:colId xmlns:a16="http://schemas.microsoft.com/office/drawing/2014/main" val="3235665387"/>
                    </a:ext>
                  </a:extLst>
                </a:gridCol>
              </a:tblGrid>
              <a:tr h="752089">
                <a:tc>
                  <a:txBody>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endParaRPr lang="lv-LV" sz="1400" noProof="0">
                        <a:latin typeface="Verdana" panose="020B0604030504040204" pitchFamily="34" charset="0"/>
                        <a:ea typeface="Verdana" panose="020B0604030504040204" pitchFamily="34" charset="0"/>
                      </a:endParaRP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lang="lv-LV" sz="1400" i="1" noProof="0">
                          <a:solidFill>
                            <a:schemeClr val="tx1"/>
                          </a:solidFill>
                          <a:latin typeface="Verdana" panose="020B0604030504040204" pitchFamily="34" charset="0"/>
                          <a:ea typeface="Verdana" panose="020B0604030504040204" pitchFamily="34" charset="0"/>
                        </a:rPr>
                        <a:t>Pabalsti ģimenēm ar bērniem</a:t>
                      </a:r>
                    </a:p>
                    <a:p>
                      <a:pPr algn="ctr"/>
                      <a:endParaRPr lang="lv-LV" sz="1400" noProof="0">
                        <a:solidFill>
                          <a:schemeClr val="tx1"/>
                        </a:solidFill>
                        <a:latin typeface="Verdana" panose="020B0604030504040204" pitchFamily="34" charset="0"/>
                        <a:ea typeface="Verdana" panose="020B0604030504040204" pitchFamily="34" charset="0"/>
                      </a:endParaRPr>
                    </a:p>
                  </a:txBody>
                  <a:tcPr/>
                </a:tc>
                <a:tc>
                  <a:txBody>
                    <a:bodyPr/>
                    <a:lstStyle/>
                    <a:p>
                      <a:pPr algn="ctr"/>
                      <a:r>
                        <a:rPr lang="lv-LV" sz="1400" noProof="0" dirty="0">
                          <a:solidFill>
                            <a:schemeClr val="tx1"/>
                          </a:solidFill>
                          <a:latin typeface="Verdana" panose="020B0604030504040204" pitchFamily="34" charset="0"/>
                          <a:ea typeface="Verdana" panose="020B0604030504040204" pitchFamily="34" charset="0"/>
                        </a:rPr>
                        <a:t>Saņēmēju skaits </a:t>
                      </a:r>
                    </a:p>
                    <a:p>
                      <a:pPr algn="ctr"/>
                      <a:r>
                        <a:rPr lang="lv-LV" sz="1400" b="0" i="1" u="none" strike="noStrike" cap="none" noProof="0" dirty="0">
                          <a:solidFill>
                            <a:schemeClr val="tx1"/>
                          </a:solidFill>
                          <a:latin typeface="Verdana" panose="020B0604030504040204" pitchFamily="34" charset="0"/>
                          <a:ea typeface="Verdana" panose="020B0604030504040204" pitchFamily="34" charset="0"/>
                          <a:cs typeface="+mn-cs"/>
                          <a:sym typeface="Arial"/>
                        </a:rPr>
                        <a:t>(</a:t>
                      </a:r>
                      <a:r>
                        <a:rPr lang="en-US" sz="1400" b="0" i="1" u="none" strike="noStrike" cap="none" noProof="0" dirty="0" err="1">
                          <a:solidFill>
                            <a:schemeClr val="tx1"/>
                          </a:solidFill>
                          <a:latin typeface="Verdana" panose="020B0604030504040204" pitchFamily="34" charset="0"/>
                          <a:ea typeface="Verdana" panose="020B0604030504040204" pitchFamily="34" charset="0"/>
                          <a:cs typeface="+mn-cs"/>
                          <a:sym typeface="Arial"/>
                        </a:rPr>
                        <a:t>martā</a:t>
                      </a:r>
                      <a:r>
                        <a:rPr lang="lv-LV" sz="1400" b="0" i="1" u="none" strike="noStrike" cap="none" noProof="0" dirty="0">
                          <a:solidFill>
                            <a:schemeClr val="tx1"/>
                          </a:solidFill>
                          <a:latin typeface="Verdana" panose="020B0604030504040204" pitchFamily="34" charset="0"/>
                          <a:ea typeface="Verdana" panose="020B0604030504040204" pitchFamily="34" charset="0"/>
                          <a:cs typeface="+mn-cs"/>
                          <a:sym typeface="Arial"/>
                        </a:rPr>
                        <a:t>)</a:t>
                      </a:r>
                    </a:p>
                  </a:txBody>
                  <a:tcPr/>
                </a:tc>
                <a:tc>
                  <a:txBody>
                    <a:bodyPr/>
                    <a:lstStyle/>
                    <a:p>
                      <a:pPr algn="ctr"/>
                      <a:r>
                        <a:rPr lang="lv-LV" sz="1400" noProof="0" dirty="0">
                          <a:solidFill>
                            <a:schemeClr val="tx1"/>
                          </a:solidFill>
                          <a:latin typeface="Verdana" panose="020B0604030504040204" pitchFamily="34" charset="0"/>
                          <a:ea typeface="Verdana" panose="020B0604030504040204" pitchFamily="34" charset="0"/>
                        </a:rPr>
                        <a:t>Izlietotais finansējums, eiro</a:t>
                      </a:r>
                    </a:p>
                    <a:p>
                      <a:pPr algn="ctr"/>
                      <a:r>
                        <a:rPr lang="lv-LV" sz="1400" b="0" i="1" noProof="0" dirty="0">
                          <a:solidFill>
                            <a:schemeClr val="tx1"/>
                          </a:solidFill>
                          <a:latin typeface="Verdana" panose="020B0604030504040204" pitchFamily="34" charset="0"/>
                          <a:ea typeface="Verdana" panose="020B0604030504040204" pitchFamily="34" charset="0"/>
                        </a:rPr>
                        <a:t>(</a:t>
                      </a:r>
                      <a:r>
                        <a:rPr lang="en-US" sz="1400" b="0" i="1" noProof="0" dirty="0" err="1">
                          <a:solidFill>
                            <a:schemeClr val="tx1"/>
                          </a:solidFill>
                          <a:latin typeface="Verdana" panose="020B0604030504040204" pitchFamily="34" charset="0"/>
                          <a:ea typeface="Verdana" panose="020B0604030504040204" pitchFamily="34" charset="0"/>
                        </a:rPr>
                        <a:t>martā</a:t>
                      </a:r>
                      <a:r>
                        <a:rPr lang="lv-LV" sz="1400" b="0" i="1" noProof="0" dirty="0">
                          <a:solidFill>
                            <a:schemeClr val="tx1"/>
                          </a:solidFill>
                          <a:latin typeface="Verdana" panose="020B0604030504040204" pitchFamily="34" charset="0"/>
                          <a:ea typeface="Verdana" panose="020B0604030504040204" pitchFamily="34" charset="0"/>
                        </a:rPr>
                        <a:t>)</a:t>
                      </a:r>
                    </a:p>
                  </a:txBody>
                  <a:tcPr/>
                </a:tc>
                <a:tc>
                  <a:txBody>
                    <a:bodyPr/>
                    <a:lstStyle/>
                    <a:p>
                      <a:pPr algn="ctr"/>
                      <a:r>
                        <a:rPr lang="lv-LV" sz="1400" b="0" i="1" noProof="0" dirty="0">
                          <a:solidFill>
                            <a:schemeClr val="tx1"/>
                          </a:solidFill>
                          <a:latin typeface="Verdana" panose="020B0604030504040204" pitchFamily="34" charset="0"/>
                          <a:ea typeface="Verdana" panose="020B0604030504040204" pitchFamily="34" charset="0"/>
                        </a:rPr>
                        <a:t>Līdz </a:t>
                      </a:r>
                      <a:r>
                        <a:rPr lang="en-US" sz="1400" b="0" i="1" noProof="0" dirty="0">
                          <a:solidFill>
                            <a:schemeClr val="tx1"/>
                          </a:solidFill>
                          <a:latin typeface="Verdana" panose="020B0604030504040204" pitchFamily="34" charset="0"/>
                          <a:ea typeface="Verdana" panose="020B0604030504040204" pitchFamily="34" charset="0"/>
                        </a:rPr>
                        <a:t>31</a:t>
                      </a:r>
                      <a:r>
                        <a:rPr lang="lv-LV" sz="1400" b="0" i="1" noProof="0" dirty="0">
                          <a:solidFill>
                            <a:schemeClr val="tx1"/>
                          </a:solidFill>
                          <a:latin typeface="Verdana" panose="020B0604030504040204" pitchFamily="34" charset="0"/>
                          <a:ea typeface="Verdana" panose="020B0604030504040204" pitchFamily="34" charset="0"/>
                        </a:rPr>
                        <a:t>.0</a:t>
                      </a:r>
                      <a:r>
                        <a:rPr lang="en-US" sz="1400" b="0" i="1" noProof="0" dirty="0">
                          <a:solidFill>
                            <a:schemeClr val="tx1"/>
                          </a:solidFill>
                          <a:latin typeface="Verdana" panose="020B0604030504040204" pitchFamily="34" charset="0"/>
                          <a:ea typeface="Verdana" panose="020B0604030504040204" pitchFamily="34" charset="0"/>
                        </a:rPr>
                        <a:t>3</a:t>
                      </a:r>
                      <a:r>
                        <a:rPr lang="lv-LV" sz="1400" b="0" i="1" noProof="0" dirty="0">
                          <a:solidFill>
                            <a:schemeClr val="tx1"/>
                          </a:solidFill>
                          <a:latin typeface="Verdana" panose="020B0604030504040204" pitchFamily="34" charset="0"/>
                          <a:ea typeface="Verdana" panose="020B0604030504040204" pitchFamily="34" charset="0"/>
                        </a:rPr>
                        <a:t>.2024 izlietotais finansējums, eiro</a:t>
                      </a:r>
                    </a:p>
                  </a:txBody>
                  <a:tcPr/>
                </a:tc>
                <a:extLst>
                  <a:ext uri="{0D108BD9-81ED-4DB2-BD59-A6C34878D82A}">
                    <a16:rowId xmlns:a16="http://schemas.microsoft.com/office/drawing/2014/main" val="107393388"/>
                  </a:ext>
                </a:extLst>
              </a:tr>
              <a:tr h="307747">
                <a:tc>
                  <a:txBody>
                    <a:bodyPr/>
                    <a:lstStyle/>
                    <a:p>
                      <a:r>
                        <a:rPr lang="lv-LV" sz="1400" b="0" noProof="0" dirty="0">
                          <a:latin typeface="Verdana" panose="020B0604030504040204" pitchFamily="34" charset="0"/>
                          <a:ea typeface="Verdana" panose="020B0604030504040204" pitchFamily="34" charset="0"/>
                        </a:rPr>
                        <a:t>ģimenes valsts pabalsts (ĢVP)</a:t>
                      </a:r>
                    </a:p>
                  </a:txBody>
                  <a:tcPr>
                    <a:solidFill>
                      <a:schemeClr val="accent3">
                        <a:lumMod val="40000"/>
                        <a:lumOff val="60000"/>
                      </a:schemeClr>
                    </a:solidFill>
                  </a:tcPr>
                </a:tc>
                <a:tc>
                  <a:txBody>
                    <a:bodyPr/>
                    <a:lstStyle/>
                    <a:p>
                      <a:pPr algn="ctr"/>
                      <a:r>
                        <a:rPr lang="lv-LV" sz="1400" noProof="0" dirty="0">
                          <a:latin typeface="Verdana" panose="020B0604030504040204" pitchFamily="34" charset="0"/>
                          <a:ea typeface="Verdana" panose="020B0604030504040204" pitchFamily="34" charset="0"/>
                        </a:rPr>
                        <a:t>3 758</a:t>
                      </a:r>
                    </a:p>
                  </a:txBody>
                  <a:tcPr>
                    <a:solidFill>
                      <a:schemeClr val="accent3">
                        <a:lumMod val="40000"/>
                        <a:lumOff val="60000"/>
                      </a:schemeClr>
                    </a:solidFill>
                  </a:tcPr>
                </a:tc>
                <a:tc>
                  <a:txBody>
                    <a:bodyPr/>
                    <a:lstStyle/>
                    <a:p>
                      <a:pPr algn="ctr"/>
                      <a:r>
                        <a:rPr lang="lv-LV" sz="1400" i="0" noProof="0">
                          <a:latin typeface="Verdana" panose="020B0604030504040204" pitchFamily="34" charset="0"/>
                          <a:ea typeface="Verdana" panose="020B0604030504040204" pitchFamily="34" charset="0"/>
                        </a:rPr>
                        <a:t>223 874</a:t>
                      </a:r>
                    </a:p>
                  </a:txBody>
                  <a:tcPr>
                    <a:solidFill>
                      <a:schemeClr val="accent3">
                        <a:lumMod val="40000"/>
                        <a:lumOff val="60000"/>
                      </a:schemeClr>
                    </a:solidFill>
                  </a:tcPr>
                </a:tc>
                <a:tc>
                  <a:txBody>
                    <a:bodyPr/>
                    <a:lstStyle/>
                    <a:p>
                      <a:pPr algn="ctr"/>
                      <a:r>
                        <a:rPr lang="lv-LV" sz="1400" i="1" noProof="0" dirty="0">
                          <a:latin typeface="Verdana" panose="020B0604030504040204" pitchFamily="34" charset="0"/>
                          <a:ea typeface="Verdana" panose="020B0604030504040204" pitchFamily="34" charset="0"/>
                        </a:rPr>
                        <a:t>6 256 133</a:t>
                      </a:r>
                    </a:p>
                  </a:txBody>
                  <a:tcPr>
                    <a:solidFill>
                      <a:schemeClr val="accent3">
                        <a:lumMod val="40000"/>
                        <a:lumOff val="60000"/>
                      </a:schemeClr>
                    </a:solidFill>
                  </a:tcPr>
                </a:tc>
                <a:extLst>
                  <a:ext uri="{0D108BD9-81ED-4DB2-BD59-A6C34878D82A}">
                    <a16:rowId xmlns:a16="http://schemas.microsoft.com/office/drawing/2014/main" val="1474485005"/>
                  </a:ext>
                </a:extLst>
              </a:tr>
              <a:tr h="337352">
                <a:tc>
                  <a:txBody>
                    <a:bodyPr/>
                    <a:lstStyle/>
                    <a:p>
                      <a:r>
                        <a:rPr lang="lv-LV" sz="1400" b="0" noProof="0">
                          <a:latin typeface="Verdana" panose="020B0604030504040204" pitchFamily="34" charset="0"/>
                          <a:ea typeface="Verdana" panose="020B0604030504040204" pitchFamily="34" charset="0"/>
                        </a:rPr>
                        <a:t>bērna kopšanas pabalsts </a:t>
                      </a:r>
                      <a:endParaRPr lang="lv-LV" sz="1400" b="0" i="1" noProof="0">
                        <a:latin typeface="Verdana" panose="020B0604030504040204" pitchFamily="34" charset="0"/>
                        <a:ea typeface="Verdana" panose="020B0604030504040204" pitchFamily="34" charset="0"/>
                      </a:endParaRPr>
                    </a:p>
                  </a:txBody>
                  <a:tcPr>
                    <a:solidFill>
                      <a:schemeClr val="accent3">
                        <a:lumMod val="40000"/>
                        <a:lumOff val="60000"/>
                      </a:schemeClr>
                    </a:solidFill>
                  </a:tcPr>
                </a:tc>
                <a:tc>
                  <a:txBody>
                    <a:bodyPr/>
                    <a:lstStyle/>
                    <a:p>
                      <a:pPr algn="ctr"/>
                      <a:r>
                        <a:rPr lang="lv-LV" sz="1400" noProof="0">
                          <a:latin typeface="Verdana" panose="020B0604030504040204" pitchFamily="34" charset="0"/>
                          <a:ea typeface="Verdana" panose="020B0604030504040204" pitchFamily="34" charset="0"/>
                        </a:rPr>
                        <a:t>282</a:t>
                      </a:r>
                    </a:p>
                  </a:txBody>
                  <a:tcPr>
                    <a:solidFill>
                      <a:schemeClr val="accent3">
                        <a:lumMod val="40000"/>
                        <a:lumOff val="60000"/>
                      </a:schemeClr>
                    </a:solidFill>
                  </a:tcPr>
                </a:tc>
                <a:tc>
                  <a:txBody>
                    <a:bodyPr/>
                    <a:lstStyle/>
                    <a:p>
                      <a:pPr algn="ctr"/>
                      <a:r>
                        <a:rPr lang="lv-LV" sz="1400" i="0" noProof="0">
                          <a:latin typeface="Verdana" panose="020B0604030504040204" pitchFamily="34" charset="0"/>
                          <a:ea typeface="Verdana" panose="020B0604030504040204" pitchFamily="34" charset="0"/>
                        </a:rPr>
                        <a:t>39 61</a:t>
                      </a:r>
                      <a:r>
                        <a:rPr lang="en-US" sz="1400" i="0" noProof="0">
                          <a:latin typeface="Verdana" panose="020B0604030504040204" pitchFamily="34" charset="0"/>
                          <a:ea typeface="Verdana" panose="020B0604030504040204" pitchFamily="34" charset="0"/>
                        </a:rPr>
                        <a:t>9</a:t>
                      </a:r>
                      <a:endParaRPr lang="lv-LV" sz="1400" i="0" noProof="0">
                        <a:latin typeface="Verdana" panose="020B0604030504040204" pitchFamily="34" charset="0"/>
                        <a:ea typeface="Verdana" panose="020B0604030504040204" pitchFamily="34" charset="0"/>
                      </a:endParaRPr>
                    </a:p>
                  </a:txBody>
                  <a:tcPr>
                    <a:solidFill>
                      <a:schemeClr val="accent3">
                        <a:lumMod val="40000"/>
                        <a:lumOff val="60000"/>
                      </a:schemeClr>
                    </a:solidFill>
                  </a:tcPr>
                </a:tc>
                <a:tc>
                  <a:txBody>
                    <a:bodyPr/>
                    <a:lstStyle/>
                    <a:p>
                      <a:pPr algn="ctr"/>
                      <a:r>
                        <a:rPr lang="lv-LV" sz="1400" i="1" noProof="0" dirty="0">
                          <a:latin typeface="Verdana" panose="020B0604030504040204" pitchFamily="34" charset="0"/>
                          <a:ea typeface="Verdana" panose="020B0604030504040204" pitchFamily="34" charset="0"/>
                        </a:rPr>
                        <a:t>1 172 724</a:t>
                      </a:r>
                    </a:p>
                  </a:txBody>
                  <a:tcPr>
                    <a:solidFill>
                      <a:schemeClr val="accent3">
                        <a:lumMod val="40000"/>
                        <a:lumOff val="60000"/>
                      </a:schemeClr>
                    </a:solidFill>
                  </a:tcPr>
                </a:tc>
                <a:extLst>
                  <a:ext uri="{0D108BD9-81ED-4DB2-BD59-A6C34878D82A}">
                    <a16:rowId xmlns:a16="http://schemas.microsoft.com/office/drawing/2014/main" val="1807209346"/>
                  </a:ext>
                </a:extLst>
              </a:tr>
              <a:tr h="301840">
                <a:tc>
                  <a:txBody>
                    <a:bodyPr/>
                    <a:lstStyle/>
                    <a:p>
                      <a:r>
                        <a:rPr lang="lv-LV" sz="1400" b="0" noProof="0" dirty="0">
                          <a:latin typeface="Verdana" panose="020B0604030504040204" pitchFamily="34" charset="0"/>
                          <a:ea typeface="Verdana" panose="020B0604030504040204" pitchFamily="34" charset="0"/>
                        </a:rPr>
                        <a:t>bērna piedzimšanas pabalsts</a:t>
                      </a:r>
                    </a:p>
                  </a:txBody>
                  <a:tcPr>
                    <a:solidFill>
                      <a:schemeClr val="accent3">
                        <a:lumMod val="40000"/>
                        <a:lumOff val="60000"/>
                      </a:schemeClr>
                    </a:solidFill>
                  </a:tcPr>
                </a:tc>
                <a:tc>
                  <a:txBody>
                    <a:bodyPr/>
                    <a:lstStyle/>
                    <a:p>
                      <a:pPr algn="ctr"/>
                      <a:r>
                        <a:rPr lang="lv-LV" sz="1400" noProof="0" dirty="0">
                          <a:solidFill>
                            <a:schemeClr val="tx1"/>
                          </a:solidFill>
                          <a:latin typeface="Verdana" panose="020B0604030504040204" pitchFamily="34" charset="0"/>
                          <a:ea typeface="Verdana" panose="020B0604030504040204" pitchFamily="34" charset="0"/>
                        </a:rPr>
                        <a:t>1</a:t>
                      </a:r>
                      <a:r>
                        <a:rPr lang="en-US" sz="1400" noProof="0" dirty="0">
                          <a:solidFill>
                            <a:schemeClr val="tx1"/>
                          </a:solidFill>
                          <a:latin typeface="Verdana" panose="020B0604030504040204" pitchFamily="34" charset="0"/>
                          <a:ea typeface="Verdana" panose="020B0604030504040204" pitchFamily="34" charset="0"/>
                        </a:rPr>
                        <a:t>6</a:t>
                      </a:r>
                      <a:endParaRPr lang="lv-LV" sz="1400" noProof="0" dirty="0">
                        <a:solidFill>
                          <a:schemeClr val="tx1"/>
                        </a:solidFill>
                        <a:latin typeface="Verdana" panose="020B0604030504040204" pitchFamily="34" charset="0"/>
                        <a:ea typeface="Verdana" panose="020B0604030504040204" pitchFamily="34" charset="0"/>
                      </a:endParaRPr>
                    </a:p>
                  </a:txBody>
                  <a:tcPr>
                    <a:solidFill>
                      <a:schemeClr val="accent3">
                        <a:lumMod val="40000"/>
                        <a:lumOff val="60000"/>
                      </a:schemeClr>
                    </a:solidFill>
                  </a:tcPr>
                </a:tc>
                <a:tc>
                  <a:txBody>
                    <a:bodyPr/>
                    <a:lstStyle/>
                    <a:p>
                      <a:pPr algn="ctr"/>
                      <a:r>
                        <a:rPr lang="lv-LV" sz="1400" i="0" noProof="0" dirty="0">
                          <a:solidFill>
                            <a:schemeClr val="tx1"/>
                          </a:solidFill>
                          <a:latin typeface="Verdana" panose="020B0604030504040204" pitchFamily="34" charset="0"/>
                          <a:ea typeface="Verdana" panose="020B0604030504040204" pitchFamily="34" charset="0"/>
                        </a:rPr>
                        <a:t>6 73</a:t>
                      </a:r>
                      <a:r>
                        <a:rPr lang="en-US" sz="1400" i="0" noProof="0" dirty="0">
                          <a:solidFill>
                            <a:schemeClr val="tx1"/>
                          </a:solidFill>
                          <a:latin typeface="Verdana" panose="020B0604030504040204" pitchFamily="34" charset="0"/>
                          <a:ea typeface="Verdana" panose="020B0604030504040204" pitchFamily="34" charset="0"/>
                        </a:rPr>
                        <a:t>9</a:t>
                      </a:r>
                      <a:endParaRPr lang="lv-LV" sz="1400" i="0" noProof="0" dirty="0">
                        <a:solidFill>
                          <a:schemeClr val="tx1"/>
                        </a:solidFill>
                        <a:latin typeface="Verdana" panose="020B0604030504040204" pitchFamily="34" charset="0"/>
                        <a:ea typeface="Verdana" panose="020B0604030504040204" pitchFamily="34" charset="0"/>
                      </a:endParaRPr>
                    </a:p>
                  </a:txBody>
                  <a:tcPr>
                    <a:solidFill>
                      <a:schemeClr val="accent3">
                        <a:lumMod val="40000"/>
                        <a:lumOff val="60000"/>
                      </a:schemeClr>
                    </a:solidFill>
                  </a:tcPr>
                </a:tc>
                <a:tc>
                  <a:txBody>
                    <a:bodyPr/>
                    <a:lstStyle/>
                    <a:p>
                      <a:pPr algn="ctr"/>
                      <a:r>
                        <a:rPr lang="lv-LV" sz="1400" i="1" noProof="0" dirty="0">
                          <a:solidFill>
                            <a:schemeClr val="tx1"/>
                          </a:solidFill>
                          <a:latin typeface="Verdana" panose="020B0604030504040204" pitchFamily="34" charset="0"/>
                          <a:ea typeface="Verdana" panose="020B0604030504040204" pitchFamily="34" charset="0"/>
                        </a:rPr>
                        <a:t>122 560</a:t>
                      </a:r>
                    </a:p>
                  </a:txBody>
                  <a:tcPr>
                    <a:solidFill>
                      <a:schemeClr val="accent3">
                        <a:lumMod val="40000"/>
                        <a:lumOff val="60000"/>
                      </a:schemeClr>
                    </a:solidFill>
                  </a:tcPr>
                </a:tc>
                <a:extLst>
                  <a:ext uri="{0D108BD9-81ED-4DB2-BD59-A6C34878D82A}">
                    <a16:rowId xmlns:a16="http://schemas.microsoft.com/office/drawing/2014/main" val="3970282850"/>
                  </a:ext>
                </a:extLst>
              </a:tr>
              <a:tr h="399344">
                <a:tc>
                  <a:txBody>
                    <a:bodyPr/>
                    <a:lstStyle/>
                    <a:p>
                      <a:r>
                        <a:rPr lang="lv-LV" sz="1400" b="0" noProof="0" dirty="0">
                          <a:latin typeface="Verdana" panose="020B0604030504040204" pitchFamily="34" charset="0"/>
                          <a:ea typeface="Verdana" panose="020B0604030504040204" pitchFamily="34" charset="0"/>
                        </a:rPr>
                        <a:t>piemaksa pie ĢVP par bērnu ar invaliditāti</a:t>
                      </a:r>
                    </a:p>
                  </a:txBody>
                  <a:tcPr>
                    <a:solidFill>
                      <a:schemeClr val="accent3">
                        <a:lumMod val="40000"/>
                        <a:lumOff val="60000"/>
                      </a:schemeClr>
                    </a:solidFill>
                  </a:tcPr>
                </a:tc>
                <a:tc>
                  <a:txBody>
                    <a:bodyPr/>
                    <a:lstStyle/>
                    <a:p>
                      <a:pPr algn="ctr"/>
                      <a:r>
                        <a:rPr lang="lv-LV" sz="1400" noProof="0" dirty="0">
                          <a:solidFill>
                            <a:schemeClr val="tx1"/>
                          </a:solidFill>
                          <a:latin typeface="Verdana" panose="020B0604030504040204" pitchFamily="34" charset="0"/>
                          <a:ea typeface="Verdana" panose="020B0604030504040204" pitchFamily="34" charset="0"/>
                        </a:rPr>
                        <a:t>127</a:t>
                      </a:r>
                    </a:p>
                  </a:txBody>
                  <a:tcPr>
                    <a:solidFill>
                      <a:schemeClr val="accent3">
                        <a:lumMod val="40000"/>
                        <a:lumOff val="60000"/>
                      </a:schemeClr>
                    </a:solidFill>
                  </a:tcPr>
                </a:tc>
                <a:tc>
                  <a:txBody>
                    <a:bodyPr/>
                    <a:lstStyle/>
                    <a:p>
                      <a:pPr algn="ctr"/>
                      <a:r>
                        <a:rPr lang="lv-LV" sz="1400" i="0" noProof="0" dirty="0">
                          <a:solidFill>
                            <a:schemeClr val="tx1"/>
                          </a:solidFill>
                          <a:latin typeface="Verdana" panose="020B0604030504040204" pitchFamily="34" charset="0"/>
                          <a:ea typeface="Verdana" panose="020B0604030504040204" pitchFamily="34" charset="0"/>
                        </a:rPr>
                        <a:t>29 40</a:t>
                      </a:r>
                      <a:r>
                        <a:rPr lang="en-US" sz="1400" i="0" noProof="0" dirty="0">
                          <a:solidFill>
                            <a:schemeClr val="tx1"/>
                          </a:solidFill>
                          <a:latin typeface="Verdana" panose="020B0604030504040204" pitchFamily="34" charset="0"/>
                          <a:ea typeface="Verdana" panose="020B0604030504040204" pitchFamily="34" charset="0"/>
                        </a:rPr>
                        <a:t>8</a:t>
                      </a:r>
                      <a:endParaRPr lang="lv-LV" sz="1400" i="0" noProof="0" dirty="0">
                        <a:solidFill>
                          <a:schemeClr val="tx1"/>
                        </a:solidFill>
                        <a:latin typeface="Verdana" panose="020B0604030504040204" pitchFamily="34" charset="0"/>
                        <a:ea typeface="Verdana" panose="020B0604030504040204" pitchFamily="34" charset="0"/>
                      </a:endParaRPr>
                    </a:p>
                  </a:txBody>
                  <a:tcPr>
                    <a:solidFill>
                      <a:schemeClr val="accent3">
                        <a:lumMod val="40000"/>
                        <a:lumOff val="60000"/>
                      </a:schemeClr>
                    </a:solidFill>
                  </a:tcPr>
                </a:tc>
                <a:tc>
                  <a:txBody>
                    <a:bodyPr/>
                    <a:lstStyle/>
                    <a:p>
                      <a:pPr algn="ctr"/>
                      <a:r>
                        <a:rPr lang="lv-LV" sz="1400" i="1" noProof="0" dirty="0">
                          <a:solidFill>
                            <a:schemeClr val="tx1"/>
                          </a:solidFill>
                          <a:latin typeface="Verdana" panose="020B0604030504040204" pitchFamily="34" charset="0"/>
                          <a:ea typeface="Verdana" panose="020B0604030504040204" pitchFamily="34" charset="0"/>
                        </a:rPr>
                        <a:t>247 3</a:t>
                      </a:r>
                      <a:r>
                        <a:rPr lang="en-US" sz="1400" i="1" noProof="0" dirty="0">
                          <a:solidFill>
                            <a:schemeClr val="tx1"/>
                          </a:solidFill>
                          <a:latin typeface="Verdana" panose="020B0604030504040204" pitchFamily="34" charset="0"/>
                          <a:ea typeface="Verdana" panose="020B0604030504040204" pitchFamily="34" charset="0"/>
                        </a:rPr>
                        <a:t>40</a:t>
                      </a:r>
                      <a:endParaRPr lang="lv-LV" sz="1400" i="1" noProof="0" dirty="0">
                        <a:solidFill>
                          <a:schemeClr val="tx1"/>
                        </a:solidFill>
                        <a:latin typeface="Verdana" panose="020B0604030504040204" pitchFamily="34" charset="0"/>
                        <a:ea typeface="Verdana" panose="020B0604030504040204" pitchFamily="34" charset="0"/>
                      </a:endParaRPr>
                    </a:p>
                  </a:txBody>
                  <a:tcPr>
                    <a:solidFill>
                      <a:schemeClr val="accent3">
                        <a:lumMod val="40000"/>
                        <a:lumOff val="60000"/>
                      </a:schemeClr>
                    </a:solidFill>
                  </a:tcPr>
                </a:tc>
                <a:extLst>
                  <a:ext uri="{0D108BD9-81ED-4DB2-BD59-A6C34878D82A}">
                    <a16:rowId xmlns:a16="http://schemas.microsoft.com/office/drawing/2014/main" val="1150265094"/>
                  </a:ext>
                </a:extLst>
              </a:tr>
              <a:tr h="399344">
                <a:tc>
                  <a:txBody>
                    <a:bodyPr/>
                    <a:lstStyle/>
                    <a:p>
                      <a:r>
                        <a:rPr lang="lv-LV" sz="1400" b="0" noProof="0" dirty="0">
                          <a:latin typeface="Verdana" panose="020B0604030504040204" pitchFamily="34" charset="0"/>
                          <a:ea typeface="Verdana" panose="020B0604030504040204" pitchFamily="34" charset="0"/>
                        </a:rPr>
                        <a:t>bērna ar invaliditāti kopšanas pabalsts</a:t>
                      </a:r>
                    </a:p>
                  </a:txBody>
                  <a:tcPr>
                    <a:solidFill>
                      <a:schemeClr val="accent3">
                        <a:lumMod val="40000"/>
                        <a:lumOff val="60000"/>
                      </a:schemeClr>
                    </a:solidFill>
                  </a:tcPr>
                </a:tc>
                <a:tc>
                  <a:txBody>
                    <a:bodyPr/>
                    <a:lstStyle/>
                    <a:p>
                      <a:pPr algn="ctr"/>
                      <a:r>
                        <a:rPr lang="lv-LV" sz="1400" noProof="0" dirty="0">
                          <a:solidFill>
                            <a:schemeClr val="tx1"/>
                          </a:solidFill>
                          <a:latin typeface="Verdana" panose="020B0604030504040204" pitchFamily="34" charset="0"/>
                          <a:ea typeface="Verdana" panose="020B0604030504040204" pitchFamily="34" charset="0"/>
                        </a:rPr>
                        <a:t>6</a:t>
                      </a:r>
                      <a:r>
                        <a:rPr lang="en-US" sz="1400" noProof="0" dirty="0">
                          <a:solidFill>
                            <a:schemeClr val="tx1"/>
                          </a:solidFill>
                          <a:latin typeface="Verdana" panose="020B0604030504040204" pitchFamily="34" charset="0"/>
                          <a:ea typeface="Verdana" panose="020B0604030504040204" pitchFamily="34" charset="0"/>
                        </a:rPr>
                        <a:t>8</a:t>
                      </a:r>
                      <a:endParaRPr lang="lv-LV" sz="1400" noProof="0" dirty="0">
                        <a:solidFill>
                          <a:schemeClr val="tx1"/>
                        </a:solidFill>
                        <a:latin typeface="Verdana" panose="020B0604030504040204" pitchFamily="34" charset="0"/>
                        <a:ea typeface="Verdana" panose="020B0604030504040204" pitchFamily="34" charset="0"/>
                      </a:endParaRPr>
                    </a:p>
                  </a:txBody>
                  <a:tcPr>
                    <a:solidFill>
                      <a:schemeClr val="accent3">
                        <a:lumMod val="40000"/>
                        <a:lumOff val="60000"/>
                      </a:schemeClr>
                    </a:solidFill>
                  </a:tcPr>
                </a:tc>
                <a:tc>
                  <a:txBody>
                    <a:bodyPr/>
                    <a:lstStyle/>
                    <a:p>
                      <a:pPr algn="ctr"/>
                      <a:r>
                        <a:rPr lang="lv-LV" sz="1400" i="0" noProof="0" dirty="0">
                          <a:solidFill>
                            <a:schemeClr val="tx1"/>
                          </a:solidFill>
                          <a:latin typeface="Verdana" panose="020B0604030504040204" pitchFamily="34" charset="0"/>
                          <a:ea typeface="Verdana" panose="020B0604030504040204" pitchFamily="34" charset="0"/>
                        </a:rPr>
                        <a:t>17 107</a:t>
                      </a:r>
                    </a:p>
                  </a:txBody>
                  <a:tcPr>
                    <a:solidFill>
                      <a:schemeClr val="accent3">
                        <a:lumMod val="40000"/>
                        <a:lumOff val="60000"/>
                      </a:schemeClr>
                    </a:solidFill>
                  </a:tcPr>
                </a:tc>
                <a:tc>
                  <a:txBody>
                    <a:bodyPr/>
                    <a:lstStyle/>
                    <a:p>
                      <a:pPr algn="ctr"/>
                      <a:r>
                        <a:rPr lang="lv-LV" sz="1400" i="1" noProof="0" dirty="0">
                          <a:solidFill>
                            <a:schemeClr val="tx1"/>
                          </a:solidFill>
                          <a:latin typeface="Verdana" panose="020B0604030504040204" pitchFamily="34" charset="0"/>
                          <a:ea typeface="Verdana" panose="020B0604030504040204" pitchFamily="34" charset="0"/>
                        </a:rPr>
                        <a:t>415 133</a:t>
                      </a:r>
                    </a:p>
                  </a:txBody>
                  <a:tcPr>
                    <a:solidFill>
                      <a:schemeClr val="accent3">
                        <a:lumMod val="40000"/>
                        <a:lumOff val="60000"/>
                      </a:schemeClr>
                    </a:solidFill>
                  </a:tcPr>
                </a:tc>
                <a:extLst>
                  <a:ext uri="{0D108BD9-81ED-4DB2-BD59-A6C34878D82A}">
                    <a16:rowId xmlns:a16="http://schemas.microsoft.com/office/drawing/2014/main" val="3293935531"/>
                  </a:ext>
                </a:extLst>
              </a:tr>
              <a:tr h="502784">
                <a:tc>
                  <a:txBody>
                    <a:bodyPr/>
                    <a:lstStyle/>
                    <a:p>
                      <a:r>
                        <a:rPr lang="lv-LV" sz="1400" b="1" i="1" u="none" strike="noStrike" cap="none" noProof="0">
                          <a:solidFill>
                            <a:schemeClr val="tx1"/>
                          </a:solidFill>
                          <a:latin typeface="Verdana" panose="020B0604030504040204" pitchFamily="34" charset="0"/>
                          <a:ea typeface="Verdana" panose="020B0604030504040204" pitchFamily="34" charset="0"/>
                          <a:cs typeface="+mn-cs"/>
                          <a:sym typeface="Arial"/>
                        </a:rPr>
                        <a:t>Valsts sociālā nodrošinājuma pabalsts</a:t>
                      </a:r>
                    </a:p>
                  </a:txBody>
                  <a:tcPr/>
                </a:tc>
                <a:tc>
                  <a:txBody>
                    <a:bodyPr/>
                    <a:lstStyle/>
                    <a:p>
                      <a:pPr algn="ctr"/>
                      <a:endParaRPr lang="lv-LV" sz="1400" noProof="0">
                        <a:solidFill>
                          <a:srgbClr val="FF0000"/>
                        </a:solidFill>
                        <a:latin typeface="Verdana" panose="020B0604030504040204" pitchFamily="34" charset="0"/>
                        <a:ea typeface="Verdana" panose="020B0604030504040204" pitchFamily="34" charset="0"/>
                      </a:endParaRPr>
                    </a:p>
                  </a:txBody>
                  <a:tcPr/>
                </a:tc>
                <a:tc>
                  <a:txBody>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endParaRPr lang="lv-LV" sz="1400" i="0" noProof="0">
                        <a:solidFill>
                          <a:srgbClr val="FF0000"/>
                        </a:solidFill>
                        <a:latin typeface="Verdana" panose="020B0604030504040204" pitchFamily="34" charset="0"/>
                        <a:ea typeface="Verdana" panose="020B0604030504040204" pitchFamily="34" charset="0"/>
                      </a:endParaRPr>
                    </a:p>
                  </a:txBody>
                  <a:tcPr/>
                </a:tc>
                <a:tc>
                  <a:txBody>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endParaRPr lang="lv-LV" sz="1400" i="1" noProof="0" dirty="0">
                        <a:solidFill>
                          <a:srgbClr val="FF0000"/>
                        </a:solidFill>
                        <a:latin typeface="Verdana" panose="020B0604030504040204" pitchFamily="34" charset="0"/>
                        <a:ea typeface="Verdana" panose="020B0604030504040204" pitchFamily="34" charset="0"/>
                      </a:endParaRPr>
                    </a:p>
                  </a:txBody>
                  <a:tcPr/>
                </a:tc>
                <a:extLst>
                  <a:ext uri="{0D108BD9-81ED-4DB2-BD59-A6C34878D82A}">
                    <a16:rowId xmlns:a16="http://schemas.microsoft.com/office/drawing/2014/main" val="1194312246"/>
                  </a:ext>
                </a:extLst>
              </a:tr>
              <a:tr h="352214">
                <a:tc>
                  <a:txBody>
                    <a:bodyPr/>
                    <a:lstStyle/>
                    <a:p>
                      <a:r>
                        <a:rPr lang="lv-LV" sz="1400" b="0" i="0" u="none" strike="noStrike" cap="none" noProof="0" dirty="0">
                          <a:solidFill>
                            <a:schemeClr val="dk1"/>
                          </a:solidFill>
                          <a:latin typeface="Verdana" panose="020B0604030504040204" pitchFamily="34" charset="0"/>
                          <a:ea typeface="Verdana" panose="020B0604030504040204" pitchFamily="34" charset="0"/>
                          <a:cs typeface="+mn-cs"/>
                          <a:sym typeface="Arial"/>
                        </a:rPr>
                        <a:t>Personām ar invaliditāti</a:t>
                      </a:r>
                    </a:p>
                  </a:txBody>
                  <a:tcPr/>
                </a:tc>
                <a:tc>
                  <a:txBody>
                    <a:bodyPr/>
                    <a:lstStyle/>
                    <a:p>
                      <a:pPr algn="ctr"/>
                      <a:r>
                        <a:rPr lang="lv-LV" sz="1400" noProof="0" dirty="0">
                          <a:solidFill>
                            <a:schemeClr val="tx1"/>
                          </a:solidFill>
                          <a:latin typeface="Verdana" panose="020B0604030504040204" pitchFamily="34" charset="0"/>
                          <a:ea typeface="Verdana" panose="020B0604030504040204" pitchFamily="34" charset="0"/>
                        </a:rPr>
                        <a:t>2</a:t>
                      </a:r>
                      <a:r>
                        <a:rPr lang="en-US" sz="1400" noProof="0" dirty="0">
                          <a:solidFill>
                            <a:schemeClr val="tx1"/>
                          </a:solidFill>
                          <a:latin typeface="Verdana" panose="020B0604030504040204" pitchFamily="34" charset="0"/>
                          <a:ea typeface="Verdana" panose="020B0604030504040204" pitchFamily="34" charset="0"/>
                        </a:rPr>
                        <a:t>97</a:t>
                      </a:r>
                      <a:endParaRPr lang="lv-LV" sz="1400" noProof="0" dirty="0">
                        <a:solidFill>
                          <a:schemeClr val="tx1"/>
                        </a:solidFill>
                        <a:latin typeface="Verdana" panose="020B0604030504040204" pitchFamily="34" charset="0"/>
                        <a:ea typeface="Verdana" panose="020B0604030504040204" pitchFamily="34" charset="0"/>
                      </a:endParaRPr>
                    </a:p>
                  </a:txBody>
                  <a:tcPr/>
                </a:tc>
                <a:tc>
                  <a:txBody>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lang="lv-LV" sz="1400" i="0" noProof="0" dirty="0">
                          <a:solidFill>
                            <a:schemeClr val="tx1"/>
                          </a:solidFill>
                          <a:latin typeface="Verdana" panose="020B0604030504040204" pitchFamily="34" charset="0"/>
                          <a:ea typeface="Verdana" panose="020B0604030504040204" pitchFamily="34" charset="0"/>
                        </a:rPr>
                        <a:t>51 59</a:t>
                      </a:r>
                      <a:r>
                        <a:rPr lang="en-US" sz="1400" i="0" noProof="0" dirty="0">
                          <a:solidFill>
                            <a:schemeClr val="tx1"/>
                          </a:solidFill>
                          <a:latin typeface="Verdana" panose="020B0604030504040204" pitchFamily="34" charset="0"/>
                          <a:ea typeface="Verdana" panose="020B0604030504040204" pitchFamily="34" charset="0"/>
                        </a:rPr>
                        <a:t>5</a:t>
                      </a:r>
                      <a:endParaRPr lang="lv-LV" sz="1400" i="0" noProof="0" dirty="0">
                        <a:solidFill>
                          <a:schemeClr val="tx1"/>
                        </a:solidFill>
                        <a:latin typeface="Verdana" panose="020B0604030504040204" pitchFamily="34" charset="0"/>
                        <a:ea typeface="Verdana" panose="020B0604030504040204" pitchFamily="34" charset="0"/>
                      </a:endParaRPr>
                    </a:p>
                  </a:txBody>
                  <a:tcPr/>
                </a:tc>
                <a:tc>
                  <a:txBody>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lang="lv-LV" sz="1400" i="1" noProof="0" dirty="0">
                          <a:solidFill>
                            <a:schemeClr val="tx1"/>
                          </a:solidFill>
                          <a:latin typeface="Verdana" panose="020B0604030504040204" pitchFamily="34" charset="0"/>
                          <a:ea typeface="Verdana" panose="020B0604030504040204" pitchFamily="34" charset="0"/>
                        </a:rPr>
                        <a:t>560 659</a:t>
                      </a:r>
                    </a:p>
                  </a:txBody>
                  <a:tcPr/>
                </a:tc>
                <a:extLst>
                  <a:ext uri="{0D108BD9-81ED-4DB2-BD59-A6C34878D82A}">
                    <a16:rowId xmlns:a16="http://schemas.microsoft.com/office/drawing/2014/main" val="2171427743"/>
                  </a:ext>
                </a:extLst>
              </a:tr>
              <a:tr h="394224">
                <a:tc>
                  <a:txBody>
                    <a:bodyPr/>
                    <a:lstStyle/>
                    <a:p>
                      <a:r>
                        <a:rPr lang="lv-LV" sz="1400" b="0" i="0" u="none" strike="noStrike" cap="none" noProof="0" dirty="0">
                          <a:solidFill>
                            <a:schemeClr val="dk1"/>
                          </a:solidFill>
                          <a:latin typeface="Verdana" panose="020B0604030504040204" pitchFamily="34" charset="0"/>
                          <a:ea typeface="Verdana" panose="020B0604030504040204" pitchFamily="34" charset="0"/>
                          <a:cs typeface="+mn-cs"/>
                          <a:sym typeface="Arial"/>
                        </a:rPr>
                        <a:t>Senioriem</a:t>
                      </a:r>
                    </a:p>
                  </a:txBody>
                  <a:tcPr/>
                </a:tc>
                <a:tc>
                  <a:txBody>
                    <a:bodyPr/>
                    <a:lstStyle/>
                    <a:p>
                      <a:pPr algn="ctr"/>
                      <a:r>
                        <a:rPr lang="lv-LV" sz="1400" noProof="0" dirty="0">
                          <a:solidFill>
                            <a:schemeClr val="tx1"/>
                          </a:solidFill>
                          <a:latin typeface="Verdana" panose="020B0604030504040204" pitchFamily="34" charset="0"/>
                          <a:ea typeface="Verdana" panose="020B0604030504040204" pitchFamily="34" charset="0"/>
                        </a:rPr>
                        <a:t>2</a:t>
                      </a:r>
                      <a:r>
                        <a:rPr lang="en-US" sz="1400" noProof="0" dirty="0">
                          <a:solidFill>
                            <a:schemeClr val="tx1"/>
                          </a:solidFill>
                          <a:latin typeface="Verdana" panose="020B0604030504040204" pitchFamily="34" charset="0"/>
                          <a:ea typeface="Verdana" panose="020B0604030504040204" pitchFamily="34" charset="0"/>
                        </a:rPr>
                        <a:t>93</a:t>
                      </a:r>
                      <a:endParaRPr lang="lv-LV" sz="1400" noProof="0" dirty="0">
                        <a:solidFill>
                          <a:schemeClr val="tx1"/>
                        </a:solidFill>
                        <a:latin typeface="Verdana" panose="020B0604030504040204" pitchFamily="34" charset="0"/>
                        <a:ea typeface="Verdana" panose="020B0604030504040204" pitchFamily="34" charset="0"/>
                      </a:endParaRPr>
                    </a:p>
                  </a:txBody>
                  <a:tcPr/>
                </a:tc>
                <a:tc>
                  <a:txBody>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lang="lv-LV" sz="1400" i="1" noProof="0" dirty="0">
                          <a:solidFill>
                            <a:schemeClr val="tx1"/>
                          </a:solidFill>
                          <a:latin typeface="Verdana" panose="020B0604030504040204" pitchFamily="34" charset="0"/>
                          <a:ea typeface="Verdana" panose="020B0604030504040204" pitchFamily="34" charset="0"/>
                        </a:rPr>
                        <a:t>45 88</a:t>
                      </a:r>
                      <a:r>
                        <a:rPr lang="en-US" sz="1400" i="1" noProof="0" dirty="0">
                          <a:solidFill>
                            <a:schemeClr val="tx1"/>
                          </a:solidFill>
                          <a:latin typeface="Verdana" panose="020B0604030504040204" pitchFamily="34" charset="0"/>
                          <a:ea typeface="Verdana" panose="020B0604030504040204" pitchFamily="34" charset="0"/>
                        </a:rPr>
                        <a:t>5</a:t>
                      </a:r>
                      <a:endParaRPr lang="lv-LV" sz="1400" i="1" noProof="0" dirty="0">
                        <a:solidFill>
                          <a:schemeClr val="tx1"/>
                        </a:solidFill>
                        <a:latin typeface="Verdana" panose="020B0604030504040204" pitchFamily="34" charset="0"/>
                        <a:ea typeface="Verdana" panose="020B0604030504040204" pitchFamily="34" charset="0"/>
                      </a:endParaRPr>
                    </a:p>
                  </a:txBody>
                  <a:tcPr/>
                </a:tc>
                <a:tc>
                  <a:txBody>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lang="lv-LV" sz="1400" i="1" noProof="0">
                          <a:solidFill>
                            <a:schemeClr val="tx1"/>
                          </a:solidFill>
                          <a:latin typeface="Verdana" panose="020B0604030504040204" pitchFamily="34" charset="0"/>
                          <a:ea typeface="Verdana" panose="020B0604030504040204" pitchFamily="34" charset="0"/>
                        </a:rPr>
                        <a:t>388 18</a:t>
                      </a:r>
                      <a:r>
                        <a:rPr lang="en-US" sz="1400" i="1" noProof="0">
                          <a:solidFill>
                            <a:schemeClr val="tx1"/>
                          </a:solidFill>
                          <a:latin typeface="Verdana" panose="020B0604030504040204" pitchFamily="34" charset="0"/>
                          <a:ea typeface="Verdana" panose="020B0604030504040204" pitchFamily="34" charset="0"/>
                        </a:rPr>
                        <a:t>6</a:t>
                      </a:r>
                      <a:endParaRPr lang="lv-LV" sz="1400" i="1" noProof="0">
                        <a:solidFill>
                          <a:schemeClr val="tx1"/>
                        </a:solidFill>
                        <a:latin typeface="Verdana" panose="020B0604030504040204" pitchFamily="34" charset="0"/>
                        <a:ea typeface="Verdana" panose="020B0604030504040204" pitchFamily="34" charset="0"/>
                      </a:endParaRPr>
                    </a:p>
                  </a:txBody>
                  <a:tcPr/>
                </a:tc>
                <a:extLst>
                  <a:ext uri="{0D108BD9-81ED-4DB2-BD59-A6C34878D82A}">
                    <a16:rowId xmlns:a16="http://schemas.microsoft.com/office/drawing/2014/main" val="3629693042"/>
                  </a:ext>
                </a:extLst>
              </a:tr>
            </a:tbl>
          </a:graphicData>
        </a:graphic>
      </p:graphicFrame>
    </p:spTree>
    <p:extLst>
      <p:ext uri="{BB962C8B-B14F-4D97-AF65-F5344CB8AC3E}">
        <p14:creationId xmlns:p14="http://schemas.microsoft.com/office/powerpoint/2010/main" val="232010440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263"/>
        <p:cNvGrpSpPr/>
        <p:nvPr/>
      </p:nvGrpSpPr>
      <p:grpSpPr>
        <a:xfrm>
          <a:off x="0" y="0"/>
          <a:ext cx="0" cy="0"/>
          <a:chOff x="0" y="0"/>
          <a:chExt cx="0" cy="0"/>
        </a:xfrm>
      </p:grpSpPr>
      <p:sp>
        <p:nvSpPr>
          <p:cNvPr id="7" name="Title 6">
            <a:extLst>
              <a:ext uri="{FF2B5EF4-FFF2-40B4-BE49-F238E27FC236}">
                <a16:creationId xmlns:a16="http://schemas.microsoft.com/office/drawing/2014/main" id="{982F48DE-6902-4645-98C9-E2028A6960BE}"/>
              </a:ext>
            </a:extLst>
          </p:cNvPr>
          <p:cNvSpPr>
            <a:spLocks noGrp="1"/>
          </p:cNvSpPr>
          <p:nvPr>
            <p:ph type="title"/>
          </p:nvPr>
        </p:nvSpPr>
        <p:spPr>
          <a:xfrm>
            <a:off x="950594" y="376987"/>
            <a:ext cx="10972800" cy="1143000"/>
          </a:xfrm>
        </p:spPr>
        <p:txBody>
          <a:bodyPr/>
          <a:lstStyle/>
          <a:p>
            <a:r>
              <a:rPr lang="lv-LV" sz="2400" b="1" dirty="0">
                <a:latin typeface="Verdana"/>
                <a:ea typeface="Verdana"/>
              </a:rPr>
              <a:t>Sociālie pakalpojumi</a:t>
            </a:r>
          </a:p>
        </p:txBody>
      </p:sp>
      <p:sp>
        <p:nvSpPr>
          <p:cNvPr id="264" name="Google Shape;264;p26"/>
          <p:cNvSpPr txBox="1">
            <a:spLocks noGrp="1"/>
          </p:cNvSpPr>
          <p:nvPr>
            <p:ph type="body" idx="1"/>
          </p:nvPr>
        </p:nvSpPr>
        <p:spPr>
          <a:xfrm>
            <a:off x="609600" y="1651571"/>
            <a:ext cx="10972800" cy="4525962"/>
          </a:xfrm>
          <a:prstGeom prst="rect">
            <a:avLst/>
          </a:prstGeom>
          <a:noFill/>
          <a:ln>
            <a:noFill/>
          </a:ln>
        </p:spPr>
        <p:txBody>
          <a:bodyPr spcFirstLastPara="1" wrap="square" lIns="93950" tIns="46975" rIns="93950" bIns="46975" anchor="t" anchorCtr="0">
            <a:noAutofit/>
          </a:bodyPr>
          <a:lstStyle/>
          <a:p>
            <a:pPr marL="0" lvl="0" indent="0" rtl="0">
              <a:lnSpc>
                <a:spcPct val="100000"/>
              </a:lnSpc>
              <a:spcBef>
                <a:spcPts val="0"/>
              </a:spcBef>
              <a:spcAft>
                <a:spcPts val="0"/>
              </a:spcAft>
              <a:buClr>
                <a:schemeClr val="dk1"/>
              </a:buClr>
              <a:buSzPts val="2400"/>
              <a:buNone/>
            </a:pPr>
            <a:br>
              <a:rPr lang="lv" sz="2400" b="1" i="0" u="none" dirty="0">
                <a:solidFill>
                  <a:schemeClr val="dk1"/>
                </a:solidFill>
                <a:latin typeface="Verdana"/>
                <a:ea typeface="Verdana"/>
                <a:cs typeface="Verdana"/>
                <a:sym typeface="Verdana"/>
              </a:rPr>
            </a:br>
            <a:endParaRPr dirty="0"/>
          </a:p>
        </p:txBody>
      </p:sp>
      <p:sp>
        <p:nvSpPr>
          <p:cNvPr id="265" name="Google Shape;265;p26"/>
          <p:cNvSpPr txBox="1"/>
          <p:nvPr/>
        </p:nvSpPr>
        <p:spPr>
          <a:xfrm>
            <a:off x="11379200" y="6324600"/>
            <a:ext cx="406400" cy="304800"/>
          </a:xfrm>
          <a:prstGeom prst="rect">
            <a:avLst/>
          </a:prstGeom>
          <a:noFill/>
          <a:ln>
            <a:noFill/>
          </a:ln>
        </p:spPr>
        <p:txBody>
          <a:bodyPr spcFirstLastPara="1" wrap="square" lIns="93950" tIns="46975" rIns="93950" bIns="46975" anchor="ctr" anchorCtr="0">
            <a:noAutofit/>
          </a:bodyPr>
          <a:lstStyle/>
          <a:p>
            <a:pPr marL="0" marR="0" lvl="0" indent="0" algn="r" defTabSz="914400" rtl="0" eaLnBrk="1" fontAlgn="auto" latinLnBrk="0" hangingPunct="1">
              <a:lnSpc>
                <a:spcPct val="100000"/>
              </a:lnSpc>
              <a:spcBef>
                <a:spcPts val="0"/>
              </a:spcBef>
              <a:spcAft>
                <a:spcPts val="0"/>
              </a:spcAft>
              <a:buClr>
                <a:srgbClr val="898989"/>
              </a:buClr>
              <a:buSzPts val="1000"/>
              <a:buFont typeface="Verdana"/>
              <a:buNone/>
              <a:tabLst/>
              <a:defRPr/>
            </a:pPr>
            <a:fld id="{00000000-1234-1234-1234-123412341234}" type="slidenum">
              <a:rPr kumimoji="0" lang="lv" sz="1000" b="0" i="0" u="none" strike="noStrike" kern="0" cap="none" spc="0" normalizeH="0" baseline="0" noProof="0">
                <a:ln>
                  <a:noFill/>
                </a:ln>
                <a:solidFill>
                  <a:srgbClr val="898989"/>
                </a:solidFill>
                <a:effectLst/>
                <a:uLnTx/>
                <a:uFillTx/>
                <a:latin typeface="Verdana"/>
                <a:ea typeface="Verdana"/>
                <a:cs typeface="Verdana"/>
                <a:sym typeface="Verdana"/>
              </a:rPr>
              <a:pPr marL="0" marR="0" lvl="0" indent="0" algn="r" defTabSz="914400" rtl="0" eaLnBrk="1" fontAlgn="auto" latinLnBrk="0" hangingPunct="1">
                <a:lnSpc>
                  <a:spcPct val="100000"/>
                </a:lnSpc>
                <a:spcBef>
                  <a:spcPts val="0"/>
                </a:spcBef>
                <a:spcAft>
                  <a:spcPts val="0"/>
                </a:spcAft>
                <a:buClr>
                  <a:srgbClr val="898989"/>
                </a:buClr>
                <a:buSzPts val="1000"/>
                <a:buFont typeface="Verdana"/>
                <a:buNone/>
                <a:tabLst/>
                <a:defRPr/>
              </a:pPr>
              <a:t>18</a:t>
            </a:fld>
            <a:endParaRPr kumimoji="0" sz="1400" b="0" i="0" u="none" strike="noStrike" kern="0" cap="none" spc="0" normalizeH="0" baseline="0" noProof="0">
              <a:ln>
                <a:noFill/>
              </a:ln>
              <a:solidFill>
                <a:srgbClr val="000000"/>
              </a:solidFill>
              <a:effectLst/>
              <a:uLnTx/>
              <a:uFillTx/>
              <a:latin typeface="Arial"/>
              <a:ea typeface="Arial"/>
              <a:cs typeface="Arial"/>
              <a:sym typeface="Arial"/>
            </a:endParaRPr>
          </a:p>
        </p:txBody>
      </p:sp>
      <p:pic>
        <p:nvPicPr>
          <p:cNvPr id="266" name="Google Shape;266;p26"/>
          <p:cNvPicPr preferRelativeResize="0"/>
          <p:nvPr/>
        </p:nvPicPr>
        <p:blipFill rotWithShape="1">
          <a:blip r:embed="rId3">
            <a:alphaModFix/>
          </a:blip>
          <a:srcRect/>
          <a:stretch/>
        </p:blipFill>
        <p:spPr>
          <a:xfrm>
            <a:off x="896937" y="4762"/>
            <a:ext cx="1222375" cy="1527175"/>
          </a:xfrm>
          <a:prstGeom prst="rect">
            <a:avLst/>
          </a:prstGeom>
          <a:noFill/>
          <a:ln>
            <a:noFill/>
          </a:ln>
        </p:spPr>
      </p:pic>
      <p:sp>
        <p:nvSpPr>
          <p:cNvPr id="4" name="Rectangle 3">
            <a:extLst>
              <a:ext uri="{FF2B5EF4-FFF2-40B4-BE49-F238E27FC236}">
                <a16:creationId xmlns:a16="http://schemas.microsoft.com/office/drawing/2014/main" id="{5B2B91BF-3D34-48C2-8BE2-9D24FBDC2DB5}"/>
              </a:ext>
            </a:extLst>
          </p:cNvPr>
          <p:cNvSpPr/>
          <p:nvPr/>
        </p:nvSpPr>
        <p:spPr>
          <a:xfrm>
            <a:off x="3038913" y="3275112"/>
            <a:ext cx="245580" cy="307777"/>
          </a:xfrm>
          <a:prstGeom prst="rect">
            <a:avLst/>
          </a:prstGeom>
        </p:spPr>
        <p:txBody>
          <a:bodyPr wrap="none">
            <a:sp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lv-LV" sz="1400" b="1" i="0" u="none" strike="noStrike" kern="0" cap="none" spc="0" normalizeH="0" baseline="0" noProof="0" dirty="0">
                <a:ln>
                  <a:noFill/>
                </a:ln>
                <a:solidFill>
                  <a:srgbClr val="000000"/>
                </a:solidFill>
                <a:effectLst/>
                <a:uLnTx/>
                <a:uFillTx/>
                <a:latin typeface="Verdana"/>
                <a:ea typeface="Verdana"/>
                <a:cs typeface="Verdana"/>
                <a:sym typeface="Verdana"/>
              </a:rPr>
              <a:t> </a:t>
            </a:r>
            <a:endParaRPr kumimoji="0" lang="lv-LV" sz="1400" b="0" i="0" u="none" strike="noStrike" kern="0" cap="none" spc="0" normalizeH="0" baseline="0" noProof="0" dirty="0">
              <a:ln>
                <a:noFill/>
              </a:ln>
              <a:solidFill>
                <a:srgbClr val="000000"/>
              </a:solidFill>
              <a:effectLst/>
              <a:uLnTx/>
              <a:uFillTx/>
              <a:latin typeface="Arial"/>
              <a:cs typeface="Arial"/>
              <a:sym typeface="Arial"/>
            </a:endParaRPr>
          </a:p>
        </p:txBody>
      </p:sp>
      <p:graphicFrame>
        <p:nvGraphicFramePr>
          <p:cNvPr id="8" name="Table 7">
            <a:extLst>
              <a:ext uri="{FF2B5EF4-FFF2-40B4-BE49-F238E27FC236}">
                <a16:creationId xmlns:a16="http://schemas.microsoft.com/office/drawing/2014/main" id="{351A8C4D-8343-4FF2-8F24-E84BEA26B572}"/>
              </a:ext>
            </a:extLst>
          </p:cNvPr>
          <p:cNvGraphicFramePr>
            <a:graphicFrameLocks noGrp="1"/>
          </p:cNvGraphicFramePr>
          <p:nvPr>
            <p:extLst/>
          </p:nvPr>
        </p:nvGraphicFramePr>
        <p:xfrm>
          <a:off x="896937" y="1823321"/>
          <a:ext cx="10482264" cy="2441465"/>
        </p:xfrm>
        <a:graphic>
          <a:graphicData uri="http://schemas.openxmlformats.org/drawingml/2006/table">
            <a:tbl>
              <a:tblPr firstRow="1" bandRow="1">
                <a:tableStyleId>{69C7853C-536D-4A76-A0AE-DD22124D55A5}</a:tableStyleId>
              </a:tblPr>
              <a:tblGrid>
                <a:gridCol w="4611859">
                  <a:extLst>
                    <a:ext uri="{9D8B030D-6E8A-4147-A177-3AD203B41FA5}">
                      <a16:colId xmlns:a16="http://schemas.microsoft.com/office/drawing/2014/main" val="3850994751"/>
                    </a:ext>
                  </a:extLst>
                </a:gridCol>
                <a:gridCol w="3303531">
                  <a:extLst>
                    <a:ext uri="{9D8B030D-6E8A-4147-A177-3AD203B41FA5}">
                      <a16:colId xmlns:a16="http://schemas.microsoft.com/office/drawing/2014/main" val="2129466896"/>
                    </a:ext>
                  </a:extLst>
                </a:gridCol>
                <a:gridCol w="2566874">
                  <a:extLst>
                    <a:ext uri="{9D8B030D-6E8A-4147-A177-3AD203B41FA5}">
                      <a16:colId xmlns:a16="http://schemas.microsoft.com/office/drawing/2014/main" val="2232421996"/>
                    </a:ext>
                  </a:extLst>
                </a:gridCol>
              </a:tblGrid>
              <a:tr h="370840">
                <a:tc>
                  <a:txBody>
                    <a:bodyPr/>
                    <a:lstStyle/>
                    <a:p>
                      <a:pPr algn="ctr"/>
                      <a:r>
                        <a:rPr lang="lv-LV" sz="1600" noProof="0">
                          <a:solidFill>
                            <a:schemeClr val="tx1"/>
                          </a:solidFill>
                          <a:latin typeface="Verdana" panose="020B0604030504040204" pitchFamily="34" charset="0"/>
                          <a:ea typeface="Verdana" panose="020B0604030504040204" pitchFamily="34" charset="0"/>
                        </a:rPr>
                        <a:t>Pakalpojums</a:t>
                      </a:r>
                    </a:p>
                  </a:txBody>
                  <a:tcPr/>
                </a:tc>
                <a:tc>
                  <a:txBody>
                    <a:bodyPr/>
                    <a:lstStyle/>
                    <a:p>
                      <a:pPr algn="ctr"/>
                      <a:r>
                        <a:rPr lang="lv-LV" sz="1600" noProof="0" dirty="0">
                          <a:solidFill>
                            <a:schemeClr val="tx1"/>
                          </a:solidFill>
                          <a:latin typeface="Verdana" panose="020B0604030504040204" pitchFamily="34" charset="0"/>
                          <a:ea typeface="Verdana" panose="020B0604030504040204" pitchFamily="34" charset="0"/>
                        </a:rPr>
                        <a:t>Saņēmēju skaits </a:t>
                      </a:r>
                    </a:p>
                    <a:p>
                      <a:pPr algn="ctr"/>
                      <a:r>
                        <a:rPr lang="lv-LV" sz="1600" b="0" noProof="0" dirty="0">
                          <a:solidFill>
                            <a:schemeClr val="tx1"/>
                          </a:solidFill>
                          <a:latin typeface="Verdana" panose="020B0604030504040204" pitchFamily="34" charset="0"/>
                          <a:ea typeface="Verdana" panose="020B0604030504040204" pitchFamily="34" charset="0"/>
                        </a:rPr>
                        <a:t>(kopš pakalpojuma uzsākšanas)</a:t>
                      </a:r>
                    </a:p>
                  </a:txBody>
                  <a:tcPr/>
                </a:tc>
                <a:tc>
                  <a:txBody>
                    <a:bodyPr/>
                    <a:lstStyle/>
                    <a:p>
                      <a:pPr algn="ctr"/>
                      <a:r>
                        <a:rPr lang="lv-LV" sz="1600" b="1" noProof="0" dirty="0">
                          <a:solidFill>
                            <a:schemeClr val="tx1"/>
                          </a:solidFill>
                          <a:latin typeface="Verdana" panose="020B0604030504040204" pitchFamily="34" charset="0"/>
                          <a:ea typeface="Verdana" panose="020B0604030504040204" pitchFamily="34" charset="0"/>
                        </a:rPr>
                        <a:t>Izlietotais </a:t>
                      </a:r>
                      <a:r>
                        <a:rPr lang="lv-LV" sz="1600" noProof="0" dirty="0">
                          <a:solidFill>
                            <a:schemeClr val="tx1"/>
                          </a:solidFill>
                          <a:latin typeface="Verdana" panose="020B0604030504040204" pitchFamily="34" charset="0"/>
                          <a:ea typeface="Verdana" panose="020B0604030504040204" pitchFamily="34" charset="0"/>
                        </a:rPr>
                        <a:t>finansējums, eiro</a:t>
                      </a:r>
                    </a:p>
                    <a:p>
                      <a:pPr algn="ctr"/>
                      <a:r>
                        <a:rPr lang="lv-LV" sz="1600" b="0" noProof="0" dirty="0">
                          <a:solidFill>
                            <a:schemeClr val="tx1"/>
                          </a:solidFill>
                          <a:latin typeface="Verdana" panose="020B0604030504040204" pitchFamily="34" charset="0"/>
                          <a:ea typeface="Verdana" panose="020B0604030504040204" pitchFamily="34" charset="0"/>
                        </a:rPr>
                        <a:t>(kopš pakalpojuma uzsākšanas)</a:t>
                      </a:r>
                    </a:p>
                  </a:txBody>
                  <a:tcPr/>
                </a:tc>
                <a:extLst>
                  <a:ext uri="{0D108BD9-81ED-4DB2-BD59-A6C34878D82A}">
                    <a16:rowId xmlns:a16="http://schemas.microsoft.com/office/drawing/2014/main" val="107393388"/>
                  </a:ext>
                </a:extLst>
              </a:tr>
              <a:tr h="370840">
                <a:tc>
                  <a:txBody>
                    <a:bodyPr/>
                    <a:lstStyle/>
                    <a:p>
                      <a:r>
                        <a:rPr lang="lv-LV" sz="1600" noProof="0">
                          <a:latin typeface="Verdana" panose="020B0604030504040204" pitchFamily="34" charset="0"/>
                          <a:ea typeface="Verdana" panose="020B0604030504040204" pitchFamily="34" charset="0"/>
                        </a:rPr>
                        <a:t>Tehniskie palīglīdzekļi </a:t>
                      </a:r>
                      <a:endParaRPr lang="lv-LV" sz="1600" i="1" noProof="0">
                        <a:latin typeface="Verdana" panose="020B0604030504040204" pitchFamily="34" charset="0"/>
                        <a:ea typeface="Verdana" panose="020B0604030504040204" pitchFamily="34" charset="0"/>
                      </a:endParaRPr>
                    </a:p>
                  </a:txBody>
                  <a:tcPr/>
                </a:tc>
                <a:tc>
                  <a:txBody>
                    <a:bodyPr/>
                    <a:lstStyle/>
                    <a:p>
                      <a:pPr algn="ctr"/>
                      <a:r>
                        <a:rPr lang="en-US" sz="1600" noProof="0" dirty="0">
                          <a:latin typeface="Verdana" panose="020B0604030504040204" pitchFamily="34" charset="0"/>
                          <a:ea typeface="Verdana" panose="020B0604030504040204" pitchFamily="34" charset="0"/>
                        </a:rPr>
                        <a:t>595</a:t>
                      </a:r>
                      <a:r>
                        <a:rPr lang="lv-LV" sz="1600" noProof="0" dirty="0">
                          <a:latin typeface="Verdana" panose="020B0604030504040204" pitchFamily="34" charset="0"/>
                          <a:ea typeface="Verdana" panose="020B0604030504040204" pitchFamily="34" charset="0"/>
                        </a:rPr>
                        <a:t>*</a:t>
                      </a:r>
                    </a:p>
                  </a:txBody>
                  <a:tcPr/>
                </a:tc>
                <a:tc>
                  <a:txBody>
                    <a:bodyPr/>
                    <a:lstStyle/>
                    <a:p>
                      <a:pPr algn="ctr"/>
                      <a:r>
                        <a:rPr lang="en-US" sz="1600" noProof="0" dirty="0">
                          <a:latin typeface="Verdana" panose="020B0604030504040204" pitchFamily="34" charset="0"/>
                          <a:ea typeface="Verdana" panose="020B0604030504040204" pitchFamily="34" charset="0"/>
                        </a:rPr>
                        <a:t>622 548</a:t>
                      </a:r>
                      <a:endParaRPr lang="lv-LV" sz="1600" noProof="0" dirty="0">
                        <a:latin typeface="Verdana" panose="020B0604030504040204" pitchFamily="34" charset="0"/>
                        <a:ea typeface="Verdana" panose="020B0604030504040204" pitchFamily="34" charset="0"/>
                      </a:endParaRPr>
                    </a:p>
                  </a:txBody>
                  <a:tcPr/>
                </a:tc>
                <a:extLst>
                  <a:ext uri="{0D108BD9-81ED-4DB2-BD59-A6C34878D82A}">
                    <a16:rowId xmlns:a16="http://schemas.microsoft.com/office/drawing/2014/main" val="3149644477"/>
                  </a:ext>
                </a:extLst>
              </a:tr>
              <a:tr h="424705">
                <a:tc>
                  <a:txBody>
                    <a:bodyPr/>
                    <a:lstStyle/>
                    <a:p>
                      <a:r>
                        <a:rPr lang="lv-LV" sz="1600" noProof="0">
                          <a:latin typeface="Verdana" panose="020B0604030504040204" pitchFamily="34" charset="0"/>
                          <a:ea typeface="Verdana" panose="020B0604030504040204" pitchFamily="34" charset="0"/>
                        </a:rPr>
                        <a:t>Surdotulka pakalpojums </a:t>
                      </a:r>
                      <a:endParaRPr lang="lv-LV" sz="1600" b="0" i="1" u="none" strike="noStrike" cap="none" noProof="0">
                        <a:solidFill>
                          <a:schemeClr val="dk1"/>
                        </a:solidFill>
                        <a:latin typeface="Verdana" panose="020B0604030504040204" pitchFamily="34" charset="0"/>
                        <a:ea typeface="Verdana" panose="020B0604030504040204" pitchFamily="34" charset="0"/>
                        <a:cs typeface="+mn-cs"/>
                        <a:sym typeface="Arial"/>
                      </a:endParaRPr>
                    </a:p>
                  </a:txBody>
                  <a:tcPr/>
                </a:tc>
                <a:tc>
                  <a:txBody>
                    <a:bodyPr/>
                    <a:lstStyle/>
                    <a:p>
                      <a:pPr algn="ctr"/>
                      <a:r>
                        <a:rPr lang="lv-LV" sz="1600" b="0" i="0" u="none" strike="noStrike" cap="none" noProof="0" dirty="0">
                          <a:solidFill>
                            <a:schemeClr val="dk1"/>
                          </a:solidFill>
                          <a:latin typeface="Verdana" panose="020B0604030504040204" pitchFamily="34" charset="0"/>
                          <a:ea typeface="Verdana" panose="020B0604030504040204" pitchFamily="34" charset="0"/>
                          <a:cs typeface="+mn-cs"/>
                          <a:sym typeface="Arial"/>
                        </a:rPr>
                        <a:t>29</a:t>
                      </a:r>
                    </a:p>
                  </a:txBody>
                  <a:tcPr/>
                </a:tc>
                <a:tc>
                  <a:txBody>
                    <a:bodyPr/>
                    <a:lstStyle/>
                    <a:p>
                      <a:pPr algn="ctr"/>
                      <a:r>
                        <a:rPr lang="lv-LV" sz="1600" b="0" i="0" u="none" strike="noStrike" cap="none" noProof="0" dirty="0">
                          <a:solidFill>
                            <a:schemeClr val="dk1"/>
                          </a:solidFill>
                          <a:latin typeface="Verdana" panose="020B0604030504040204" pitchFamily="34" charset="0"/>
                          <a:ea typeface="Verdana" panose="020B0604030504040204" pitchFamily="34" charset="0"/>
                          <a:cs typeface="+mn-cs"/>
                          <a:sym typeface="Arial"/>
                        </a:rPr>
                        <a:t>1</a:t>
                      </a:r>
                      <a:r>
                        <a:rPr lang="en-US" sz="1600" b="0" i="0" u="none" strike="noStrike" cap="none" noProof="0" dirty="0">
                          <a:solidFill>
                            <a:schemeClr val="dk1"/>
                          </a:solidFill>
                          <a:latin typeface="Verdana" panose="020B0604030504040204" pitchFamily="34" charset="0"/>
                          <a:ea typeface="Verdana" panose="020B0604030504040204" pitchFamily="34" charset="0"/>
                          <a:cs typeface="+mn-cs"/>
                          <a:sym typeface="Arial"/>
                        </a:rPr>
                        <a:t>8 001</a:t>
                      </a:r>
                      <a:endParaRPr lang="lv-LV" sz="1600" b="0" i="0" u="none" strike="noStrike" cap="none" noProof="0" dirty="0">
                        <a:solidFill>
                          <a:schemeClr val="dk1"/>
                        </a:solidFill>
                        <a:latin typeface="Verdana" panose="020B0604030504040204" pitchFamily="34" charset="0"/>
                        <a:ea typeface="Verdana" panose="020B0604030504040204" pitchFamily="34" charset="0"/>
                        <a:cs typeface="+mn-cs"/>
                        <a:sym typeface="Arial"/>
                      </a:endParaRPr>
                    </a:p>
                  </a:txBody>
                  <a:tcPr/>
                </a:tc>
                <a:extLst>
                  <a:ext uri="{0D108BD9-81ED-4DB2-BD59-A6C34878D82A}">
                    <a16:rowId xmlns:a16="http://schemas.microsoft.com/office/drawing/2014/main" val="3544318446"/>
                  </a:ext>
                </a:extLst>
              </a:tr>
              <a:tr h="452120">
                <a:tc>
                  <a:txBody>
                    <a:bodyPr/>
                    <a:lstStyle/>
                    <a:p>
                      <a:r>
                        <a:rPr lang="lv-LV" sz="1600" noProof="0">
                          <a:latin typeface="Verdana" panose="020B0604030504040204" pitchFamily="34" charset="0"/>
                          <a:ea typeface="Verdana" panose="020B0604030504040204" pitchFamily="34" charset="0"/>
                        </a:rPr>
                        <a:t>Sociālā rehabilitācija vardarbībā cietušām personām</a:t>
                      </a:r>
                    </a:p>
                  </a:txBody>
                  <a:tcPr/>
                </a:tc>
                <a:tc>
                  <a:txBody>
                    <a:bodyPr/>
                    <a:lstStyle/>
                    <a:p>
                      <a:pPr algn="ctr"/>
                      <a:r>
                        <a:rPr lang="lv-LV" sz="1600" b="0" i="0" u="none" strike="noStrike" cap="none" noProof="0" dirty="0">
                          <a:solidFill>
                            <a:schemeClr val="dk1"/>
                          </a:solidFill>
                          <a:latin typeface="Verdana" panose="020B0604030504040204" pitchFamily="34" charset="0"/>
                          <a:ea typeface="Verdana" panose="020B0604030504040204" pitchFamily="34" charset="0"/>
                          <a:cs typeface="+mn-cs"/>
                          <a:sym typeface="Arial"/>
                        </a:rPr>
                        <a:t>13</a:t>
                      </a:r>
                      <a:r>
                        <a:rPr lang="en-US" sz="1600" b="0" i="0" u="none" strike="noStrike" cap="none" noProof="0" dirty="0">
                          <a:solidFill>
                            <a:schemeClr val="dk1"/>
                          </a:solidFill>
                          <a:latin typeface="Verdana" panose="020B0604030504040204" pitchFamily="34" charset="0"/>
                          <a:ea typeface="Verdana" panose="020B0604030504040204" pitchFamily="34" charset="0"/>
                          <a:cs typeface="+mn-cs"/>
                          <a:sym typeface="Arial"/>
                        </a:rPr>
                        <a:t>2</a:t>
                      </a:r>
                      <a:endParaRPr lang="lv-LV" sz="1600" b="0" i="0" u="none" strike="noStrike" cap="none" noProof="0" dirty="0">
                        <a:solidFill>
                          <a:schemeClr val="dk1"/>
                        </a:solidFill>
                        <a:latin typeface="Verdana" panose="020B0604030504040204" pitchFamily="34" charset="0"/>
                        <a:ea typeface="Verdana" panose="020B0604030504040204" pitchFamily="34" charset="0"/>
                        <a:cs typeface="+mn-cs"/>
                        <a:sym typeface="Arial"/>
                      </a:endParaRPr>
                    </a:p>
                    <a:p>
                      <a:pPr algn="ctr"/>
                      <a:r>
                        <a:rPr lang="lv-LV" sz="1600" b="0" i="0" u="none" strike="noStrike" cap="none" noProof="0" dirty="0">
                          <a:solidFill>
                            <a:schemeClr val="dk1"/>
                          </a:solidFill>
                          <a:latin typeface="Verdana" panose="020B0604030504040204" pitchFamily="34" charset="0"/>
                          <a:ea typeface="Verdana" panose="020B0604030504040204" pitchFamily="34" charset="0"/>
                          <a:cs typeface="+mn-cs"/>
                          <a:sym typeface="Arial"/>
                        </a:rPr>
                        <a:t>(t.sk. 5</a:t>
                      </a:r>
                      <a:r>
                        <a:rPr lang="en-US" sz="1600" b="0" i="0" u="none" strike="noStrike" cap="none" noProof="0" dirty="0">
                          <a:solidFill>
                            <a:schemeClr val="dk1"/>
                          </a:solidFill>
                          <a:latin typeface="Verdana" panose="020B0604030504040204" pitchFamily="34" charset="0"/>
                          <a:ea typeface="Verdana" panose="020B0604030504040204" pitchFamily="34" charset="0"/>
                          <a:cs typeface="+mn-cs"/>
                          <a:sym typeface="Arial"/>
                        </a:rPr>
                        <a:t>5</a:t>
                      </a:r>
                      <a:r>
                        <a:rPr lang="lv-LV" sz="1600" b="0" i="0" u="none" strike="noStrike" cap="none" noProof="0" dirty="0">
                          <a:solidFill>
                            <a:schemeClr val="dk1"/>
                          </a:solidFill>
                          <a:latin typeface="Verdana" panose="020B0604030504040204" pitchFamily="34" charset="0"/>
                          <a:ea typeface="Verdana" panose="020B0604030504040204" pitchFamily="34" charset="0"/>
                          <a:cs typeface="+mn-cs"/>
                          <a:sym typeface="Arial"/>
                        </a:rPr>
                        <a:t> nepilngadīgie)</a:t>
                      </a:r>
                    </a:p>
                  </a:txBody>
                  <a:tcPr/>
                </a:tc>
                <a:tc>
                  <a:txBody>
                    <a:bodyPr/>
                    <a:lstStyle/>
                    <a:p>
                      <a:pPr algn="ctr"/>
                      <a:r>
                        <a:rPr lang="en-US" sz="1600" b="0" i="0" u="none" strike="noStrike" cap="none" noProof="0" dirty="0">
                          <a:solidFill>
                            <a:schemeClr val="dk1"/>
                          </a:solidFill>
                          <a:latin typeface="Verdana" panose="020B0604030504040204" pitchFamily="34" charset="0"/>
                          <a:ea typeface="Verdana" panose="020B0604030504040204" pitchFamily="34" charset="0"/>
                          <a:cs typeface="+mn-cs"/>
                          <a:sym typeface="Arial"/>
                        </a:rPr>
                        <a:t>62 699</a:t>
                      </a:r>
                      <a:endParaRPr lang="lv-LV" sz="1600" b="0" i="0" u="none" strike="noStrike" cap="none" noProof="0" dirty="0">
                        <a:solidFill>
                          <a:schemeClr val="dk1"/>
                        </a:solidFill>
                        <a:latin typeface="Verdana" panose="020B0604030504040204" pitchFamily="34" charset="0"/>
                        <a:ea typeface="Verdana" panose="020B0604030504040204" pitchFamily="34" charset="0"/>
                        <a:cs typeface="+mn-cs"/>
                        <a:sym typeface="Arial"/>
                      </a:endParaRPr>
                    </a:p>
                  </a:txBody>
                  <a:tcPr/>
                </a:tc>
                <a:extLst>
                  <a:ext uri="{0D108BD9-81ED-4DB2-BD59-A6C34878D82A}">
                    <a16:rowId xmlns:a16="http://schemas.microsoft.com/office/drawing/2014/main" val="1474485005"/>
                  </a:ext>
                </a:extLst>
              </a:tr>
            </a:tbl>
          </a:graphicData>
        </a:graphic>
      </p:graphicFrame>
      <p:sp>
        <p:nvSpPr>
          <p:cNvPr id="2" name="TextBox 1">
            <a:extLst>
              <a:ext uri="{FF2B5EF4-FFF2-40B4-BE49-F238E27FC236}">
                <a16:creationId xmlns:a16="http://schemas.microsoft.com/office/drawing/2014/main" id="{86EDDE14-B3C2-4DC1-86BC-988450208B3E}"/>
              </a:ext>
            </a:extLst>
          </p:cNvPr>
          <p:cNvSpPr txBox="1"/>
          <p:nvPr/>
        </p:nvSpPr>
        <p:spPr>
          <a:xfrm>
            <a:off x="854868" y="4436536"/>
            <a:ext cx="10482264" cy="307777"/>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lv-LV" sz="1400" b="0" i="0" u="none" strike="noStrike" kern="0" cap="none" spc="0" normalizeH="0" baseline="0" noProof="0" dirty="0">
                <a:ln>
                  <a:noFill/>
                </a:ln>
                <a:solidFill>
                  <a:srgbClr val="000000"/>
                </a:solidFill>
                <a:effectLst/>
                <a:uLnTx/>
                <a:uFillTx/>
                <a:latin typeface="Arial"/>
                <a:cs typeface="Arial"/>
                <a:sym typeface="Arial"/>
              </a:rPr>
              <a:t>* </a:t>
            </a:r>
            <a:r>
              <a:rPr kumimoji="0" lang="lv-LV" sz="1400" b="0" i="1" u="none" strike="noStrike" kern="0" cap="none" spc="0" normalizeH="0" baseline="0" noProof="0" dirty="0">
                <a:ln>
                  <a:noFill/>
                </a:ln>
                <a:solidFill>
                  <a:srgbClr val="000000"/>
                </a:solidFill>
                <a:effectLst/>
                <a:uLnTx/>
                <a:uFillTx/>
                <a:latin typeface="Verdana" panose="020B0604030504040204" pitchFamily="34" charset="0"/>
                <a:ea typeface="Verdana" panose="020B0604030504040204" pitchFamily="34" charset="0"/>
                <a:cs typeface="Arial"/>
                <a:sym typeface="Arial"/>
              </a:rPr>
              <a:t>persona uzskaitīta tik reizes, cik saņēmusi tehnisko palīglīdzekli</a:t>
            </a:r>
          </a:p>
        </p:txBody>
      </p:sp>
    </p:spTree>
    <p:extLst>
      <p:ext uri="{BB962C8B-B14F-4D97-AF65-F5344CB8AC3E}">
        <p14:creationId xmlns:p14="http://schemas.microsoft.com/office/powerpoint/2010/main" val="85676024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233"/>
        <p:cNvGrpSpPr/>
        <p:nvPr/>
      </p:nvGrpSpPr>
      <p:grpSpPr>
        <a:xfrm>
          <a:off x="0" y="0"/>
          <a:ext cx="0" cy="0"/>
          <a:chOff x="0" y="0"/>
          <a:chExt cx="0" cy="0"/>
        </a:xfrm>
      </p:grpSpPr>
      <p:sp>
        <p:nvSpPr>
          <p:cNvPr id="234" name="Google Shape;234;p23"/>
          <p:cNvSpPr txBox="1">
            <a:spLocks noGrp="1"/>
          </p:cNvSpPr>
          <p:nvPr>
            <p:ph type="body" idx="1"/>
          </p:nvPr>
        </p:nvSpPr>
        <p:spPr>
          <a:xfrm>
            <a:off x="2591162" y="277402"/>
            <a:ext cx="8539200" cy="976045"/>
          </a:xfrm>
          <a:prstGeom prst="rect">
            <a:avLst/>
          </a:prstGeom>
          <a:noFill/>
          <a:ln>
            <a:noFill/>
          </a:ln>
        </p:spPr>
        <p:txBody>
          <a:bodyPr spcFirstLastPara="1" wrap="square" lIns="93950" tIns="46975" rIns="93950" bIns="46975" anchor="t" anchorCtr="0">
            <a:noAutofit/>
          </a:bodyPr>
          <a:lstStyle/>
          <a:p>
            <a:pPr marL="0" indent="0" algn="just">
              <a:lnSpc>
                <a:spcPct val="80000"/>
              </a:lnSpc>
              <a:spcBef>
                <a:spcPts val="0"/>
              </a:spcBef>
              <a:buSzPts val="2200"/>
            </a:pPr>
            <a:endParaRPr lang="lv-LV" sz="2400" b="1" dirty="0"/>
          </a:p>
          <a:p>
            <a:pPr marL="0" indent="0" algn="just">
              <a:lnSpc>
                <a:spcPct val="80000"/>
              </a:lnSpc>
              <a:spcBef>
                <a:spcPts val="0"/>
              </a:spcBef>
              <a:buSzPts val="2200"/>
            </a:pPr>
            <a:r>
              <a:rPr lang="lv-LV" sz="2400" b="1" dirty="0"/>
              <a:t>EAFVP un ESF+ programmas atbalsts* Ukrainas civiliedzīvotājiem (pārtikas un materiālo preču komplekti), 2023.g. kopā</a:t>
            </a:r>
          </a:p>
        </p:txBody>
      </p:sp>
      <p:sp>
        <p:nvSpPr>
          <p:cNvPr id="235" name="Google Shape;235;p23"/>
          <p:cNvSpPr txBox="1"/>
          <p:nvPr/>
        </p:nvSpPr>
        <p:spPr>
          <a:xfrm>
            <a:off x="11379200" y="6324600"/>
            <a:ext cx="406400" cy="304800"/>
          </a:xfrm>
          <a:prstGeom prst="rect">
            <a:avLst/>
          </a:prstGeom>
          <a:noFill/>
          <a:ln>
            <a:noFill/>
          </a:ln>
        </p:spPr>
        <p:txBody>
          <a:bodyPr spcFirstLastPara="1" wrap="square" lIns="93950" tIns="46975" rIns="93950" bIns="46975" anchor="ctr" anchorCtr="0">
            <a:noAutofit/>
          </a:bodyPr>
          <a:lstStyle/>
          <a:p>
            <a:pPr marL="0" marR="0" lvl="0" indent="0" algn="r" defTabSz="914400" rtl="0" eaLnBrk="1" fontAlgn="auto" latinLnBrk="0" hangingPunct="1">
              <a:lnSpc>
                <a:spcPct val="100000"/>
              </a:lnSpc>
              <a:spcBef>
                <a:spcPts val="0"/>
              </a:spcBef>
              <a:spcAft>
                <a:spcPts val="0"/>
              </a:spcAft>
              <a:buClr>
                <a:srgbClr val="898989"/>
              </a:buClr>
              <a:buSzPts val="1000"/>
              <a:buFont typeface="Verdana"/>
              <a:buNone/>
              <a:tabLst/>
              <a:defRPr/>
            </a:pPr>
            <a:fld id="{00000000-1234-1234-1234-123412341234}" type="slidenum">
              <a:rPr kumimoji="0" lang="lv" sz="1000" b="0" i="0" u="none" strike="noStrike" kern="0" cap="none" spc="0" normalizeH="0" baseline="0" noProof="0">
                <a:ln>
                  <a:noFill/>
                </a:ln>
                <a:solidFill>
                  <a:srgbClr val="898989"/>
                </a:solidFill>
                <a:effectLst/>
                <a:uLnTx/>
                <a:uFillTx/>
                <a:latin typeface="Verdana"/>
                <a:ea typeface="Verdana"/>
                <a:cs typeface="Verdana"/>
                <a:sym typeface="Verdana"/>
              </a:rPr>
              <a:pPr marL="0" marR="0" lvl="0" indent="0" algn="r" defTabSz="914400" rtl="0" eaLnBrk="1" fontAlgn="auto" latinLnBrk="0" hangingPunct="1">
                <a:lnSpc>
                  <a:spcPct val="100000"/>
                </a:lnSpc>
                <a:spcBef>
                  <a:spcPts val="0"/>
                </a:spcBef>
                <a:spcAft>
                  <a:spcPts val="0"/>
                </a:spcAft>
                <a:buClr>
                  <a:srgbClr val="898989"/>
                </a:buClr>
                <a:buSzPts val="1000"/>
                <a:buFont typeface="Verdana"/>
                <a:buNone/>
                <a:tabLst/>
                <a:defRPr/>
              </a:pPr>
              <a:t>19</a:t>
            </a:fld>
            <a:endParaRPr kumimoji="0" sz="1400" b="0" i="0" u="none" strike="noStrike" kern="0" cap="none" spc="0" normalizeH="0" baseline="0" noProof="0">
              <a:ln>
                <a:noFill/>
              </a:ln>
              <a:solidFill>
                <a:srgbClr val="000000"/>
              </a:solidFill>
              <a:effectLst/>
              <a:uLnTx/>
              <a:uFillTx/>
              <a:latin typeface="Arial"/>
              <a:ea typeface="Arial"/>
              <a:cs typeface="Arial"/>
              <a:sym typeface="Arial"/>
            </a:endParaRPr>
          </a:p>
        </p:txBody>
      </p:sp>
      <p:pic>
        <p:nvPicPr>
          <p:cNvPr id="236" name="Google Shape;236;p23"/>
          <p:cNvPicPr preferRelativeResize="0"/>
          <p:nvPr/>
        </p:nvPicPr>
        <p:blipFill rotWithShape="1">
          <a:blip r:embed="rId3">
            <a:alphaModFix/>
          </a:blip>
          <a:srcRect/>
          <a:stretch/>
        </p:blipFill>
        <p:spPr>
          <a:xfrm>
            <a:off x="969962" y="0"/>
            <a:ext cx="1222375" cy="1527175"/>
          </a:xfrm>
          <a:prstGeom prst="rect">
            <a:avLst/>
          </a:prstGeom>
          <a:noFill/>
          <a:ln>
            <a:noFill/>
          </a:ln>
        </p:spPr>
      </p:pic>
      <p:graphicFrame>
        <p:nvGraphicFramePr>
          <p:cNvPr id="2" name="Table 1">
            <a:extLst>
              <a:ext uri="{FF2B5EF4-FFF2-40B4-BE49-F238E27FC236}">
                <a16:creationId xmlns:a16="http://schemas.microsoft.com/office/drawing/2014/main" id="{D252BA15-B697-4828-AEE1-A43E78FC3A52}"/>
              </a:ext>
            </a:extLst>
          </p:cNvPr>
          <p:cNvGraphicFramePr>
            <a:graphicFrameLocks noGrp="1"/>
          </p:cNvGraphicFramePr>
          <p:nvPr>
            <p:extLst/>
          </p:nvPr>
        </p:nvGraphicFramePr>
        <p:xfrm>
          <a:off x="2192337" y="1762994"/>
          <a:ext cx="9144000" cy="3086566"/>
        </p:xfrm>
        <a:graphic>
          <a:graphicData uri="http://schemas.openxmlformats.org/drawingml/2006/table">
            <a:tbl>
              <a:tblPr firstRow="1" bandRow="1">
                <a:tableStyleId>{69C7853C-536D-4A76-A0AE-DD22124D55A5}</a:tableStyleId>
              </a:tblPr>
              <a:tblGrid>
                <a:gridCol w="7670800">
                  <a:extLst>
                    <a:ext uri="{9D8B030D-6E8A-4147-A177-3AD203B41FA5}">
                      <a16:colId xmlns:a16="http://schemas.microsoft.com/office/drawing/2014/main" val="375003557"/>
                    </a:ext>
                  </a:extLst>
                </a:gridCol>
                <a:gridCol w="1473200">
                  <a:extLst>
                    <a:ext uri="{9D8B030D-6E8A-4147-A177-3AD203B41FA5}">
                      <a16:colId xmlns:a16="http://schemas.microsoft.com/office/drawing/2014/main" val="2755024290"/>
                    </a:ext>
                  </a:extLst>
                </a:gridCol>
              </a:tblGrid>
              <a:tr h="497321">
                <a:tc>
                  <a:txBody>
                    <a:bodyPr/>
                    <a:lstStyle/>
                    <a:p>
                      <a:pPr algn="ctr"/>
                      <a:r>
                        <a:rPr lang="lv-LV" sz="1600" dirty="0">
                          <a:latin typeface="Verdana" panose="020B0604030504040204" pitchFamily="34" charset="0"/>
                          <a:ea typeface="Verdana" panose="020B0604030504040204" pitchFamily="34" charset="0"/>
                        </a:rPr>
                        <a:t>Komplekti</a:t>
                      </a:r>
                    </a:p>
                  </a:txBody>
                  <a:tcPr/>
                </a:tc>
                <a:tc>
                  <a:txBody>
                    <a:bodyPr/>
                    <a:lstStyle/>
                    <a:p>
                      <a:pPr algn="ctr"/>
                      <a:r>
                        <a:rPr lang="lv-LV" sz="1600" dirty="0">
                          <a:latin typeface="Verdana" panose="020B0604030504040204" pitchFamily="34" charset="0"/>
                          <a:ea typeface="Verdana" panose="020B0604030504040204" pitchFamily="34" charset="0"/>
                        </a:rPr>
                        <a:t>Skaits</a:t>
                      </a:r>
                    </a:p>
                  </a:txBody>
                  <a:tcPr/>
                </a:tc>
                <a:extLst>
                  <a:ext uri="{0D108BD9-81ED-4DB2-BD59-A6C34878D82A}">
                    <a16:rowId xmlns:a16="http://schemas.microsoft.com/office/drawing/2014/main" val="3836506771"/>
                  </a:ext>
                </a:extLst>
              </a:tr>
              <a:tr h="370840">
                <a:tc>
                  <a:txBody>
                    <a:bodyPr/>
                    <a:lstStyle/>
                    <a:p>
                      <a:r>
                        <a:rPr lang="lv-LV" sz="1600" b="1" dirty="0">
                          <a:latin typeface="Verdana" panose="020B0604030504040204" pitchFamily="34" charset="0"/>
                          <a:ea typeface="Verdana" panose="020B0604030504040204" pitchFamily="34" charset="0"/>
                        </a:rPr>
                        <a:t>Kopā</a:t>
                      </a:r>
                    </a:p>
                  </a:txBody>
                  <a:tcPr/>
                </a:tc>
                <a:tc>
                  <a:txBody>
                    <a:bodyPr/>
                    <a:lstStyle/>
                    <a:p>
                      <a:pPr algn="ctr"/>
                      <a:r>
                        <a:rPr lang="lv-LV" sz="1400" b="1" i="0" u="none" strike="noStrike" cap="none" dirty="0">
                          <a:solidFill>
                            <a:schemeClr val="dk1"/>
                          </a:solidFill>
                          <a:latin typeface="Verdana" panose="020B0604030504040204" pitchFamily="34" charset="0"/>
                          <a:ea typeface="Verdana" panose="020B0604030504040204" pitchFamily="34" charset="0"/>
                          <a:cs typeface="+mn-cs"/>
                          <a:sym typeface="Arial"/>
                        </a:rPr>
                        <a:t>91 443 </a:t>
                      </a:r>
                    </a:p>
                  </a:txBody>
                  <a:tcPr/>
                </a:tc>
                <a:extLst>
                  <a:ext uri="{0D108BD9-81ED-4DB2-BD59-A6C34878D82A}">
                    <a16:rowId xmlns:a16="http://schemas.microsoft.com/office/drawing/2014/main" val="1741615706"/>
                  </a:ext>
                </a:extLst>
              </a:tr>
              <a:tr h="392335">
                <a:tc>
                  <a:txBody>
                    <a:bodyPr/>
                    <a:lstStyle/>
                    <a:p>
                      <a:pPr algn="r"/>
                      <a:r>
                        <a:rPr lang="lv-LV" i="1" dirty="0">
                          <a:latin typeface="Verdana" panose="020B0604030504040204" pitchFamily="34" charset="0"/>
                          <a:ea typeface="Verdana" panose="020B0604030504040204" pitchFamily="34" charset="0"/>
                        </a:rPr>
                        <a:t>Tai skaitā:</a:t>
                      </a:r>
                    </a:p>
                  </a:txBody>
                  <a:tcPr/>
                </a:tc>
                <a:tc>
                  <a:txBody>
                    <a:bodyPr/>
                    <a:lstStyle/>
                    <a:p>
                      <a:pPr algn="ctr"/>
                      <a:endParaRPr lang="lv-LV" dirty="0">
                        <a:latin typeface="Verdana" panose="020B0604030504040204" pitchFamily="34" charset="0"/>
                        <a:ea typeface="Verdana" panose="020B0604030504040204" pitchFamily="34" charset="0"/>
                      </a:endParaRPr>
                    </a:p>
                  </a:txBody>
                  <a:tcPr/>
                </a:tc>
                <a:extLst>
                  <a:ext uri="{0D108BD9-81ED-4DB2-BD59-A6C34878D82A}">
                    <a16:rowId xmlns:a16="http://schemas.microsoft.com/office/drawing/2014/main" val="740628495"/>
                  </a:ext>
                </a:extLst>
              </a:tr>
              <a:tr h="342710">
                <a:tc>
                  <a:txBody>
                    <a:bodyPr/>
                    <a:lstStyle/>
                    <a:p>
                      <a:pPr algn="r"/>
                      <a:r>
                        <a:rPr lang="lv-LV" dirty="0">
                          <a:latin typeface="Verdana" panose="020B0604030504040204" pitchFamily="34" charset="0"/>
                          <a:ea typeface="Verdana" panose="020B0604030504040204" pitchFamily="34" charset="0"/>
                        </a:rPr>
                        <a:t>Pārtikas preču komplekti</a:t>
                      </a:r>
                    </a:p>
                  </a:txBody>
                  <a:tcPr/>
                </a:tc>
                <a:tc>
                  <a:txBody>
                    <a:bodyPr/>
                    <a:lstStyle/>
                    <a:p>
                      <a:pPr algn="ctr"/>
                      <a:r>
                        <a:rPr lang="lv-LV" sz="1400" b="0" i="0" u="none" strike="noStrike" cap="none" dirty="0">
                          <a:solidFill>
                            <a:schemeClr val="dk1"/>
                          </a:solidFill>
                          <a:latin typeface="Verdana" panose="020B0604030504040204" pitchFamily="34" charset="0"/>
                          <a:ea typeface="Verdana" panose="020B0604030504040204" pitchFamily="34" charset="0"/>
                          <a:cs typeface="+mn-cs"/>
                          <a:sym typeface="Arial"/>
                        </a:rPr>
                        <a:t> </a:t>
                      </a:r>
                      <a:r>
                        <a:rPr lang="en-US" sz="1400" b="0" i="0" u="none" strike="noStrike" cap="none" dirty="0">
                          <a:solidFill>
                            <a:schemeClr val="dk1"/>
                          </a:solidFill>
                          <a:latin typeface="Verdana" panose="020B0604030504040204" pitchFamily="34" charset="0"/>
                          <a:ea typeface="Verdana" panose="020B0604030504040204" pitchFamily="34" charset="0"/>
                          <a:cs typeface="+mn-cs"/>
                          <a:sym typeface="Arial"/>
                        </a:rPr>
                        <a:t>61 645</a:t>
                      </a:r>
                      <a:endParaRPr lang="lv-LV" sz="1400" b="0" i="0" u="none" strike="noStrike" cap="none" dirty="0">
                        <a:solidFill>
                          <a:schemeClr val="dk1"/>
                        </a:solidFill>
                        <a:latin typeface="Verdana" panose="020B0604030504040204" pitchFamily="34" charset="0"/>
                        <a:ea typeface="Verdana" panose="020B0604030504040204" pitchFamily="34" charset="0"/>
                        <a:cs typeface="+mn-cs"/>
                        <a:sym typeface="Arial"/>
                      </a:endParaRPr>
                    </a:p>
                  </a:txBody>
                  <a:tcPr/>
                </a:tc>
                <a:extLst>
                  <a:ext uri="{0D108BD9-81ED-4DB2-BD59-A6C34878D82A}">
                    <a16:rowId xmlns:a16="http://schemas.microsoft.com/office/drawing/2014/main" val="2810930392"/>
                  </a:ext>
                </a:extLst>
              </a:tr>
              <a:tr h="370840">
                <a:tc>
                  <a:txBody>
                    <a:bodyPr/>
                    <a:lstStyle/>
                    <a:p>
                      <a:r>
                        <a:rPr lang="lv-LV" dirty="0">
                          <a:latin typeface="Verdana" panose="020B0604030504040204" pitchFamily="34" charset="0"/>
                          <a:ea typeface="Verdana" panose="020B0604030504040204" pitchFamily="34" charset="0"/>
                        </a:rPr>
                        <a:t>Bērnu pārtikas preču komplekti (zīdaiņiem un bērniem vecumā līdz diviem gadiem)</a:t>
                      </a:r>
                    </a:p>
                  </a:txBody>
                  <a:tcPr/>
                </a:tc>
                <a:tc>
                  <a:txBody>
                    <a:bodyPr/>
                    <a:lstStyle/>
                    <a:p>
                      <a:pPr algn="ctr"/>
                      <a:r>
                        <a:rPr lang="lv-LV" sz="1400" b="0" i="0" u="none" strike="noStrike" cap="none" dirty="0">
                          <a:solidFill>
                            <a:schemeClr val="dk1"/>
                          </a:solidFill>
                          <a:latin typeface="Verdana" panose="020B0604030504040204" pitchFamily="34" charset="0"/>
                          <a:ea typeface="Verdana" panose="020B0604030504040204" pitchFamily="34" charset="0"/>
                          <a:cs typeface="+mn-cs"/>
                          <a:sym typeface="Arial"/>
                        </a:rPr>
                        <a:t> </a:t>
                      </a:r>
                      <a:r>
                        <a:rPr lang="en-US" sz="1400" b="0" i="0" u="none" strike="noStrike" cap="none" dirty="0">
                          <a:solidFill>
                            <a:schemeClr val="dk1"/>
                          </a:solidFill>
                          <a:latin typeface="Verdana" panose="020B0604030504040204" pitchFamily="34" charset="0"/>
                          <a:ea typeface="Verdana" panose="020B0604030504040204" pitchFamily="34" charset="0"/>
                          <a:cs typeface="+mn-cs"/>
                          <a:sym typeface="Arial"/>
                        </a:rPr>
                        <a:t>869</a:t>
                      </a:r>
                      <a:endParaRPr lang="lv-LV" sz="1400" b="0" i="0" u="none" strike="noStrike" cap="none" dirty="0">
                        <a:solidFill>
                          <a:schemeClr val="dk1"/>
                        </a:solidFill>
                        <a:latin typeface="Verdana" panose="020B0604030504040204" pitchFamily="34" charset="0"/>
                        <a:ea typeface="Verdana" panose="020B0604030504040204" pitchFamily="34" charset="0"/>
                        <a:cs typeface="+mn-cs"/>
                        <a:sym typeface="Arial"/>
                      </a:endParaRPr>
                    </a:p>
                  </a:txBody>
                  <a:tcPr/>
                </a:tc>
                <a:extLst>
                  <a:ext uri="{0D108BD9-81ED-4DB2-BD59-A6C34878D82A}">
                    <a16:rowId xmlns:a16="http://schemas.microsoft.com/office/drawing/2014/main" val="3003451366"/>
                  </a:ext>
                </a:extLst>
              </a:tr>
              <a:tr h="370840">
                <a:tc>
                  <a:txBody>
                    <a:bodyPr/>
                    <a:lstStyle/>
                    <a:p>
                      <a:pPr algn="r"/>
                      <a:r>
                        <a:rPr lang="lv-LV" dirty="0">
                          <a:latin typeface="Verdana" panose="020B0604030504040204" pitchFamily="34" charset="0"/>
                          <a:ea typeface="Verdana" panose="020B0604030504040204" pitchFamily="34" charset="0"/>
                        </a:rPr>
                        <a:t>Higiēnas un saimniecības preču komplekti</a:t>
                      </a:r>
                    </a:p>
                  </a:txBody>
                  <a:tcPr/>
                </a:tc>
                <a:tc>
                  <a:txBody>
                    <a:bodyPr/>
                    <a:lstStyle/>
                    <a:p>
                      <a:pPr algn="ctr"/>
                      <a:r>
                        <a:rPr lang="lv-LV" sz="1400" b="0" i="0" u="none" strike="noStrike" cap="none" dirty="0">
                          <a:solidFill>
                            <a:schemeClr val="dk1"/>
                          </a:solidFill>
                          <a:latin typeface="Verdana" panose="020B0604030504040204" pitchFamily="34" charset="0"/>
                          <a:ea typeface="Verdana" panose="020B0604030504040204" pitchFamily="34" charset="0"/>
                          <a:cs typeface="+mn-cs"/>
                          <a:sym typeface="Arial"/>
                        </a:rPr>
                        <a:t> 25</a:t>
                      </a:r>
                      <a:r>
                        <a:rPr lang="en-US" sz="1400" b="0" i="0" u="none" strike="noStrike" cap="none" dirty="0">
                          <a:solidFill>
                            <a:schemeClr val="dk1"/>
                          </a:solidFill>
                          <a:latin typeface="Verdana" panose="020B0604030504040204" pitchFamily="34" charset="0"/>
                          <a:ea typeface="Verdana" panose="020B0604030504040204" pitchFamily="34" charset="0"/>
                          <a:cs typeface="+mn-cs"/>
                          <a:sym typeface="Arial"/>
                        </a:rPr>
                        <a:t> </a:t>
                      </a:r>
                      <a:r>
                        <a:rPr lang="lv-LV" sz="1400" b="0" i="0" u="none" strike="noStrike" cap="none" dirty="0">
                          <a:solidFill>
                            <a:schemeClr val="dk1"/>
                          </a:solidFill>
                          <a:latin typeface="Verdana" panose="020B0604030504040204" pitchFamily="34" charset="0"/>
                          <a:ea typeface="Verdana" panose="020B0604030504040204" pitchFamily="34" charset="0"/>
                          <a:cs typeface="+mn-cs"/>
                          <a:sym typeface="Arial"/>
                        </a:rPr>
                        <a:t>633</a:t>
                      </a:r>
                    </a:p>
                  </a:txBody>
                  <a:tcPr/>
                </a:tc>
                <a:extLst>
                  <a:ext uri="{0D108BD9-81ED-4DB2-BD59-A6C34878D82A}">
                    <a16:rowId xmlns:a16="http://schemas.microsoft.com/office/drawing/2014/main" val="3514566355"/>
                  </a:ext>
                </a:extLst>
              </a:tr>
              <a:tr h="370840">
                <a:tc>
                  <a:txBody>
                    <a:bodyPr/>
                    <a:lstStyle/>
                    <a:p>
                      <a:pPr algn="r"/>
                      <a:r>
                        <a:rPr lang="lv-LV" dirty="0">
                          <a:latin typeface="Verdana" panose="020B0604030504040204" pitchFamily="34" charset="0"/>
                          <a:ea typeface="Verdana" panose="020B0604030504040204" pitchFamily="34" charset="0"/>
                        </a:rPr>
                        <a:t>Bērnu higiēnas preču komplekti</a:t>
                      </a:r>
                    </a:p>
                  </a:txBody>
                  <a:tcPr/>
                </a:tc>
                <a:tc>
                  <a:txBody>
                    <a:bodyPr/>
                    <a:lstStyle/>
                    <a:p>
                      <a:pPr algn="ctr"/>
                      <a:r>
                        <a:rPr lang="en-US" sz="1400" b="0" i="0" u="none" strike="noStrike" cap="none" dirty="0">
                          <a:solidFill>
                            <a:schemeClr val="dk1"/>
                          </a:solidFill>
                          <a:latin typeface="Verdana" panose="020B0604030504040204" pitchFamily="34" charset="0"/>
                          <a:ea typeface="Verdana" panose="020B0604030504040204" pitchFamily="34" charset="0"/>
                          <a:cs typeface="+mn-cs"/>
                          <a:sym typeface="Arial"/>
                        </a:rPr>
                        <a:t>644</a:t>
                      </a:r>
                      <a:endParaRPr lang="lv-LV" sz="1400" b="0" i="0" u="none" strike="noStrike" cap="none" dirty="0">
                        <a:solidFill>
                          <a:schemeClr val="dk1"/>
                        </a:solidFill>
                        <a:latin typeface="Verdana" panose="020B0604030504040204" pitchFamily="34" charset="0"/>
                        <a:ea typeface="Verdana" panose="020B0604030504040204" pitchFamily="34" charset="0"/>
                        <a:cs typeface="+mn-cs"/>
                        <a:sym typeface="Arial"/>
                      </a:endParaRPr>
                    </a:p>
                  </a:txBody>
                  <a:tcPr/>
                </a:tc>
                <a:extLst>
                  <a:ext uri="{0D108BD9-81ED-4DB2-BD59-A6C34878D82A}">
                    <a16:rowId xmlns:a16="http://schemas.microsoft.com/office/drawing/2014/main" val="3007218326"/>
                  </a:ext>
                </a:extLst>
              </a:tr>
              <a:tr h="370840">
                <a:tc>
                  <a:txBody>
                    <a:bodyPr/>
                    <a:lstStyle/>
                    <a:p>
                      <a:pPr algn="r"/>
                      <a:r>
                        <a:rPr lang="lv-LV" dirty="0">
                          <a:latin typeface="Verdana" panose="020B0604030504040204" pitchFamily="34" charset="0"/>
                          <a:ea typeface="Verdana" panose="020B0604030504040204" pitchFamily="34" charset="0"/>
                        </a:rPr>
                        <a:t>Individuālo mācību piederumu komplekti</a:t>
                      </a:r>
                    </a:p>
                  </a:txBody>
                  <a:tcPr/>
                </a:tc>
                <a:tc>
                  <a:txBody>
                    <a:bodyPr/>
                    <a:lstStyle/>
                    <a:p>
                      <a:pPr algn="ctr"/>
                      <a:r>
                        <a:rPr lang="lv-LV" sz="1400" b="0" i="0" u="none" strike="noStrike" cap="none" dirty="0">
                          <a:solidFill>
                            <a:schemeClr val="dk1"/>
                          </a:solidFill>
                          <a:latin typeface="Verdana" panose="020B0604030504040204" pitchFamily="34" charset="0"/>
                          <a:ea typeface="Verdana" panose="020B0604030504040204" pitchFamily="34" charset="0"/>
                          <a:cs typeface="+mn-cs"/>
                          <a:sym typeface="Arial"/>
                        </a:rPr>
                        <a:t>2</a:t>
                      </a:r>
                      <a:r>
                        <a:rPr lang="en-US" sz="1400" b="0" i="0" u="none" strike="noStrike" cap="none" dirty="0">
                          <a:solidFill>
                            <a:schemeClr val="dk1"/>
                          </a:solidFill>
                          <a:latin typeface="Verdana" panose="020B0604030504040204" pitchFamily="34" charset="0"/>
                          <a:ea typeface="Verdana" panose="020B0604030504040204" pitchFamily="34" charset="0"/>
                          <a:cs typeface="+mn-cs"/>
                          <a:sym typeface="Arial"/>
                        </a:rPr>
                        <a:t> </a:t>
                      </a:r>
                      <a:r>
                        <a:rPr lang="lv-LV" sz="1400" b="0" i="0" u="none" strike="noStrike" cap="none" dirty="0">
                          <a:solidFill>
                            <a:schemeClr val="dk1"/>
                          </a:solidFill>
                          <a:latin typeface="Verdana" panose="020B0604030504040204" pitchFamily="34" charset="0"/>
                          <a:ea typeface="Verdana" panose="020B0604030504040204" pitchFamily="34" charset="0"/>
                          <a:cs typeface="+mn-cs"/>
                          <a:sym typeface="Arial"/>
                        </a:rPr>
                        <a:t>652</a:t>
                      </a:r>
                    </a:p>
                  </a:txBody>
                  <a:tcPr/>
                </a:tc>
                <a:extLst>
                  <a:ext uri="{0D108BD9-81ED-4DB2-BD59-A6C34878D82A}">
                    <a16:rowId xmlns:a16="http://schemas.microsoft.com/office/drawing/2014/main" val="4034026677"/>
                  </a:ext>
                </a:extLst>
              </a:tr>
            </a:tbl>
          </a:graphicData>
        </a:graphic>
      </p:graphicFrame>
      <p:sp>
        <p:nvSpPr>
          <p:cNvPr id="3" name="TextBox 2">
            <a:extLst>
              <a:ext uri="{FF2B5EF4-FFF2-40B4-BE49-F238E27FC236}">
                <a16:creationId xmlns:a16="http://schemas.microsoft.com/office/drawing/2014/main" id="{10E20841-18D4-4250-89CD-C0E2D5DEA95D}"/>
              </a:ext>
            </a:extLst>
          </p:cNvPr>
          <p:cNvSpPr txBox="1"/>
          <p:nvPr/>
        </p:nvSpPr>
        <p:spPr>
          <a:xfrm>
            <a:off x="2192337" y="4814243"/>
            <a:ext cx="9144000" cy="757130"/>
          </a:xfrm>
          <a:prstGeom prst="rect">
            <a:avLst/>
          </a:prstGeom>
          <a:noFill/>
        </p:spPr>
        <p:txBody>
          <a:bodyPr wrap="square" rtlCol="0">
            <a:spAutoFit/>
          </a:bodyPr>
          <a:lstStyle/>
          <a:p>
            <a:pPr marL="0" marR="0" lvl="0" indent="0" algn="just" defTabSz="914400" rtl="0" eaLnBrk="1" fontAlgn="auto" latinLnBrk="0" hangingPunct="1">
              <a:lnSpc>
                <a:spcPct val="80000"/>
              </a:lnSpc>
              <a:spcBef>
                <a:spcPts val="0"/>
              </a:spcBef>
              <a:spcAft>
                <a:spcPts val="0"/>
              </a:spcAft>
              <a:buClr>
                <a:srgbClr val="000000"/>
              </a:buClr>
              <a:buSzPts val="2200"/>
              <a:buFont typeface="Arial"/>
              <a:buNone/>
              <a:tabLst/>
              <a:defRPr/>
            </a:pPr>
            <a:endParaRPr kumimoji="0" lang="lv-LV" sz="1200" b="1" i="1" u="none" strike="noStrike" kern="0" cap="none" spc="0" normalizeH="0" baseline="0" noProof="0" dirty="0">
              <a:ln>
                <a:noFill/>
              </a:ln>
              <a:solidFill>
                <a:srgbClr val="000000"/>
              </a:solidFill>
              <a:effectLst/>
              <a:uLnTx/>
              <a:uFillTx/>
              <a:latin typeface="Verdana" panose="020B0604030504040204" pitchFamily="34" charset="0"/>
              <a:ea typeface="Verdana" panose="020B0604030504040204" pitchFamily="34" charset="0"/>
              <a:cs typeface="Arial"/>
              <a:sym typeface="Arial"/>
            </a:endParaRPr>
          </a:p>
          <a:p>
            <a:pPr marL="0" marR="0" lvl="0" indent="0" algn="just" defTabSz="914400" rtl="0" eaLnBrk="1" fontAlgn="auto" latinLnBrk="0" hangingPunct="1">
              <a:lnSpc>
                <a:spcPct val="80000"/>
              </a:lnSpc>
              <a:spcBef>
                <a:spcPts val="0"/>
              </a:spcBef>
              <a:spcAft>
                <a:spcPts val="0"/>
              </a:spcAft>
              <a:buClr>
                <a:srgbClr val="000000"/>
              </a:buClr>
              <a:buSzPts val="2200"/>
              <a:buFont typeface="Arial"/>
              <a:buNone/>
              <a:tabLst/>
              <a:defRPr/>
            </a:pPr>
            <a:r>
              <a:rPr kumimoji="0" lang="en-US" sz="1400" b="0" i="1" u="none" strike="noStrike" kern="0" cap="none" spc="0" normalizeH="0" baseline="0" noProof="0" dirty="0">
                <a:ln>
                  <a:noFill/>
                </a:ln>
                <a:solidFill>
                  <a:srgbClr val="000000"/>
                </a:solidFill>
                <a:effectLst/>
                <a:uLnTx/>
                <a:uFillTx/>
                <a:latin typeface="Verdana" panose="020B0604030504040204" pitchFamily="34" charset="0"/>
                <a:ea typeface="Verdana" panose="020B0604030504040204" pitchFamily="34" charset="0"/>
                <a:cs typeface="Arial"/>
                <a:sym typeface="Arial"/>
              </a:rPr>
              <a:t>* </a:t>
            </a:r>
            <a:r>
              <a:rPr kumimoji="0" lang="lv-LV" sz="1400" b="0" i="1" u="none" strike="noStrike" kern="0" cap="none" spc="0" normalizeH="0" baseline="0" noProof="0" dirty="0">
                <a:ln>
                  <a:noFill/>
                </a:ln>
                <a:solidFill>
                  <a:srgbClr val="000000"/>
                </a:solidFill>
                <a:effectLst/>
                <a:uLnTx/>
                <a:uFillTx/>
                <a:latin typeface="Verdana" panose="020B0604030504040204" pitchFamily="34" charset="0"/>
                <a:ea typeface="Verdana" panose="020B0604030504040204" pitchFamily="34" charset="0"/>
                <a:cs typeface="Arial"/>
                <a:sym typeface="Arial"/>
              </a:rPr>
              <a:t>Atbalsts Eiropas Atbalsta fonda vistrūcīgākajām personām darbības programmas un Eiropas Sociālā fonda Plus programmas materiālās nenodrošinātības mazināšanai 2021.-2027.gadam ietvaros</a:t>
            </a:r>
          </a:p>
        </p:txBody>
      </p:sp>
    </p:spTree>
    <p:extLst>
      <p:ext uri="{BB962C8B-B14F-4D97-AF65-F5344CB8AC3E}">
        <p14:creationId xmlns:p14="http://schemas.microsoft.com/office/powerpoint/2010/main" val="81269111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254"/>
        <p:cNvGrpSpPr/>
        <p:nvPr/>
      </p:nvGrpSpPr>
      <p:grpSpPr>
        <a:xfrm>
          <a:off x="0" y="0"/>
          <a:ext cx="0" cy="0"/>
          <a:chOff x="0" y="0"/>
          <a:chExt cx="0" cy="0"/>
        </a:xfrm>
      </p:grpSpPr>
      <p:sp>
        <p:nvSpPr>
          <p:cNvPr id="255" name="Google Shape;255;p25"/>
          <p:cNvSpPr txBox="1">
            <a:spLocks noGrp="1"/>
          </p:cNvSpPr>
          <p:nvPr>
            <p:ph type="body" idx="1"/>
          </p:nvPr>
        </p:nvSpPr>
        <p:spPr>
          <a:xfrm>
            <a:off x="2372450" y="480086"/>
            <a:ext cx="8539200" cy="847114"/>
          </a:xfrm>
          <a:prstGeom prst="rect">
            <a:avLst/>
          </a:prstGeom>
          <a:noFill/>
          <a:ln>
            <a:noFill/>
          </a:ln>
        </p:spPr>
        <p:txBody>
          <a:bodyPr spcFirstLastPara="1" wrap="square" lIns="93950" tIns="46975" rIns="93950" bIns="46975" anchor="t" anchorCtr="0">
            <a:noAutofit/>
          </a:bodyPr>
          <a:lstStyle/>
          <a:p>
            <a:pPr marL="0" lvl="0" indent="0" algn="ctr" rtl="0">
              <a:lnSpc>
                <a:spcPct val="100000"/>
              </a:lnSpc>
              <a:spcBef>
                <a:spcPts val="0"/>
              </a:spcBef>
              <a:spcAft>
                <a:spcPts val="0"/>
              </a:spcAft>
              <a:buClr>
                <a:schemeClr val="dk1"/>
              </a:buClr>
              <a:buSzPts val="2400"/>
              <a:buNone/>
            </a:pPr>
            <a:r>
              <a:rPr lang="lv" sz="2400" b="1" i="0" u="none" dirty="0">
                <a:solidFill>
                  <a:schemeClr val="dk1"/>
                </a:solidFill>
                <a:latin typeface="Verdana"/>
                <a:ea typeface="Verdana"/>
                <a:cs typeface="Verdana"/>
                <a:sym typeface="Verdana"/>
              </a:rPr>
              <a:t>Ārkārtas aizbildnība</a:t>
            </a:r>
          </a:p>
          <a:p>
            <a:pPr marL="0" lvl="0" indent="0" algn="ctr" rtl="0">
              <a:lnSpc>
                <a:spcPct val="100000"/>
              </a:lnSpc>
              <a:spcBef>
                <a:spcPts val="0"/>
              </a:spcBef>
              <a:spcAft>
                <a:spcPts val="0"/>
              </a:spcAft>
              <a:buClr>
                <a:schemeClr val="dk1"/>
              </a:buClr>
              <a:buSzPts val="2400"/>
              <a:buNone/>
            </a:pPr>
            <a:endParaRPr dirty="0"/>
          </a:p>
        </p:txBody>
      </p:sp>
      <p:sp>
        <p:nvSpPr>
          <p:cNvPr id="257" name="Google Shape;257;p25"/>
          <p:cNvSpPr txBox="1"/>
          <p:nvPr/>
        </p:nvSpPr>
        <p:spPr>
          <a:xfrm>
            <a:off x="11379200" y="6324600"/>
            <a:ext cx="406400" cy="304800"/>
          </a:xfrm>
          <a:prstGeom prst="rect">
            <a:avLst/>
          </a:prstGeom>
          <a:noFill/>
          <a:ln>
            <a:noFill/>
          </a:ln>
        </p:spPr>
        <p:txBody>
          <a:bodyPr spcFirstLastPara="1" wrap="square" lIns="93950" tIns="46975" rIns="93950" bIns="46975" anchor="ctr" anchorCtr="0">
            <a:noAutofit/>
          </a:bodyPr>
          <a:lstStyle/>
          <a:p>
            <a:pPr marL="0" marR="0" lvl="0" indent="0" algn="r" defTabSz="914400" rtl="0" eaLnBrk="1" fontAlgn="auto" latinLnBrk="0" hangingPunct="1">
              <a:lnSpc>
                <a:spcPct val="100000"/>
              </a:lnSpc>
              <a:spcBef>
                <a:spcPts val="0"/>
              </a:spcBef>
              <a:spcAft>
                <a:spcPts val="0"/>
              </a:spcAft>
              <a:buClr>
                <a:srgbClr val="898989"/>
              </a:buClr>
              <a:buSzPts val="1000"/>
              <a:buFont typeface="Verdana"/>
              <a:buNone/>
              <a:tabLst/>
              <a:defRPr/>
            </a:pPr>
            <a:fld id="{00000000-1234-1234-1234-123412341234}" type="slidenum">
              <a:rPr kumimoji="0" lang="lv" sz="1000" b="0" i="0" u="none" strike="noStrike" kern="0" cap="none" spc="0" normalizeH="0" baseline="0" noProof="0">
                <a:ln>
                  <a:noFill/>
                </a:ln>
                <a:solidFill>
                  <a:srgbClr val="898989"/>
                </a:solidFill>
                <a:effectLst/>
                <a:uLnTx/>
                <a:uFillTx/>
                <a:latin typeface="Verdana"/>
                <a:ea typeface="Verdana"/>
                <a:cs typeface="Verdana"/>
                <a:sym typeface="Verdana"/>
              </a:rPr>
              <a:pPr marL="0" marR="0" lvl="0" indent="0" algn="r" defTabSz="914400" rtl="0" eaLnBrk="1" fontAlgn="auto" latinLnBrk="0" hangingPunct="1">
                <a:lnSpc>
                  <a:spcPct val="100000"/>
                </a:lnSpc>
                <a:spcBef>
                  <a:spcPts val="0"/>
                </a:spcBef>
                <a:spcAft>
                  <a:spcPts val="0"/>
                </a:spcAft>
                <a:buClr>
                  <a:srgbClr val="898989"/>
                </a:buClr>
                <a:buSzPts val="1000"/>
                <a:buFont typeface="Verdana"/>
                <a:buNone/>
                <a:tabLst/>
                <a:defRPr/>
              </a:pPr>
              <a:t>20</a:t>
            </a:fld>
            <a:endParaRPr kumimoji="0" sz="1400" b="0" i="0" u="none" strike="noStrike" kern="0" cap="none" spc="0" normalizeH="0" baseline="0" noProof="0">
              <a:ln>
                <a:noFill/>
              </a:ln>
              <a:solidFill>
                <a:srgbClr val="000000"/>
              </a:solidFill>
              <a:effectLst/>
              <a:uLnTx/>
              <a:uFillTx/>
              <a:latin typeface="Arial"/>
              <a:ea typeface="Arial"/>
              <a:cs typeface="Arial"/>
              <a:sym typeface="Arial"/>
            </a:endParaRPr>
          </a:p>
        </p:txBody>
      </p:sp>
      <p:pic>
        <p:nvPicPr>
          <p:cNvPr id="258" name="Google Shape;258;p25"/>
          <p:cNvPicPr preferRelativeResize="0"/>
          <p:nvPr/>
        </p:nvPicPr>
        <p:blipFill rotWithShape="1">
          <a:blip r:embed="rId3">
            <a:alphaModFix/>
          </a:blip>
          <a:srcRect/>
          <a:stretch/>
        </p:blipFill>
        <p:spPr>
          <a:xfrm>
            <a:off x="896937" y="4762"/>
            <a:ext cx="1222375" cy="1527175"/>
          </a:xfrm>
          <a:prstGeom prst="rect">
            <a:avLst/>
          </a:prstGeom>
          <a:noFill/>
          <a:ln>
            <a:noFill/>
          </a:ln>
        </p:spPr>
      </p:pic>
      <p:graphicFrame>
        <p:nvGraphicFramePr>
          <p:cNvPr id="259" name="Google Shape;259;p25"/>
          <p:cNvGraphicFramePr/>
          <p:nvPr>
            <p:extLst/>
          </p:nvPr>
        </p:nvGraphicFramePr>
        <p:xfrm>
          <a:off x="1229360" y="1910080"/>
          <a:ext cx="9796580" cy="2071317"/>
        </p:xfrm>
        <a:graphic>
          <a:graphicData uri="http://schemas.openxmlformats.org/drawingml/2006/table">
            <a:tbl>
              <a:tblPr>
                <a:noFill/>
              </a:tblPr>
              <a:tblGrid>
                <a:gridCol w="2306320">
                  <a:extLst>
                    <a:ext uri="{9D8B030D-6E8A-4147-A177-3AD203B41FA5}">
                      <a16:colId xmlns:a16="http://schemas.microsoft.com/office/drawing/2014/main" val="20000"/>
                    </a:ext>
                  </a:extLst>
                </a:gridCol>
                <a:gridCol w="3767020">
                  <a:extLst>
                    <a:ext uri="{9D8B030D-6E8A-4147-A177-3AD203B41FA5}">
                      <a16:colId xmlns:a16="http://schemas.microsoft.com/office/drawing/2014/main" val="20001"/>
                    </a:ext>
                  </a:extLst>
                </a:gridCol>
                <a:gridCol w="3723240">
                  <a:extLst>
                    <a:ext uri="{9D8B030D-6E8A-4147-A177-3AD203B41FA5}">
                      <a16:colId xmlns:a16="http://schemas.microsoft.com/office/drawing/2014/main" val="20003"/>
                    </a:ext>
                  </a:extLst>
                </a:gridCol>
              </a:tblGrid>
              <a:tr h="593729">
                <a:tc>
                  <a:txBody>
                    <a:bodyPr/>
                    <a:lstStyle/>
                    <a:p>
                      <a:pPr marL="0" marR="0" lvl="0" indent="0" algn="ctr" rtl="0">
                        <a:lnSpc>
                          <a:spcPct val="100000"/>
                        </a:lnSpc>
                        <a:spcBef>
                          <a:spcPts val="0"/>
                        </a:spcBef>
                        <a:spcAft>
                          <a:spcPts val="0"/>
                        </a:spcAft>
                        <a:buClr>
                          <a:srgbClr val="000000"/>
                        </a:buClr>
                        <a:buSzPts val="1700"/>
                        <a:buFont typeface="Arial"/>
                        <a:buNone/>
                      </a:pPr>
                      <a:r>
                        <a:rPr lang="lv-LV" sz="1600" b="1" i="0" u="none" strike="noStrike" cap="none" dirty="0">
                          <a:solidFill>
                            <a:srgbClr val="000000"/>
                          </a:solidFill>
                          <a:latin typeface="Verdana"/>
                          <a:ea typeface="Verdana"/>
                          <a:cs typeface="Times New Roman"/>
                          <a:sym typeface="Times New Roman"/>
                        </a:rPr>
                        <a:t>Pārskata periods</a:t>
                      </a:r>
                      <a:endParaRPr sz="1600" b="1" i="0" u="none" strike="noStrike" cap="none" dirty="0">
                        <a:solidFill>
                          <a:srgbClr val="000000"/>
                        </a:solidFill>
                        <a:latin typeface="Verdana"/>
                        <a:ea typeface="Verdana"/>
                        <a:cs typeface="Times New Roman"/>
                        <a:sym typeface="Times New Roman"/>
                      </a:endParaRPr>
                    </a:p>
                  </a:txBody>
                  <a:tcPr marL="91450" marR="91450" marT="45725" marB="45725">
                    <a:lnL w="12700" cap="flat" cmpd="sng">
                      <a:solidFill>
                        <a:schemeClr val="lt1"/>
                      </a:solidFill>
                      <a:prstDash val="solid"/>
                      <a:round/>
                      <a:headEnd type="none" w="sm" len="sm"/>
                      <a:tailEnd type="none" w="sm" len="sm"/>
                    </a:lnL>
                    <a:lnR w="12700" cap="flat" cmpd="sng">
                      <a:solidFill>
                        <a:schemeClr val="lt1"/>
                      </a:solidFill>
                      <a:prstDash val="solid"/>
                      <a:round/>
                      <a:headEnd type="none" w="sm" len="sm"/>
                      <a:tailEnd type="none" w="sm" len="sm"/>
                    </a:lnR>
                    <a:lnT w="12700" cap="flat" cmpd="sng">
                      <a:solidFill>
                        <a:schemeClr val="lt1"/>
                      </a:solidFill>
                      <a:prstDash val="solid"/>
                      <a:round/>
                      <a:headEnd type="none" w="sm" len="sm"/>
                      <a:tailEnd type="none" w="sm" len="sm"/>
                    </a:lnT>
                    <a:lnB w="38100" cap="flat" cmpd="sng">
                      <a:solidFill>
                        <a:schemeClr val="lt1"/>
                      </a:solidFill>
                      <a:prstDash val="solid"/>
                      <a:round/>
                      <a:headEnd type="none" w="sm" len="sm"/>
                      <a:tailEnd type="none" w="sm" len="sm"/>
                    </a:lnB>
                    <a:solidFill>
                      <a:srgbClr val="9BBB59"/>
                    </a:solidFill>
                  </a:tcPr>
                </a:tc>
                <a:tc>
                  <a:txBody>
                    <a:bodyPr/>
                    <a:lstStyle/>
                    <a:p>
                      <a:pPr algn="ctr"/>
                      <a:r>
                        <a:rPr lang="lv-LV" sz="1600" b="1" i="0" u="none" strike="noStrike" cap="none" dirty="0">
                          <a:solidFill>
                            <a:srgbClr val="000000"/>
                          </a:solidFill>
                          <a:latin typeface="Verdana"/>
                          <a:ea typeface="Verdana"/>
                          <a:cs typeface="Times New Roman"/>
                          <a:sym typeface="Arial"/>
                        </a:rPr>
                        <a:t>UA bērni, </a:t>
                      </a:r>
                    </a:p>
                    <a:p>
                      <a:pPr algn="ctr"/>
                      <a:r>
                        <a:rPr lang="lv-LV" sz="1600" b="1" i="0" u="none" strike="noStrike" cap="none" dirty="0">
                          <a:solidFill>
                            <a:srgbClr val="000000"/>
                          </a:solidFill>
                          <a:latin typeface="Verdana"/>
                          <a:ea typeface="Verdana"/>
                          <a:cs typeface="Times New Roman"/>
                          <a:sym typeface="Arial"/>
                        </a:rPr>
                        <a:t>kuriem nodibināta ārkārtas aizbildnība un iecelts ārkārtas aizbildnis</a:t>
                      </a:r>
                      <a:endParaRPr sz="1600" b="1" i="0" u="none" strike="noStrike" cap="none" dirty="0">
                        <a:solidFill>
                          <a:srgbClr val="000000"/>
                        </a:solidFill>
                        <a:latin typeface="Verdana"/>
                        <a:ea typeface="Verdana"/>
                        <a:cs typeface="Times New Roman"/>
                        <a:sym typeface="Arial"/>
                      </a:endParaRPr>
                    </a:p>
                  </a:txBody>
                  <a:tcPr marL="91450" marR="91450" marT="45725" marB="45725">
                    <a:lnL w="12700" cap="flat" cmpd="sng">
                      <a:solidFill>
                        <a:schemeClr val="lt1"/>
                      </a:solidFill>
                      <a:prstDash val="solid"/>
                      <a:round/>
                      <a:headEnd type="none" w="sm" len="sm"/>
                      <a:tailEnd type="none" w="sm" len="sm"/>
                    </a:lnL>
                    <a:lnR w="12700" cap="flat" cmpd="sng" algn="ctr">
                      <a:solidFill>
                        <a:schemeClr val="lt1"/>
                      </a:solidFill>
                      <a:prstDash val="solid"/>
                      <a:round/>
                      <a:headEnd type="none" w="sm" len="sm"/>
                      <a:tailEnd type="none" w="sm" len="sm"/>
                    </a:lnR>
                    <a:lnT w="12700" cap="flat" cmpd="sng">
                      <a:solidFill>
                        <a:schemeClr val="lt1"/>
                      </a:solidFill>
                      <a:prstDash val="solid"/>
                      <a:round/>
                      <a:headEnd type="none" w="sm" len="sm"/>
                      <a:tailEnd type="none" w="sm" len="sm"/>
                    </a:lnT>
                    <a:lnB w="38100" cap="flat" cmpd="sng" algn="ctr">
                      <a:solidFill>
                        <a:schemeClr val="lt1"/>
                      </a:solidFill>
                      <a:prstDash val="solid"/>
                      <a:round/>
                      <a:headEnd type="none" w="sm" len="sm"/>
                      <a:tailEnd type="none" w="sm" len="sm"/>
                    </a:lnB>
                    <a:solidFill>
                      <a:srgbClr val="9BBB59"/>
                    </a:solidFill>
                  </a:tcPr>
                </a:tc>
                <a:tc>
                  <a:txBody>
                    <a:bodyPr/>
                    <a:lstStyle/>
                    <a:p>
                      <a:pPr algn="ctr"/>
                      <a:r>
                        <a:rPr lang="lv-LV" sz="1600" b="1" i="0" u="none" strike="noStrike" cap="none" dirty="0">
                          <a:solidFill>
                            <a:srgbClr val="000000"/>
                          </a:solidFill>
                          <a:latin typeface="Verdana"/>
                          <a:ea typeface="Verdana"/>
                          <a:cs typeface="Times New Roman"/>
                          <a:sym typeface="Arial"/>
                        </a:rPr>
                        <a:t>UA bērni, </a:t>
                      </a:r>
                    </a:p>
                    <a:p>
                      <a:pPr algn="ctr"/>
                      <a:r>
                        <a:rPr lang="lv-LV" sz="1600" b="1" i="0" u="none" strike="noStrike" cap="none" dirty="0">
                          <a:solidFill>
                            <a:srgbClr val="000000"/>
                          </a:solidFill>
                          <a:latin typeface="Verdana"/>
                          <a:ea typeface="Verdana"/>
                          <a:cs typeface="Times New Roman"/>
                          <a:sym typeface="Arial"/>
                        </a:rPr>
                        <a:t>kuriem nodibināta ārkārtas aizbildnība un iecelts ārkārtas aizbildnis</a:t>
                      </a:r>
                      <a:endParaRPr sz="1600" b="1" i="0" u="none" strike="noStrike" cap="none" dirty="0">
                        <a:solidFill>
                          <a:srgbClr val="000000"/>
                        </a:solidFill>
                        <a:latin typeface="Verdana"/>
                        <a:ea typeface="Verdana"/>
                        <a:cs typeface="Times New Roman"/>
                        <a:sym typeface="Arial"/>
                      </a:endParaRPr>
                    </a:p>
                  </a:txBody>
                  <a:tcPr marL="91450" marR="91450" marT="45725" marB="45725">
                    <a:lnL w="12700" cap="flat" cmpd="sng" algn="ctr">
                      <a:solidFill>
                        <a:schemeClr val="lt1"/>
                      </a:solidFill>
                      <a:prstDash val="solid"/>
                      <a:round/>
                      <a:headEnd type="none" w="sm" len="sm"/>
                      <a:tailEnd type="none" w="sm" len="sm"/>
                    </a:lnL>
                    <a:lnR w="12700" cap="flat" cmpd="sng">
                      <a:solidFill>
                        <a:schemeClr val="lt1"/>
                      </a:solidFill>
                      <a:prstDash val="solid"/>
                      <a:round/>
                      <a:headEnd type="none" w="sm" len="sm"/>
                      <a:tailEnd type="none" w="sm" len="sm"/>
                    </a:lnR>
                    <a:lnT w="12700" cap="flat" cmpd="sng">
                      <a:solidFill>
                        <a:schemeClr val="lt1"/>
                      </a:solidFill>
                      <a:prstDash val="solid"/>
                      <a:round/>
                      <a:headEnd type="none" w="sm" len="sm"/>
                      <a:tailEnd type="none" w="sm" len="sm"/>
                    </a:lnT>
                    <a:lnB w="38100" cap="flat" cmpd="sng" algn="ctr">
                      <a:solidFill>
                        <a:schemeClr val="lt1"/>
                      </a:solidFill>
                      <a:prstDash val="solid"/>
                      <a:round/>
                      <a:headEnd type="none" w="sm" len="sm"/>
                      <a:tailEnd type="none" w="sm" len="sm"/>
                    </a:lnB>
                    <a:solidFill>
                      <a:srgbClr val="9BBB59"/>
                    </a:solidFill>
                  </a:tcPr>
                </a:tc>
                <a:extLst>
                  <a:ext uri="{0D108BD9-81ED-4DB2-BD59-A6C34878D82A}">
                    <a16:rowId xmlns:a16="http://schemas.microsoft.com/office/drawing/2014/main" val="10000"/>
                  </a:ext>
                </a:extLst>
              </a:tr>
              <a:tr h="425377">
                <a:tc>
                  <a:txBody>
                    <a:bodyPr/>
                    <a:lstStyle/>
                    <a:p>
                      <a:pPr marL="0" marR="0" lvl="0" indent="0" algn="l" rtl="0">
                        <a:lnSpc>
                          <a:spcPct val="150000"/>
                        </a:lnSpc>
                        <a:spcBef>
                          <a:spcPts val="0"/>
                        </a:spcBef>
                        <a:spcAft>
                          <a:spcPts val="0"/>
                        </a:spcAft>
                        <a:buClr>
                          <a:srgbClr val="000000"/>
                        </a:buClr>
                        <a:buSzPts val="1600"/>
                        <a:buFont typeface="Verdana"/>
                        <a:buNone/>
                      </a:pPr>
                      <a:endParaRPr sz="1600" b="0" i="0" u="none" strike="noStrike" cap="none" dirty="0">
                        <a:solidFill>
                          <a:srgbClr val="000000"/>
                        </a:solidFill>
                        <a:latin typeface="Verdana"/>
                        <a:ea typeface="Verdana"/>
                        <a:cs typeface="Times New Roman"/>
                        <a:sym typeface="Arial"/>
                      </a:endParaRPr>
                    </a:p>
                  </a:txBody>
                  <a:tcPr marL="91450" marR="91450" marT="45725" marB="45725">
                    <a:lnL w="12700" cap="flat" cmpd="sng">
                      <a:solidFill>
                        <a:schemeClr val="lt1"/>
                      </a:solidFill>
                      <a:prstDash val="solid"/>
                      <a:round/>
                      <a:headEnd type="none" w="sm" len="sm"/>
                      <a:tailEnd type="none" w="sm" len="sm"/>
                    </a:lnL>
                    <a:lnR w="12700" cap="flat" cmpd="sng" algn="ctr">
                      <a:solidFill>
                        <a:schemeClr val="lt1"/>
                      </a:solidFill>
                      <a:prstDash val="solid"/>
                      <a:round/>
                      <a:headEnd type="none" w="sm" len="sm"/>
                      <a:tailEnd type="none" w="sm" len="sm"/>
                    </a:lnR>
                    <a:lnT w="38100" cap="flat" cmpd="sng">
                      <a:solidFill>
                        <a:schemeClr val="lt1"/>
                      </a:solidFill>
                      <a:prstDash val="solid"/>
                      <a:round/>
                      <a:headEnd type="none" w="sm" len="sm"/>
                      <a:tailEnd type="none" w="sm" len="sm"/>
                    </a:lnT>
                    <a:lnB w="12700" cap="flat" cmpd="sng">
                      <a:solidFill>
                        <a:schemeClr val="lt1"/>
                      </a:solidFill>
                      <a:prstDash val="solid"/>
                      <a:round/>
                      <a:headEnd type="none" w="sm" len="sm"/>
                      <a:tailEnd type="none" w="sm" len="sm"/>
                    </a:lnB>
                    <a:solidFill>
                      <a:schemeClr val="accent3">
                        <a:lumMod val="40000"/>
                        <a:lumOff val="60000"/>
                      </a:schemeClr>
                    </a:solidFill>
                  </a:tcPr>
                </a:tc>
                <a:tc>
                  <a:txBody>
                    <a:bodyPr/>
                    <a:lstStyle/>
                    <a:p>
                      <a:pPr algn="ctr">
                        <a:spcAft>
                          <a:spcPts val="0"/>
                        </a:spcAft>
                      </a:pPr>
                      <a:r>
                        <a:rPr lang="lv-LV" sz="1600" b="0" i="1" u="none" strike="noStrike" cap="none" dirty="0">
                          <a:solidFill>
                            <a:srgbClr val="000000"/>
                          </a:solidFill>
                          <a:latin typeface="Verdana"/>
                          <a:ea typeface="Verdana"/>
                          <a:cs typeface="Times New Roman"/>
                          <a:sym typeface="Arial"/>
                        </a:rPr>
                        <a:t>Kopējais skaits</a:t>
                      </a:r>
                    </a:p>
                  </a:txBody>
                  <a:tcPr marL="68580" marR="68580" marT="0" marB="0">
                    <a:lnL w="12700" cap="flat" cmpd="sng">
                      <a:solidFill>
                        <a:schemeClr val="lt1"/>
                      </a:solidFill>
                      <a:prstDash val="solid"/>
                      <a:round/>
                      <a:headEnd type="none" w="sm" len="sm"/>
                      <a:tailEnd type="none" w="sm" len="sm"/>
                    </a:lnL>
                    <a:lnR w="12700" cap="flat" cmpd="sng" algn="ctr">
                      <a:solidFill>
                        <a:schemeClr val="lt1"/>
                      </a:solidFill>
                      <a:prstDash val="solid"/>
                      <a:round/>
                      <a:headEnd type="none" w="sm" len="sm"/>
                      <a:tailEnd type="none" w="sm" len="sm"/>
                    </a:lnR>
                    <a:lnT w="38100" cap="flat" cmpd="sng">
                      <a:solidFill>
                        <a:schemeClr val="lt1"/>
                      </a:solidFill>
                      <a:prstDash val="solid"/>
                      <a:round/>
                      <a:headEnd type="none" w="sm" len="sm"/>
                      <a:tailEnd type="none" w="sm" len="sm"/>
                    </a:lnT>
                    <a:lnB w="12700" cap="flat" cmpd="sng">
                      <a:solidFill>
                        <a:schemeClr val="lt1"/>
                      </a:solidFill>
                      <a:prstDash val="solid"/>
                      <a:round/>
                      <a:headEnd type="none" w="sm" len="sm"/>
                      <a:tailEnd type="none" w="sm" len="sm"/>
                    </a:lnB>
                    <a:solidFill>
                      <a:schemeClr val="accent3">
                        <a:lumMod val="40000"/>
                        <a:lumOff val="60000"/>
                      </a:schemeClr>
                    </a:solidFill>
                  </a:tcPr>
                </a:tc>
                <a:tc>
                  <a:txBody>
                    <a:bodyPr/>
                    <a:lstStyle/>
                    <a:p>
                      <a:pPr algn="ctr">
                        <a:spcAft>
                          <a:spcPts val="0"/>
                        </a:spcAft>
                      </a:pPr>
                      <a:r>
                        <a:rPr lang="lv-LV" sz="1600" b="0" i="1" u="none" strike="noStrike" cap="none" dirty="0">
                          <a:solidFill>
                            <a:srgbClr val="000000"/>
                          </a:solidFill>
                          <a:latin typeface="Verdana"/>
                          <a:ea typeface="Verdana"/>
                          <a:cs typeface="Times New Roman"/>
                          <a:sym typeface="Arial"/>
                        </a:rPr>
                        <a:t>Faktiski uzturas LV</a:t>
                      </a:r>
                    </a:p>
                  </a:txBody>
                  <a:tcPr marL="68580" marR="68580" marT="0" marB="0">
                    <a:lnL w="12700" cap="flat" cmpd="sng" algn="ctr">
                      <a:solidFill>
                        <a:schemeClr val="lt1"/>
                      </a:solidFill>
                      <a:prstDash val="solid"/>
                      <a:round/>
                      <a:headEnd type="none" w="sm" len="sm"/>
                      <a:tailEnd type="none" w="sm" len="sm"/>
                    </a:lnL>
                    <a:lnR w="12700" cap="flat" cmpd="sng">
                      <a:solidFill>
                        <a:schemeClr val="lt1"/>
                      </a:solidFill>
                      <a:prstDash val="solid"/>
                      <a:round/>
                      <a:headEnd type="none" w="sm" len="sm"/>
                      <a:tailEnd type="none" w="sm" len="sm"/>
                    </a:lnR>
                    <a:lnT w="38100" cap="flat" cmpd="sng" algn="ctr">
                      <a:solidFill>
                        <a:schemeClr val="lt1"/>
                      </a:solidFill>
                      <a:prstDash val="solid"/>
                      <a:round/>
                      <a:headEnd type="none" w="sm" len="sm"/>
                      <a:tailEnd type="none" w="sm" len="sm"/>
                    </a:lnT>
                    <a:lnB w="12700" cap="flat" cmpd="sng" algn="ctr">
                      <a:solidFill>
                        <a:schemeClr val="lt1"/>
                      </a:solidFill>
                      <a:prstDash val="solid"/>
                      <a:round/>
                      <a:headEnd type="none" w="sm" len="sm"/>
                      <a:tailEnd type="none" w="sm" len="sm"/>
                    </a:lnB>
                    <a:solidFill>
                      <a:schemeClr val="accent3">
                        <a:lumMod val="40000"/>
                        <a:lumOff val="60000"/>
                      </a:schemeClr>
                    </a:solidFill>
                  </a:tcPr>
                </a:tc>
                <a:extLst>
                  <a:ext uri="{0D108BD9-81ED-4DB2-BD59-A6C34878D82A}">
                    <a16:rowId xmlns:a16="http://schemas.microsoft.com/office/drawing/2014/main" val="10001"/>
                  </a:ext>
                </a:extLst>
              </a:tr>
              <a:tr h="482983">
                <a:tc>
                  <a:txBody>
                    <a:bodyPr/>
                    <a:lstStyle/>
                    <a:p>
                      <a:pPr marL="0" marR="0" lvl="0" indent="0" algn="ctr" rtl="0">
                        <a:lnSpc>
                          <a:spcPct val="100000"/>
                        </a:lnSpc>
                        <a:spcBef>
                          <a:spcPts val="0"/>
                        </a:spcBef>
                        <a:spcAft>
                          <a:spcPts val="0"/>
                        </a:spcAft>
                        <a:buClr>
                          <a:srgbClr val="000000"/>
                        </a:buClr>
                        <a:buSzPts val="1600"/>
                        <a:buFont typeface="Arial"/>
                        <a:buNone/>
                      </a:pPr>
                      <a:r>
                        <a:rPr lang="lv-LV" sz="1600" b="0" i="0" u="none" strike="noStrike" cap="none" dirty="0">
                          <a:solidFill>
                            <a:srgbClr val="000000"/>
                          </a:solidFill>
                          <a:latin typeface="Verdana"/>
                          <a:ea typeface="Verdana"/>
                          <a:cs typeface="Times New Roman"/>
                          <a:sym typeface="Arial"/>
                        </a:rPr>
                        <a:t>16.03.2022. </a:t>
                      </a:r>
                      <a:r>
                        <a:rPr lang="en-US" sz="1600" b="0" i="0" u="none" strike="noStrike" cap="none" dirty="0">
                          <a:solidFill>
                            <a:srgbClr val="000000"/>
                          </a:solidFill>
                          <a:latin typeface="Verdana"/>
                          <a:ea typeface="Verdana"/>
                          <a:cs typeface="Times New Roman"/>
                          <a:sym typeface="Arial"/>
                        </a:rPr>
                        <a:t>19</a:t>
                      </a:r>
                      <a:r>
                        <a:rPr lang="lv-LV" sz="1600" b="0" i="0" u="none" strike="noStrike" cap="none" dirty="0">
                          <a:solidFill>
                            <a:srgbClr val="000000"/>
                          </a:solidFill>
                          <a:latin typeface="Verdana"/>
                          <a:ea typeface="Verdana"/>
                          <a:cs typeface="Times New Roman"/>
                          <a:sym typeface="Arial"/>
                        </a:rPr>
                        <a:t>.</a:t>
                      </a:r>
                      <a:r>
                        <a:rPr lang="en-US" sz="1600" b="0" i="0" u="none" strike="noStrike" cap="none" dirty="0">
                          <a:solidFill>
                            <a:srgbClr val="000000"/>
                          </a:solidFill>
                          <a:latin typeface="Verdana"/>
                          <a:ea typeface="Verdana"/>
                          <a:cs typeface="Times New Roman"/>
                          <a:sym typeface="Arial"/>
                        </a:rPr>
                        <a:t>04</a:t>
                      </a:r>
                      <a:r>
                        <a:rPr lang="lv-LV" sz="1600" b="0" i="0" u="none" strike="noStrike" cap="none" dirty="0">
                          <a:solidFill>
                            <a:srgbClr val="000000"/>
                          </a:solidFill>
                          <a:latin typeface="Verdana"/>
                          <a:ea typeface="Verdana"/>
                          <a:cs typeface="Times New Roman"/>
                          <a:sym typeface="Arial"/>
                        </a:rPr>
                        <a:t>.202</a:t>
                      </a:r>
                      <a:r>
                        <a:rPr lang="en-US" sz="1600" b="0" i="0" u="none" strike="noStrike" cap="none" dirty="0">
                          <a:solidFill>
                            <a:srgbClr val="000000"/>
                          </a:solidFill>
                          <a:latin typeface="Verdana"/>
                          <a:ea typeface="Verdana"/>
                          <a:cs typeface="Times New Roman"/>
                          <a:sym typeface="Arial"/>
                        </a:rPr>
                        <a:t>4</a:t>
                      </a:r>
                      <a:r>
                        <a:rPr lang="lv-LV" sz="1600" b="0" i="0" u="none" strike="noStrike" cap="none" dirty="0">
                          <a:solidFill>
                            <a:srgbClr val="000000"/>
                          </a:solidFill>
                          <a:latin typeface="Verdana"/>
                          <a:ea typeface="Verdana"/>
                          <a:cs typeface="Times New Roman"/>
                          <a:sym typeface="Arial"/>
                        </a:rPr>
                        <a:t>.</a:t>
                      </a:r>
                      <a:endParaRPr sz="1600" b="0" i="0" u="none" strike="noStrike" cap="none" dirty="0">
                        <a:solidFill>
                          <a:srgbClr val="000000"/>
                        </a:solidFill>
                        <a:latin typeface="Verdana"/>
                        <a:ea typeface="Verdana"/>
                        <a:cs typeface="Times New Roman"/>
                        <a:sym typeface="Arial"/>
                      </a:endParaRPr>
                    </a:p>
                  </a:txBody>
                  <a:tcPr marL="91450" marR="91450" marT="45725" marB="45725">
                    <a:lnL w="12700" cap="flat" cmpd="sng">
                      <a:solidFill>
                        <a:schemeClr val="lt1"/>
                      </a:solidFill>
                      <a:prstDash val="solid"/>
                      <a:round/>
                      <a:headEnd type="none" w="sm" len="sm"/>
                      <a:tailEnd type="none" w="sm" len="sm"/>
                    </a:lnL>
                    <a:lnR w="12700" cap="flat" cmpd="sng" algn="ctr">
                      <a:solidFill>
                        <a:schemeClr val="lt1"/>
                      </a:solidFill>
                      <a:prstDash val="solid"/>
                      <a:round/>
                      <a:headEnd type="none" w="sm" len="sm"/>
                      <a:tailEnd type="none" w="sm" len="sm"/>
                    </a:lnR>
                    <a:lnT w="12700" cap="flat" cmpd="sng">
                      <a:solidFill>
                        <a:schemeClr val="lt1"/>
                      </a:solidFill>
                      <a:prstDash val="solid"/>
                      <a:round/>
                      <a:headEnd type="none" w="sm" len="sm"/>
                      <a:tailEnd type="none" w="sm" len="sm"/>
                    </a:lnT>
                    <a:lnB w="12700" cap="flat" cmpd="sng" algn="ctr">
                      <a:solidFill>
                        <a:schemeClr val="lt1"/>
                      </a:solidFill>
                      <a:prstDash val="solid"/>
                      <a:round/>
                      <a:headEnd type="none" w="sm" len="sm"/>
                      <a:tailEnd type="none" w="sm" len="sm"/>
                    </a:lnB>
                    <a:solidFill>
                      <a:schemeClr val="accent3">
                        <a:lumMod val="40000"/>
                        <a:lumOff val="60000"/>
                      </a:schemeClr>
                    </a:solidFill>
                  </a:tcPr>
                </a:tc>
                <a:tc>
                  <a:txBody>
                    <a:bodyPr/>
                    <a:lstStyle/>
                    <a:p>
                      <a:pPr algn="ctr">
                        <a:spcAft>
                          <a:spcPts val="0"/>
                        </a:spcAft>
                      </a:pPr>
                      <a:r>
                        <a:rPr lang="en-GB" sz="1600" b="1" i="0" u="none" strike="noStrike" cap="none" dirty="0">
                          <a:solidFill>
                            <a:srgbClr val="000000"/>
                          </a:solidFill>
                          <a:latin typeface="Verdana"/>
                          <a:ea typeface="Verdana"/>
                          <a:cs typeface="Times New Roman"/>
                          <a:sym typeface="Arial"/>
                        </a:rPr>
                        <a:t>1390</a:t>
                      </a:r>
                      <a:endParaRPr lang="lv-LV" sz="1600" b="1" i="0" u="none" strike="noStrike" cap="none" dirty="0">
                        <a:solidFill>
                          <a:srgbClr val="000000"/>
                        </a:solidFill>
                        <a:latin typeface="Verdana"/>
                        <a:ea typeface="Verdana"/>
                        <a:cs typeface="Times New Roman"/>
                        <a:sym typeface="Arial"/>
                      </a:endParaRPr>
                    </a:p>
                  </a:txBody>
                  <a:tcPr marL="68580" marR="68580" marT="0" marB="0" anchor="ctr">
                    <a:lnL w="12700" cap="flat" cmpd="sng" algn="ctr">
                      <a:solidFill>
                        <a:schemeClr val="lt1"/>
                      </a:solidFill>
                      <a:prstDash val="solid"/>
                      <a:round/>
                      <a:headEnd type="none" w="sm" len="sm"/>
                      <a:tailEnd type="none" w="sm" len="sm"/>
                    </a:lnL>
                    <a:lnR w="12700" cap="flat" cmpd="sng" algn="ctr">
                      <a:solidFill>
                        <a:schemeClr val="lt1"/>
                      </a:solidFill>
                      <a:prstDash val="solid"/>
                      <a:round/>
                      <a:headEnd type="none" w="sm" len="sm"/>
                      <a:tailEnd type="none" w="sm" len="sm"/>
                    </a:lnR>
                    <a:lnT w="12700" cap="flat" cmpd="sng">
                      <a:solidFill>
                        <a:schemeClr val="lt1"/>
                      </a:solidFill>
                      <a:prstDash val="solid"/>
                      <a:round/>
                      <a:headEnd type="none" w="sm" len="sm"/>
                      <a:tailEnd type="none" w="sm" len="sm"/>
                    </a:lnT>
                    <a:lnB w="12700" cap="flat" cmpd="sng" algn="ctr">
                      <a:solidFill>
                        <a:schemeClr val="lt1"/>
                      </a:solidFill>
                      <a:prstDash val="solid"/>
                      <a:round/>
                      <a:headEnd type="none" w="sm" len="sm"/>
                      <a:tailEnd type="none" w="sm" len="sm"/>
                    </a:lnB>
                    <a:solidFill>
                      <a:schemeClr val="accent3">
                        <a:lumMod val="40000"/>
                        <a:lumOff val="60000"/>
                      </a:schemeClr>
                    </a:solidFill>
                  </a:tcPr>
                </a:tc>
                <a:tc>
                  <a:txBody>
                    <a:bodyPr/>
                    <a:lstStyle/>
                    <a:p>
                      <a:pPr algn="ctr">
                        <a:spcAft>
                          <a:spcPts val="0"/>
                        </a:spcAft>
                      </a:pPr>
                      <a:r>
                        <a:rPr lang="en-GB" sz="1600" b="1" i="0" u="none" strike="noStrike" cap="none" dirty="0">
                          <a:solidFill>
                            <a:srgbClr val="000000"/>
                          </a:solidFill>
                          <a:latin typeface="Verdana"/>
                          <a:ea typeface="Verdana"/>
                          <a:cs typeface="Times New Roman"/>
                          <a:sym typeface="Arial"/>
                        </a:rPr>
                        <a:t>296</a:t>
                      </a:r>
                      <a:endParaRPr lang="lv-LV" sz="1600" b="1" i="0" u="none" strike="noStrike" cap="none" dirty="0">
                        <a:solidFill>
                          <a:srgbClr val="000000"/>
                        </a:solidFill>
                        <a:latin typeface="Verdana"/>
                        <a:ea typeface="Verdana"/>
                        <a:cs typeface="Times New Roman"/>
                        <a:sym typeface="Arial"/>
                      </a:endParaRPr>
                    </a:p>
                  </a:txBody>
                  <a:tcPr marL="68580" marR="68580" marT="0" marB="0" anchor="ctr">
                    <a:lnL w="12700" cap="flat" cmpd="sng" algn="ctr">
                      <a:solidFill>
                        <a:schemeClr val="lt1"/>
                      </a:solidFill>
                      <a:prstDash val="solid"/>
                      <a:round/>
                      <a:headEnd type="none" w="sm" len="sm"/>
                      <a:tailEnd type="none" w="sm" len="sm"/>
                    </a:lnL>
                    <a:lnR w="12700" cap="flat" cmpd="sng">
                      <a:solidFill>
                        <a:schemeClr val="lt1"/>
                      </a:solidFill>
                      <a:prstDash val="solid"/>
                      <a:round/>
                      <a:headEnd type="none" w="sm" len="sm"/>
                      <a:tailEnd type="none" w="sm" len="sm"/>
                    </a:lnR>
                    <a:lnT w="12700" cap="flat" cmpd="sng" algn="ctr">
                      <a:solidFill>
                        <a:schemeClr val="lt1"/>
                      </a:solidFill>
                      <a:prstDash val="solid"/>
                      <a:round/>
                      <a:headEnd type="none" w="sm" len="sm"/>
                      <a:tailEnd type="none" w="sm" len="sm"/>
                    </a:lnT>
                    <a:lnB w="12700" cap="flat" cmpd="sng" algn="ctr">
                      <a:solidFill>
                        <a:schemeClr val="lt1"/>
                      </a:solidFill>
                      <a:prstDash val="solid"/>
                      <a:round/>
                      <a:headEnd type="none" w="sm" len="sm"/>
                      <a:tailEnd type="none" w="sm" len="sm"/>
                    </a:lnB>
                    <a:solidFill>
                      <a:schemeClr val="accent3">
                        <a:lumMod val="40000"/>
                        <a:lumOff val="60000"/>
                      </a:schemeClr>
                    </a:solidFill>
                  </a:tcPr>
                </a:tc>
                <a:extLst>
                  <a:ext uri="{0D108BD9-81ED-4DB2-BD59-A6C34878D82A}">
                    <a16:rowId xmlns:a16="http://schemas.microsoft.com/office/drawing/2014/main" val="1464669559"/>
                  </a:ext>
                </a:extLst>
              </a:tr>
            </a:tbl>
          </a:graphicData>
        </a:graphic>
      </p:graphicFrame>
      <p:sp>
        <p:nvSpPr>
          <p:cNvPr id="2" name="TextBox 1">
            <a:extLst>
              <a:ext uri="{FF2B5EF4-FFF2-40B4-BE49-F238E27FC236}">
                <a16:creationId xmlns:a16="http://schemas.microsoft.com/office/drawing/2014/main" id="{43E07B36-0194-42FC-BC41-5532411BECFB}"/>
              </a:ext>
            </a:extLst>
          </p:cNvPr>
          <p:cNvSpPr txBox="1"/>
          <p:nvPr/>
        </p:nvSpPr>
        <p:spPr>
          <a:xfrm>
            <a:off x="1401844" y="4468439"/>
            <a:ext cx="10180556" cy="58477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lv-LV" sz="1600" b="0" i="1" u="none" strike="noStrike" kern="0" cap="none" spc="0" normalizeH="0" baseline="0" noProof="0" dirty="0">
                <a:ln>
                  <a:noFill/>
                </a:ln>
                <a:solidFill>
                  <a:srgbClr val="000000"/>
                </a:solidFill>
                <a:effectLst/>
                <a:uLnTx/>
                <a:uFillTx/>
                <a:latin typeface="Verdana" panose="020B0604030504040204" pitchFamily="34" charset="0"/>
                <a:ea typeface="Verdana" panose="020B0604030504040204" pitchFamily="34" charset="0"/>
                <a:cs typeface="Arial"/>
                <a:sym typeface="Arial"/>
              </a:rPr>
              <a:t>Pārtraukšanas galvenie iemesli (bērnu kopskaitā) – atgriešanās Ukrainā </a:t>
            </a:r>
            <a:r>
              <a:rPr kumimoji="0" lang="lv-LV" sz="1600" b="0" i="1" u="none" strike="noStrike" kern="0" cap="none" spc="0" normalizeH="0" baseline="0" noProof="0" dirty="0">
                <a:ln>
                  <a:noFill/>
                </a:ln>
                <a:solidFill>
                  <a:srgbClr val="FF0000"/>
                </a:solidFill>
                <a:effectLst/>
                <a:uLnTx/>
                <a:uFillTx/>
                <a:latin typeface="Verdana" panose="020B0604030504040204" pitchFamily="34" charset="0"/>
                <a:ea typeface="Verdana" panose="020B0604030504040204" pitchFamily="34" charset="0"/>
                <a:cs typeface="Arial"/>
                <a:sym typeface="Arial"/>
              </a:rPr>
              <a:t>(5</a:t>
            </a:r>
            <a:r>
              <a:rPr kumimoji="0" lang="en-US" sz="1600" b="0" i="1" u="none" strike="noStrike" kern="0" cap="none" spc="0" normalizeH="0" baseline="0" noProof="0" dirty="0">
                <a:ln>
                  <a:noFill/>
                </a:ln>
                <a:solidFill>
                  <a:srgbClr val="FF0000"/>
                </a:solidFill>
                <a:effectLst/>
                <a:uLnTx/>
                <a:uFillTx/>
                <a:latin typeface="Verdana" panose="020B0604030504040204" pitchFamily="34" charset="0"/>
                <a:ea typeface="Verdana" panose="020B0604030504040204" pitchFamily="34" charset="0"/>
                <a:cs typeface="Arial"/>
                <a:sym typeface="Arial"/>
              </a:rPr>
              <a:t>1</a:t>
            </a:r>
            <a:r>
              <a:rPr kumimoji="0" lang="lv-LV" sz="1600" b="0" i="1" u="none" strike="noStrike" kern="0" cap="none" spc="0" normalizeH="0" baseline="0" noProof="0" dirty="0">
                <a:ln>
                  <a:noFill/>
                </a:ln>
                <a:solidFill>
                  <a:srgbClr val="FF0000"/>
                </a:solidFill>
                <a:effectLst/>
                <a:uLnTx/>
                <a:uFillTx/>
                <a:latin typeface="Verdana" panose="020B0604030504040204" pitchFamily="34" charset="0"/>
                <a:ea typeface="Verdana" panose="020B0604030504040204" pitchFamily="34" charset="0"/>
                <a:cs typeface="Arial"/>
                <a:sym typeface="Arial"/>
              </a:rPr>
              <a:t>%)</a:t>
            </a:r>
            <a:r>
              <a:rPr kumimoji="0" lang="lv-LV" sz="1600" b="0" i="1" u="none" strike="noStrike" kern="0" cap="none" spc="0" normalizeH="0" baseline="0" noProof="0" dirty="0">
                <a:ln>
                  <a:noFill/>
                </a:ln>
                <a:solidFill>
                  <a:srgbClr val="000000"/>
                </a:solidFill>
                <a:effectLst/>
                <a:uLnTx/>
                <a:uFillTx/>
                <a:latin typeface="Verdana" panose="020B0604030504040204" pitchFamily="34" charset="0"/>
                <a:ea typeface="Verdana" panose="020B0604030504040204" pitchFamily="34" charset="0"/>
                <a:cs typeface="Arial"/>
                <a:sym typeface="Arial"/>
              </a:rPr>
              <a:t>, atgriežas vecāku aprūpē </a:t>
            </a:r>
            <a:r>
              <a:rPr kumimoji="0" lang="lv-LV" sz="1600" b="0" i="1" u="none" strike="noStrike" kern="0" cap="none" spc="0" normalizeH="0" baseline="0" noProof="0" dirty="0">
                <a:ln>
                  <a:noFill/>
                </a:ln>
                <a:solidFill>
                  <a:srgbClr val="FF0000"/>
                </a:solidFill>
                <a:effectLst/>
                <a:uLnTx/>
                <a:uFillTx/>
                <a:latin typeface="Verdana" panose="020B0604030504040204" pitchFamily="34" charset="0"/>
                <a:ea typeface="Verdana" panose="020B0604030504040204" pitchFamily="34" charset="0"/>
                <a:cs typeface="Arial"/>
                <a:sym typeface="Arial"/>
              </a:rPr>
              <a:t>(1</a:t>
            </a:r>
            <a:r>
              <a:rPr kumimoji="0" lang="en-US" sz="1600" b="0" i="1" u="none" strike="noStrike" kern="0" cap="none" spc="0" normalizeH="0" baseline="0" noProof="0" dirty="0">
                <a:ln>
                  <a:noFill/>
                </a:ln>
                <a:solidFill>
                  <a:srgbClr val="FF0000"/>
                </a:solidFill>
                <a:effectLst/>
                <a:uLnTx/>
                <a:uFillTx/>
                <a:latin typeface="Verdana" panose="020B0604030504040204" pitchFamily="34" charset="0"/>
                <a:ea typeface="Verdana" panose="020B0604030504040204" pitchFamily="34" charset="0"/>
                <a:cs typeface="Arial"/>
                <a:sym typeface="Arial"/>
              </a:rPr>
              <a:t>5</a:t>
            </a:r>
            <a:r>
              <a:rPr kumimoji="0" lang="lv-LV" sz="1600" b="0" i="1" u="none" strike="noStrike" kern="0" cap="none" spc="0" normalizeH="0" baseline="0" noProof="0" dirty="0">
                <a:ln>
                  <a:noFill/>
                </a:ln>
                <a:solidFill>
                  <a:srgbClr val="FF0000"/>
                </a:solidFill>
                <a:effectLst/>
                <a:uLnTx/>
                <a:uFillTx/>
                <a:latin typeface="Verdana" panose="020B0604030504040204" pitchFamily="34" charset="0"/>
                <a:ea typeface="Verdana" panose="020B0604030504040204" pitchFamily="34" charset="0"/>
                <a:cs typeface="Arial"/>
                <a:sym typeface="Arial"/>
              </a:rPr>
              <a:t>%), </a:t>
            </a:r>
            <a:r>
              <a:rPr kumimoji="0" lang="lv-LV" sz="1600" b="0" i="1" u="none" strike="noStrike" kern="0" cap="none" spc="0" normalizeH="0" baseline="0" noProof="0" dirty="0">
                <a:ln>
                  <a:noFill/>
                </a:ln>
                <a:solidFill>
                  <a:srgbClr val="000000"/>
                </a:solidFill>
                <a:effectLst/>
                <a:uLnTx/>
                <a:uFillTx/>
                <a:latin typeface="Verdana" panose="020B0604030504040204" pitchFamily="34" charset="0"/>
                <a:ea typeface="Verdana" panose="020B0604030504040204" pitchFamily="34" charset="0"/>
                <a:cs typeface="Arial"/>
                <a:sym typeface="Arial"/>
              </a:rPr>
              <a:t>sasniedz pilngadību</a:t>
            </a:r>
            <a:r>
              <a:rPr kumimoji="0" lang="lv-LV" sz="1600" b="0" i="1" u="none" strike="noStrike" kern="0" cap="none" spc="0" normalizeH="0" baseline="0" noProof="0" dirty="0">
                <a:ln>
                  <a:noFill/>
                </a:ln>
                <a:solidFill>
                  <a:srgbClr val="FF0000"/>
                </a:solidFill>
                <a:effectLst/>
                <a:uLnTx/>
                <a:uFillTx/>
                <a:latin typeface="Verdana" panose="020B0604030504040204" pitchFamily="34" charset="0"/>
                <a:ea typeface="Verdana" panose="020B0604030504040204" pitchFamily="34" charset="0"/>
                <a:cs typeface="Arial"/>
                <a:sym typeface="Arial"/>
              </a:rPr>
              <a:t> (2</a:t>
            </a:r>
            <a:r>
              <a:rPr kumimoji="0" lang="en-US" sz="1600" b="0" i="1" u="none" strike="noStrike" kern="0" cap="none" spc="0" normalizeH="0" baseline="0" noProof="0" dirty="0">
                <a:ln>
                  <a:noFill/>
                </a:ln>
                <a:solidFill>
                  <a:srgbClr val="FF0000"/>
                </a:solidFill>
                <a:effectLst/>
                <a:uLnTx/>
                <a:uFillTx/>
                <a:latin typeface="Verdana" panose="020B0604030504040204" pitchFamily="34" charset="0"/>
                <a:ea typeface="Verdana" panose="020B0604030504040204" pitchFamily="34" charset="0"/>
                <a:cs typeface="Arial"/>
                <a:sym typeface="Arial"/>
              </a:rPr>
              <a:t>6</a:t>
            </a:r>
            <a:r>
              <a:rPr kumimoji="0" lang="lv-LV" sz="1600" b="0" i="1" u="none" strike="noStrike" kern="0" cap="none" spc="0" normalizeH="0" baseline="0" noProof="0" dirty="0">
                <a:ln>
                  <a:noFill/>
                </a:ln>
                <a:solidFill>
                  <a:srgbClr val="FF0000"/>
                </a:solidFill>
                <a:effectLst/>
                <a:uLnTx/>
                <a:uFillTx/>
                <a:latin typeface="Verdana" panose="020B0604030504040204" pitchFamily="34" charset="0"/>
                <a:ea typeface="Verdana" panose="020B0604030504040204" pitchFamily="34" charset="0"/>
                <a:cs typeface="Arial"/>
                <a:sym typeface="Arial"/>
              </a:rPr>
              <a:t>%)</a:t>
            </a:r>
            <a:endParaRPr kumimoji="0" lang="lv-LV" sz="1600" b="0" i="1" u="none" strike="noStrike" kern="0" cap="none" spc="0" normalizeH="0" baseline="0" noProof="0" dirty="0">
              <a:ln>
                <a:noFill/>
              </a:ln>
              <a:solidFill>
                <a:srgbClr val="000000"/>
              </a:solidFill>
              <a:effectLst/>
              <a:uLnTx/>
              <a:uFillTx/>
              <a:latin typeface="Verdana" panose="020B0604030504040204" pitchFamily="34" charset="0"/>
              <a:ea typeface="Verdana" panose="020B0604030504040204" pitchFamily="34" charset="0"/>
              <a:cs typeface="Arial"/>
              <a:sym typeface="Arial"/>
            </a:endParaRP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241"/>
        <p:cNvGrpSpPr/>
        <p:nvPr/>
      </p:nvGrpSpPr>
      <p:grpSpPr>
        <a:xfrm>
          <a:off x="0" y="0"/>
          <a:ext cx="0" cy="0"/>
          <a:chOff x="0" y="0"/>
          <a:chExt cx="0" cy="0"/>
        </a:xfrm>
      </p:grpSpPr>
      <p:sp>
        <p:nvSpPr>
          <p:cNvPr id="242" name="Google Shape;242;p24"/>
          <p:cNvSpPr txBox="1">
            <a:spLocks noGrp="1"/>
          </p:cNvSpPr>
          <p:nvPr>
            <p:ph type="body" idx="1"/>
          </p:nvPr>
        </p:nvSpPr>
        <p:spPr>
          <a:xfrm>
            <a:off x="2441575" y="417959"/>
            <a:ext cx="8539162" cy="812800"/>
          </a:xfrm>
          <a:prstGeom prst="rect">
            <a:avLst/>
          </a:prstGeom>
          <a:noFill/>
          <a:ln>
            <a:noFill/>
          </a:ln>
        </p:spPr>
        <p:txBody>
          <a:bodyPr spcFirstLastPara="1" wrap="square" lIns="93950" tIns="46975" rIns="93950" bIns="46975" anchor="t" anchorCtr="0">
            <a:noAutofit/>
          </a:bodyPr>
          <a:lstStyle/>
          <a:p>
            <a:pPr marL="0" lvl="0" indent="0" algn="ctr" rtl="0">
              <a:lnSpc>
                <a:spcPct val="90000"/>
              </a:lnSpc>
              <a:spcBef>
                <a:spcPts val="0"/>
              </a:spcBef>
              <a:spcAft>
                <a:spcPts val="0"/>
              </a:spcAft>
              <a:buClr>
                <a:schemeClr val="dk1"/>
              </a:buClr>
              <a:buSzPts val="1700"/>
              <a:buNone/>
            </a:pPr>
            <a:r>
              <a:rPr lang="lv" sz="2200" b="1" i="0" u="none" dirty="0">
                <a:solidFill>
                  <a:schemeClr val="dk1"/>
                </a:solidFill>
                <a:latin typeface="Verdana"/>
                <a:ea typeface="Verdana"/>
                <a:cs typeface="Verdana"/>
                <a:sym typeface="Verdana"/>
              </a:rPr>
              <a:t>Atbalsts Ukrainas civiliedzīvotājiem</a:t>
            </a:r>
            <a:br>
              <a:rPr lang="lv" sz="2200" b="1" i="0" u="none" dirty="0">
                <a:solidFill>
                  <a:schemeClr val="dk1"/>
                </a:solidFill>
                <a:latin typeface="Verdana"/>
                <a:ea typeface="Verdana"/>
                <a:cs typeface="Verdana"/>
                <a:sym typeface="Verdana"/>
              </a:rPr>
            </a:br>
            <a:r>
              <a:rPr lang="lv" sz="2200" b="1" i="0" u="none" dirty="0">
                <a:solidFill>
                  <a:schemeClr val="dk1"/>
                </a:solidFill>
                <a:latin typeface="Verdana"/>
                <a:ea typeface="Verdana"/>
                <a:cs typeface="Verdana"/>
                <a:sym typeface="Verdana"/>
              </a:rPr>
              <a:t>Nodarbinātības valsts aģentūrā</a:t>
            </a:r>
            <a:br>
              <a:rPr lang="lv" sz="2200" b="1" dirty="0"/>
            </a:br>
            <a:endParaRPr sz="2200" dirty="0"/>
          </a:p>
        </p:txBody>
      </p:sp>
      <p:sp>
        <p:nvSpPr>
          <p:cNvPr id="244" name="Google Shape;244;p24"/>
          <p:cNvSpPr txBox="1"/>
          <p:nvPr/>
        </p:nvSpPr>
        <p:spPr>
          <a:xfrm>
            <a:off x="11379200" y="6324600"/>
            <a:ext cx="406400" cy="304800"/>
          </a:xfrm>
          <a:prstGeom prst="rect">
            <a:avLst/>
          </a:prstGeom>
          <a:noFill/>
          <a:ln>
            <a:noFill/>
          </a:ln>
        </p:spPr>
        <p:txBody>
          <a:bodyPr spcFirstLastPara="1" wrap="square" lIns="93950" tIns="46975" rIns="93950" bIns="46975" anchor="ctr" anchorCtr="0">
            <a:noAutofit/>
          </a:bodyPr>
          <a:lstStyle/>
          <a:p>
            <a:pPr marL="0" marR="0" lvl="0" indent="0" algn="r" defTabSz="914400" rtl="0" eaLnBrk="1" fontAlgn="auto" latinLnBrk="0" hangingPunct="1">
              <a:lnSpc>
                <a:spcPct val="100000"/>
              </a:lnSpc>
              <a:spcBef>
                <a:spcPts val="0"/>
              </a:spcBef>
              <a:spcAft>
                <a:spcPts val="0"/>
              </a:spcAft>
              <a:buClr>
                <a:srgbClr val="898989"/>
              </a:buClr>
              <a:buSzPts val="1000"/>
              <a:buFont typeface="Verdana"/>
              <a:buNone/>
              <a:tabLst/>
              <a:defRPr/>
            </a:pPr>
            <a:fld id="{00000000-1234-1234-1234-123412341234}" type="slidenum">
              <a:rPr kumimoji="0" lang="lv" sz="1000" b="0" i="0" u="none" strike="noStrike" kern="0" cap="none" spc="0" normalizeH="0" baseline="0" noProof="0">
                <a:ln>
                  <a:noFill/>
                </a:ln>
                <a:solidFill>
                  <a:srgbClr val="898989"/>
                </a:solidFill>
                <a:effectLst/>
                <a:uLnTx/>
                <a:uFillTx/>
                <a:latin typeface="Verdana"/>
                <a:ea typeface="Verdana"/>
                <a:cs typeface="Verdana"/>
                <a:sym typeface="Verdana"/>
              </a:rPr>
              <a:pPr marL="0" marR="0" lvl="0" indent="0" algn="r" defTabSz="914400" rtl="0" eaLnBrk="1" fontAlgn="auto" latinLnBrk="0" hangingPunct="1">
                <a:lnSpc>
                  <a:spcPct val="100000"/>
                </a:lnSpc>
                <a:spcBef>
                  <a:spcPts val="0"/>
                </a:spcBef>
                <a:spcAft>
                  <a:spcPts val="0"/>
                </a:spcAft>
                <a:buClr>
                  <a:srgbClr val="898989"/>
                </a:buClr>
                <a:buSzPts val="1000"/>
                <a:buFont typeface="Verdana"/>
                <a:buNone/>
                <a:tabLst/>
                <a:defRPr/>
              </a:pPr>
              <a:t>21</a:t>
            </a:fld>
            <a:endParaRPr kumimoji="0" sz="1400" b="0" i="0" u="none" strike="noStrike" kern="0" cap="none" spc="0" normalizeH="0" baseline="0" noProof="0">
              <a:ln>
                <a:noFill/>
              </a:ln>
              <a:solidFill>
                <a:srgbClr val="000000"/>
              </a:solidFill>
              <a:effectLst/>
              <a:uLnTx/>
              <a:uFillTx/>
              <a:latin typeface="Arial"/>
              <a:ea typeface="Arial"/>
              <a:cs typeface="Arial"/>
              <a:sym typeface="Arial"/>
            </a:endParaRPr>
          </a:p>
        </p:txBody>
      </p:sp>
      <p:pic>
        <p:nvPicPr>
          <p:cNvPr id="245" name="Google Shape;245;p24"/>
          <p:cNvPicPr preferRelativeResize="0"/>
          <p:nvPr/>
        </p:nvPicPr>
        <p:blipFill rotWithShape="1">
          <a:blip r:embed="rId3">
            <a:alphaModFix/>
          </a:blip>
          <a:srcRect/>
          <a:stretch/>
        </p:blipFill>
        <p:spPr>
          <a:xfrm>
            <a:off x="971728" y="0"/>
            <a:ext cx="1222375" cy="1527175"/>
          </a:xfrm>
          <a:prstGeom prst="rect">
            <a:avLst/>
          </a:prstGeom>
          <a:noFill/>
          <a:ln>
            <a:noFill/>
          </a:ln>
        </p:spPr>
      </p:pic>
      <p:graphicFrame>
        <p:nvGraphicFramePr>
          <p:cNvPr id="246" name="Google Shape;246;p24"/>
          <p:cNvGraphicFramePr/>
          <p:nvPr>
            <p:extLst/>
          </p:nvPr>
        </p:nvGraphicFramePr>
        <p:xfrm>
          <a:off x="896937" y="1357276"/>
          <a:ext cx="10888663" cy="4570913"/>
        </p:xfrm>
        <a:graphic>
          <a:graphicData uri="http://schemas.openxmlformats.org/drawingml/2006/table">
            <a:tbl>
              <a:tblPr>
                <a:noFill/>
              </a:tblPr>
              <a:tblGrid>
                <a:gridCol w="7548420">
                  <a:extLst>
                    <a:ext uri="{9D8B030D-6E8A-4147-A177-3AD203B41FA5}">
                      <a16:colId xmlns:a16="http://schemas.microsoft.com/office/drawing/2014/main" val="20000"/>
                    </a:ext>
                  </a:extLst>
                </a:gridCol>
                <a:gridCol w="1096378">
                  <a:extLst>
                    <a:ext uri="{9D8B030D-6E8A-4147-A177-3AD203B41FA5}">
                      <a16:colId xmlns:a16="http://schemas.microsoft.com/office/drawing/2014/main" val="20001"/>
                    </a:ext>
                  </a:extLst>
                </a:gridCol>
                <a:gridCol w="2243865">
                  <a:extLst>
                    <a:ext uri="{9D8B030D-6E8A-4147-A177-3AD203B41FA5}">
                      <a16:colId xmlns:a16="http://schemas.microsoft.com/office/drawing/2014/main" val="3007664090"/>
                    </a:ext>
                  </a:extLst>
                </a:gridCol>
              </a:tblGrid>
              <a:tr h="427817">
                <a:tc>
                  <a:txBody>
                    <a:bodyPr/>
                    <a:lstStyle/>
                    <a:p>
                      <a:pPr marL="0" marR="0" lvl="0" indent="0" algn="l" rtl="0">
                        <a:lnSpc>
                          <a:spcPct val="100000"/>
                        </a:lnSpc>
                        <a:spcBef>
                          <a:spcPts val="0"/>
                        </a:spcBef>
                        <a:spcAft>
                          <a:spcPts val="0"/>
                        </a:spcAft>
                        <a:buClr>
                          <a:srgbClr val="000000"/>
                        </a:buClr>
                        <a:buSzPts val="1100"/>
                        <a:buFont typeface="Verdana"/>
                        <a:buNone/>
                      </a:pPr>
                      <a:endParaRPr sz="1200" u="none" strike="noStrike" cap="none" dirty="0">
                        <a:latin typeface="Verdana" panose="020B0604030504040204" pitchFamily="34" charset="0"/>
                        <a:ea typeface="Verdana" panose="020B0604030504040204" pitchFamily="34" charset="0"/>
                      </a:endParaRPr>
                    </a:p>
                  </a:txBody>
                  <a:tcPr marL="9525" marR="9525" marT="9525" marB="0" anchor="b">
                    <a:lnL w="12700" cap="flat" cmpd="sng">
                      <a:solidFill>
                        <a:schemeClr val="lt1"/>
                      </a:solidFill>
                      <a:prstDash val="solid"/>
                      <a:round/>
                      <a:headEnd type="none" w="sm" len="sm"/>
                      <a:tailEnd type="none" w="sm" len="sm"/>
                    </a:lnL>
                    <a:lnR w="12700" cap="flat" cmpd="sng" algn="ctr">
                      <a:solidFill>
                        <a:schemeClr val="lt1"/>
                      </a:solidFill>
                      <a:prstDash val="solid"/>
                      <a:round/>
                      <a:headEnd type="none" w="sm" len="sm"/>
                      <a:tailEnd type="none" w="sm" len="sm"/>
                    </a:lnR>
                    <a:lnT w="12700" cap="flat" cmpd="sng">
                      <a:solidFill>
                        <a:schemeClr val="lt1"/>
                      </a:solidFill>
                      <a:prstDash val="solid"/>
                      <a:round/>
                      <a:headEnd type="none" w="sm" len="sm"/>
                      <a:tailEnd type="none" w="sm" len="sm"/>
                    </a:lnT>
                    <a:lnB w="12700" cap="flat" cmpd="sng">
                      <a:solidFill>
                        <a:schemeClr val="lt1"/>
                      </a:solidFill>
                      <a:prstDash val="solid"/>
                      <a:round/>
                      <a:headEnd type="none" w="sm" len="sm"/>
                      <a:tailEnd type="none" w="sm" len="sm"/>
                    </a:lnB>
                    <a:solidFill>
                      <a:srgbClr val="D7E4BD"/>
                    </a:solidFill>
                  </a:tcPr>
                </a:tc>
                <a:tc>
                  <a:txBody>
                    <a:bodyPr/>
                    <a:lstStyle/>
                    <a:p>
                      <a:pPr marL="0" marR="0" lvl="0" indent="0" algn="ctr" rtl="0">
                        <a:lnSpc>
                          <a:spcPct val="100000"/>
                        </a:lnSpc>
                        <a:spcBef>
                          <a:spcPts val="0"/>
                        </a:spcBef>
                        <a:spcAft>
                          <a:spcPts val="0"/>
                        </a:spcAft>
                        <a:buNone/>
                      </a:pPr>
                      <a:r>
                        <a:rPr lang="lv-LV" sz="1200" b="1" i="1" u="none" strike="noStrike" cap="none" dirty="0">
                          <a:solidFill>
                            <a:srgbClr val="000000"/>
                          </a:solidFill>
                          <a:latin typeface="Verdana" panose="020B0604030504040204" pitchFamily="34" charset="0"/>
                          <a:ea typeface="Verdana" panose="020B0604030504040204" pitchFamily="34" charset="0"/>
                          <a:cs typeface="Verdana"/>
                          <a:sym typeface="Verdana"/>
                        </a:rPr>
                        <a:t>Dati uz 2</a:t>
                      </a:r>
                      <a:r>
                        <a:rPr lang="en-GB" sz="1200" b="1" i="1" u="none" strike="noStrike" cap="none" dirty="0">
                          <a:solidFill>
                            <a:srgbClr val="000000"/>
                          </a:solidFill>
                          <a:latin typeface="Verdana" panose="020B0604030504040204" pitchFamily="34" charset="0"/>
                          <a:ea typeface="Verdana" panose="020B0604030504040204" pitchFamily="34" charset="0"/>
                          <a:cs typeface="Verdana"/>
                          <a:sym typeface="Verdana"/>
                        </a:rPr>
                        <a:t>8</a:t>
                      </a:r>
                      <a:r>
                        <a:rPr lang="lv-LV" sz="1200" b="1" i="1" u="none" strike="noStrike" cap="none" dirty="0">
                          <a:solidFill>
                            <a:srgbClr val="000000"/>
                          </a:solidFill>
                          <a:latin typeface="Verdana" panose="020B0604030504040204" pitchFamily="34" charset="0"/>
                          <a:ea typeface="Verdana" panose="020B0604030504040204" pitchFamily="34" charset="0"/>
                          <a:cs typeface="Verdana"/>
                          <a:sym typeface="Verdana"/>
                        </a:rPr>
                        <a:t>.0</a:t>
                      </a:r>
                      <a:r>
                        <a:rPr lang="en-GB" sz="1200" b="1" i="1" u="none" strike="noStrike" cap="none" dirty="0">
                          <a:solidFill>
                            <a:srgbClr val="000000"/>
                          </a:solidFill>
                          <a:latin typeface="Verdana" panose="020B0604030504040204" pitchFamily="34" charset="0"/>
                          <a:ea typeface="Verdana" panose="020B0604030504040204" pitchFamily="34" charset="0"/>
                          <a:cs typeface="Verdana"/>
                          <a:sym typeface="Verdana"/>
                        </a:rPr>
                        <a:t>3</a:t>
                      </a:r>
                      <a:r>
                        <a:rPr lang="lv-LV" sz="1200" b="1" i="1" u="none" strike="noStrike" cap="none" dirty="0">
                          <a:solidFill>
                            <a:srgbClr val="000000"/>
                          </a:solidFill>
                          <a:latin typeface="Verdana" panose="020B0604030504040204" pitchFamily="34" charset="0"/>
                          <a:ea typeface="Verdana" panose="020B0604030504040204" pitchFamily="34" charset="0"/>
                          <a:cs typeface="Verdana"/>
                          <a:sym typeface="Verdana"/>
                        </a:rPr>
                        <a:t>.2022</a:t>
                      </a:r>
                      <a:endParaRPr sz="1200" b="1" i="1" u="none" strike="noStrike" cap="none" dirty="0">
                        <a:solidFill>
                          <a:srgbClr val="000000"/>
                        </a:solidFill>
                        <a:latin typeface="Verdana" panose="020B0604030504040204" pitchFamily="34" charset="0"/>
                        <a:ea typeface="Verdana" panose="020B0604030504040204" pitchFamily="34" charset="0"/>
                        <a:cs typeface="Verdana"/>
                        <a:sym typeface="Verdana"/>
                      </a:endParaRPr>
                    </a:p>
                  </a:txBody>
                  <a:tcPr marL="9525" marR="9525" marT="9525" marB="0" anchor="b">
                    <a:lnL w="12700" cap="flat" cmpd="sng">
                      <a:solidFill>
                        <a:schemeClr val="lt1"/>
                      </a:solidFill>
                      <a:prstDash val="solid"/>
                      <a:round/>
                      <a:headEnd type="none" w="sm" len="sm"/>
                      <a:tailEnd type="none" w="sm" len="sm"/>
                    </a:lnL>
                    <a:lnR w="12700" cap="flat" cmpd="sng">
                      <a:solidFill>
                        <a:schemeClr val="lt1"/>
                      </a:solidFill>
                      <a:prstDash val="solid"/>
                      <a:round/>
                      <a:headEnd type="none" w="sm" len="sm"/>
                      <a:tailEnd type="none" w="sm" len="sm"/>
                    </a:lnR>
                    <a:lnT w="12700" cap="flat" cmpd="sng">
                      <a:solidFill>
                        <a:schemeClr val="lt1"/>
                      </a:solidFill>
                      <a:prstDash val="solid"/>
                      <a:round/>
                      <a:headEnd type="none" w="sm" len="sm"/>
                      <a:tailEnd type="none" w="sm" len="sm"/>
                    </a:lnT>
                    <a:lnB w="12700" cap="flat" cmpd="sng">
                      <a:solidFill>
                        <a:schemeClr val="lt1"/>
                      </a:solidFill>
                      <a:prstDash val="solid"/>
                      <a:round/>
                      <a:headEnd type="none" w="sm" len="sm"/>
                      <a:tailEnd type="none" w="sm" len="sm"/>
                    </a:lnB>
                    <a:solidFill>
                      <a:srgbClr val="D7E4BD"/>
                    </a:solidFill>
                  </a:tcPr>
                </a:tc>
                <a:tc>
                  <a:txBody>
                    <a:bodyPr/>
                    <a:lstStyle/>
                    <a:p>
                      <a:pPr marL="0" marR="0" lvl="0" indent="0" algn="ctr" rtl="0">
                        <a:lnSpc>
                          <a:spcPct val="100000"/>
                        </a:lnSpc>
                        <a:spcBef>
                          <a:spcPts val="0"/>
                        </a:spcBef>
                        <a:spcAft>
                          <a:spcPts val="0"/>
                        </a:spcAft>
                        <a:buNone/>
                      </a:pPr>
                      <a:r>
                        <a:rPr lang="en-GB" sz="1200" b="1" i="1" u="none" strike="noStrike" cap="none" dirty="0" err="1">
                          <a:solidFill>
                            <a:srgbClr val="000000"/>
                          </a:solidFill>
                          <a:latin typeface="Verdana" panose="020B0604030504040204" pitchFamily="34" charset="0"/>
                          <a:ea typeface="Verdana" panose="020B0604030504040204" pitchFamily="34" charset="0"/>
                          <a:cs typeface="Verdana"/>
                          <a:sym typeface="Verdana"/>
                        </a:rPr>
                        <a:t>Dati</a:t>
                      </a:r>
                      <a:r>
                        <a:rPr lang="en-GB" sz="1200" b="1" i="1" u="none" strike="noStrike" cap="none" dirty="0">
                          <a:solidFill>
                            <a:srgbClr val="000000"/>
                          </a:solidFill>
                          <a:latin typeface="Verdana" panose="020B0604030504040204" pitchFamily="34" charset="0"/>
                          <a:ea typeface="Verdana" panose="020B0604030504040204" pitchFamily="34" charset="0"/>
                          <a:cs typeface="Verdana"/>
                          <a:sym typeface="Verdana"/>
                        </a:rPr>
                        <a:t> </a:t>
                      </a:r>
                      <a:r>
                        <a:rPr lang="en-GB" sz="1200" b="1" i="1" u="none" strike="noStrike" cap="none" dirty="0" err="1">
                          <a:solidFill>
                            <a:srgbClr val="000000"/>
                          </a:solidFill>
                          <a:latin typeface="Verdana" panose="020B0604030504040204" pitchFamily="34" charset="0"/>
                          <a:ea typeface="Verdana" panose="020B0604030504040204" pitchFamily="34" charset="0"/>
                          <a:cs typeface="Verdana"/>
                          <a:sym typeface="Verdana"/>
                        </a:rPr>
                        <a:t>uz</a:t>
                      </a:r>
                      <a:r>
                        <a:rPr lang="en-GB" sz="1200" b="1" i="1" u="none" strike="noStrike" cap="none" dirty="0">
                          <a:solidFill>
                            <a:srgbClr val="000000"/>
                          </a:solidFill>
                          <a:latin typeface="Verdana" panose="020B0604030504040204" pitchFamily="34" charset="0"/>
                          <a:ea typeface="Verdana" panose="020B0604030504040204" pitchFamily="34" charset="0"/>
                          <a:cs typeface="Verdana"/>
                          <a:sym typeface="Verdana"/>
                        </a:rPr>
                        <a:t> </a:t>
                      </a:r>
                      <a:r>
                        <a:rPr lang="en-US" sz="1200" b="1" i="1" u="none" strike="noStrike" cap="none" dirty="0">
                          <a:solidFill>
                            <a:srgbClr val="000000"/>
                          </a:solidFill>
                          <a:latin typeface="Verdana" panose="020B0604030504040204" pitchFamily="34" charset="0"/>
                          <a:ea typeface="Verdana" panose="020B0604030504040204" pitchFamily="34" charset="0"/>
                          <a:cs typeface="Verdana"/>
                          <a:sym typeface="Verdana"/>
                        </a:rPr>
                        <a:t>22</a:t>
                      </a:r>
                      <a:r>
                        <a:rPr lang="lv-LV" sz="1200" b="1" i="1" u="none" strike="noStrike" cap="none" dirty="0">
                          <a:solidFill>
                            <a:srgbClr val="000000"/>
                          </a:solidFill>
                          <a:latin typeface="Verdana" panose="020B0604030504040204" pitchFamily="34" charset="0"/>
                          <a:ea typeface="Verdana" panose="020B0604030504040204" pitchFamily="34" charset="0"/>
                          <a:cs typeface="Verdana"/>
                          <a:sym typeface="Verdana"/>
                        </a:rPr>
                        <a:t>.</a:t>
                      </a:r>
                      <a:r>
                        <a:rPr lang="en-US" sz="1200" b="1" i="1" u="none" strike="noStrike" cap="none" dirty="0">
                          <a:solidFill>
                            <a:srgbClr val="000000"/>
                          </a:solidFill>
                          <a:latin typeface="Verdana" panose="020B0604030504040204" pitchFamily="34" charset="0"/>
                          <a:ea typeface="Verdana" panose="020B0604030504040204" pitchFamily="34" charset="0"/>
                          <a:cs typeface="Verdana"/>
                          <a:sym typeface="Verdana"/>
                        </a:rPr>
                        <a:t>04</a:t>
                      </a:r>
                      <a:r>
                        <a:rPr lang="lv-LV" sz="1200" b="1" i="1" u="none" strike="noStrike" cap="none" dirty="0">
                          <a:solidFill>
                            <a:srgbClr val="000000"/>
                          </a:solidFill>
                          <a:latin typeface="Verdana" panose="020B0604030504040204" pitchFamily="34" charset="0"/>
                          <a:ea typeface="Verdana" panose="020B0604030504040204" pitchFamily="34" charset="0"/>
                          <a:cs typeface="Verdana"/>
                          <a:sym typeface="Verdana"/>
                        </a:rPr>
                        <a:t>.202</a:t>
                      </a:r>
                      <a:r>
                        <a:rPr lang="en-US" sz="1200" b="1" i="1" u="none" strike="noStrike" cap="none" dirty="0">
                          <a:solidFill>
                            <a:srgbClr val="000000"/>
                          </a:solidFill>
                          <a:latin typeface="Verdana" panose="020B0604030504040204" pitchFamily="34" charset="0"/>
                          <a:ea typeface="Verdana" panose="020B0604030504040204" pitchFamily="34" charset="0"/>
                          <a:cs typeface="Verdana"/>
                          <a:sym typeface="Verdana"/>
                        </a:rPr>
                        <a:t>4</a:t>
                      </a:r>
                      <a:r>
                        <a:rPr lang="lv-LV" sz="1200" b="1" i="1" u="none" strike="noStrike" cap="none" dirty="0">
                          <a:solidFill>
                            <a:srgbClr val="000000"/>
                          </a:solidFill>
                          <a:latin typeface="Verdana" panose="020B0604030504040204" pitchFamily="34" charset="0"/>
                          <a:ea typeface="Verdana" panose="020B0604030504040204" pitchFamily="34" charset="0"/>
                          <a:cs typeface="Verdana"/>
                          <a:sym typeface="Verdana"/>
                        </a:rPr>
                        <a:t> </a:t>
                      </a:r>
                      <a:r>
                        <a:rPr lang="lv-LV" sz="1200" b="0" i="1" u="none" strike="noStrike" cap="none" dirty="0">
                          <a:solidFill>
                            <a:srgbClr val="000000"/>
                          </a:solidFill>
                          <a:latin typeface="Verdana" panose="020B0604030504040204" pitchFamily="34" charset="0"/>
                          <a:ea typeface="Verdana" panose="020B0604030504040204" pitchFamily="34" charset="0"/>
                          <a:cs typeface="Verdana"/>
                          <a:sym typeface="Verdana"/>
                        </a:rPr>
                        <a:t>(+/- pret </a:t>
                      </a:r>
                      <a:r>
                        <a:rPr lang="lv-LV" sz="1200" b="0" i="1" u="none" strike="noStrike" cap="none" dirty="0" err="1">
                          <a:solidFill>
                            <a:srgbClr val="000000"/>
                          </a:solidFill>
                          <a:latin typeface="Verdana" panose="020B0604030504040204" pitchFamily="34" charset="0"/>
                          <a:ea typeface="Verdana" panose="020B0604030504040204" pitchFamily="34" charset="0"/>
                          <a:cs typeface="Verdana"/>
                          <a:sym typeface="Verdana"/>
                        </a:rPr>
                        <a:t>iepr.nedēļu</a:t>
                      </a:r>
                      <a:r>
                        <a:rPr lang="lv-LV" sz="1200" b="0" i="1" u="none" strike="noStrike" cap="none" dirty="0">
                          <a:solidFill>
                            <a:srgbClr val="000000"/>
                          </a:solidFill>
                          <a:latin typeface="Verdana" panose="020B0604030504040204" pitchFamily="34" charset="0"/>
                          <a:ea typeface="Verdana" panose="020B0604030504040204" pitchFamily="34" charset="0"/>
                          <a:cs typeface="Verdana"/>
                          <a:sym typeface="Verdana"/>
                        </a:rPr>
                        <a:t>)</a:t>
                      </a:r>
                      <a:endParaRPr sz="1200" b="0" i="1" u="none" strike="noStrike" cap="none" dirty="0">
                        <a:solidFill>
                          <a:srgbClr val="000000"/>
                        </a:solidFill>
                        <a:latin typeface="Verdana" panose="020B0604030504040204" pitchFamily="34" charset="0"/>
                        <a:ea typeface="Verdana" panose="020B0604030504040204" pitchFamily="34" charset="0"/>
                        <a:cs typeface="Verdana"/>
                        <a:sym typeface="Verdana"/>
                      </a:endParaRPr>
                    </a:p>
                  </a:txBody>
                  <a:tcPr marL="9525" marR="9525" marT="9525" marB="0" anchor="b">
                    <a:lnL w="12700" cap="flat" cmpd="sng" algn="ctr">
                      <a:solidFill>
                        <a:schemeClr val="lt1"/>
                      </a:solidFill>
                      <a:prstDash val="solid"/>
                      <a:round/>
                      <a:headEnd type="none" w="sm" len="sm"/>
                      <a:tailEnd type="none" w="sm" len="sm"/>
                    </a:lnL>
                    <a:lnR w="12700" cap="flat" cmpd="sng" algn="ctr">
                      <a:solidFill>
                        <a:schemeClr val="lt1"/>
                      </a:solidFill>
                      <a:prstDash val="solid"/>
                      <a:round/>
                      <a:headEnd type="none" w="sm" len="sm"/>
                      <a:tailEnd type="none" w="sm" len="sm"/>
                    </a:lnR>
                    <a:lnT w="12700" cap="flat" cmpd="sng">
                      <a:solidFill>
                        <a:schemeClr val="lt1"/>
                      </a:solidFill>
                      <a:prstDash val="solid"/>
                      <a:round/>
                      <a:headEnd type="none" w="sm" len="sm"/>
                      <a:tailEnd type="none" w="sm" len="sm"/>
                    </a:lnT>
                    <a:lnB w="12700" cap="flat" cmpd="sng" algn="ctr">
                      <a:solidFill>
                        <a:schemeClr val="lt1"/>
                      </a:solidFill>
                      <a:prstDash val="solid"/>
                      <a:round/>
                      <a:headEnd type="none" w="sm" len="sm"/>
                      <a:tailEnd type="none" w="sm" len="sm"/>
                    </a:lnB>
                    <a:solidFill>
                      <a:srgbClr val="D7E4BD"/>
                    </a:solidFill>
                  </a:tcPr>
                </a:tc>
                <a:extLst>
                  <a:ext uri="{0D108BD9-81ED-4DB2-BD59-A6C34878D82A}">
                    <a16:rowId xmlns:a16="http://schemas.microsoft.com/office/drawing/2014/main" val="10000"/>
                  </a:ext>
                </a:extLst>
              </a:tr>
              <a:tr h="439738">
                <a:tc>
                  <a:txBody>
                    <a:bodyPr/>
                    <a:lstStyle/>
                    <a:p>
                      <a:pPr marL="0" marR="0" lvl="0" indent="0" algn="l" rtl="0">
                        <a:lnSpc>
                          <a:spcPct val="150000"/>
                        </a:lnSpc>
                        <a:spcBef>
                          <a:spcPts val="0"/>
                        </a:spcBef>
                        <a:spcAft>
                          <a:spcPts val="0"/>
                        </a:spcAft>
                        <a:buClr>
                          <a:srgbClr val="000000"/>
                        </a:buClr>
                        <a:buSzPts val="1100"/>
                        <a:buFont typeface="Verdana"/>
                        <a:buNone/>
                      </a:pPr>
                      <a:r>
                        <a:rPr lang="lv" sz="1200" b="0" i="0" u="none" strike="noStrike" cap="none" dirty="0">
                          <a:solidFill>
                            <a:srgbClr val="000000"/>
                          </a:solidFill>
                          <a:latin typeface="Verdana" panose="020B0604030504040204" pitchFamily="34" charset="0"/>
                          <a:ea typeface="Verdana" panose="020B0604030504040204" pitchFamily="34" charset="0"/>
                          <a:cs typeface="Verdana"/>
                          <a:sym typeface="Verdana"/>
                        </a:rPr>
                        <a:t>NVA </a:t>
                      </a:r>
                      <a:r>
                        <a:rPr lang="lv" sz="1200" b="1" i="0" u="none" strike="noStrike" cap="none" dirty="0">
                          <a:solidFill>
                            <a:srgbClr val="000000"/>
                          </a:solidFill>
                          <a:latin typeface="Verdana" panose="020B0604030504040204" pitchFamily="34" charset="0"/>
                          <a:ea typeface="Verdana" panose="020B0604030504040204" pitchFamily="34" charset="0"/>
                          <a:cs typeface="Verdana"/>
                          <a:sym typeface="Verdana"/>
                        </a:rPr>
                        <a:t>reģistrēti</a:t>
                      </a:r>
                      <a:r>
                        <a:rPr lang="lv" sz="1200" b="0" i="0" u="none" strike="noStrike" cap="none" dirty="0">
                          <a:solidFill>
                            <a:srgbClr val="000000"/>
                          </a:solidFill>
                          <a:latin typeface="Verdana" panose="020B0604030504040204" pitchFamily="34" charset="0"/>
                          <a:ea typeface="Verdana" panose="020B0604030504040204" pitchFamily="34" charset="0"/>
                          <a:cs typeface="Verdana"/>
                          <a:sym typeface="Verdana"/>
                        </a:rPr>
                        <a:t> Ukrainas civiliedzīvotāji</a:t>
                      </a:r>
                      <a:r>
                        <a:rPr lang="en-GB" sz="1200" b="0" i="0" u="none" strike="noStrike" cap="none" dirty="0">
                          <a:solidFill>
                            <a:srgbClr val="000000"/>
                          </a:solidFill>
                          <a:latin typeface="Verdana" panose="020B0604030504040204" pitchFamily="34" charset="0"/>
                          <a:ea typeface="Verdana" panose="020B0604030504040204" pitchFamily="34" charset="0"/>
                          <a:cs typeface="Verdana"/>
                          <a:sym typeface="Verdana"/>
                        </a:rPr>
                        <a:t> (</a:t>
                      </a:r>
                      <a:r>
                        <a:rPr lang="en-GB" sz="1200" b="0" i="0" u="none" strike="noStrike" cap="none" dirty="0" err="1">
                          <a:solidFill>
                            <a:srgbClr val="000000"/>
                          </a:solidFill>
                          <a:latin typeface="Verdana" panose="020B0604030504040204" pitchFamily="34" charset="0"/>
                          <a:ea typeface="Verdana" panose="020B0604030504040204" pitchFamily="34" charset="0"/>
                          <a:cs typeface="Verdana"/>
                          <a:sym typeface="Verdana"/>
                        </a:rPr>
                        <a:t>kumulatīvie</a:t>
                      </a:r>
                      <a:r>
                        <a:rPr lang="en-GB" sz="1200" b="0" i="0" u="none" strike="noStrike" cap="none" dirty="0">
                          <a:solidFill>
                            <a:srgbClr val="000000"/>
                          </a:solidFill>
                          <a:latin typeface="Verdana" panose="020B0604030504040204" pitchFamily="34" charset="0"/>
                          <a:ea typeface="Verdana" panose="020B0604030504040204" pitchFamily="34" charset="0"/>
                          <a:cs typeface="Verdana"/>
                          <a:sym typeface="Verdana"/>
                        </a:rPr>
                        <a:t> </a:t>
                      </a:r>
                      <a:r>
                        <a:rPr lang="en-GB" sz="1200" b="0" i="0" u="none" strike="noStrike" cap="none" dirty="0" err="1">
                          <a:solidFill>
                            <a:srgbClr val="000000"/>
                          </a:solidFill>
                          <a:latin typeface="Verdana" panose="020B0604030504040204" pitchFamily="34" charset="0"/>
                          <a:ea typeface="Verdana" panose="020B0604030504040204" pitchFamily="34" charset="0"/>
                          <a:cs typeface="Verdana"/>
                          <a:sym typeface="Verdana"/>
                        </a:rPr>
                        <a:t>dati</a:t>
                      </a:r>
                      <a:r>
                        <a:rPr lang="en-GB" sz="1200" b="0" i="0" u="none" strike="noStrike" cap="none" dirty="0">
                          <a:solidFill>
                            <a:srgbClr val="000000"/>
                          </a:solidFill>
                          <a:latin typeface="Verdana" panose="020B0604030504040204" pitchFamily="34" charset="0"/>
                          <a:ea typeface="Verdana" panose="020B0604030504040204" pitchFamily="34" charset="0"/>
                          <a:cs typeface="Verdana"/>
                          <a:sym typeface="Verdana"/>
                        </a:rPr>
                        <a:t>)</a:t>
                      </a:r>
                      <a:r>
                        <a:rPr lang="lv" sz="1200" b="0" i="0" u="none" strike="noStrike" cap="none" dirty="0">
                          <a:solidFill>
                            <a:srgbClr val="000000"/>
                          </a:solidFill>
                          <a:latin typeface="Verdana" panose="020B0604030504040204" pitchFamily="34" charset="0"/>
                          <a:ea typeface="Verdana" panose="020B0604030504040204" pitchFamily="34" charset="0"/>
                          <a:cs typeface="Verdana"/>
                          <a:sym typeface="Verdana"/>
                        </a:rPr>
                        <a:t>:</a:t>
                      </a:r>
                      <a:endParaRPr sz="1200" u="none" strike="noStrike" cap="none" dirty="0">
                        <a:latin typeface="Verdana" panose="020B0604030504040204" pitchFamily="34" charset="0"/>
                        <a:ea typeface="Verdana" panose="020B0604030504040204" pitchFamily="34" charset="0"/>
                      </a:endParaRPr>
                    </a:p>
                  </a:txBody>
                  <a:tcPr marL="9525" marR="9525" marT="9525" marB="0" anchor="ctr">
                    <a:lnL w="12700" cap="flat" cmpd="sng">
                      <a:solidFill>
                        <a:schemeClr val="lt1"/>
                      </a:solidFill>
                      <a:prstDash val="solid"/>
                      <a:round/>
                      <a:headEnd type="none" w="sm" len="sm"/>
                      <a:tailEnd type="none" w="sm" len="sm"/>
                    </a:lnL>
                    <a:lnR w="12700" cap="flat" cmpd="sng" algn="ctr">
                      <a:solidFill>
                        <a:schemeClr val="lt1"/>
                      </a:solidFill>
                      <a:prstDash val="solid"/>
                      <a:round/>
                      <a:headEnd type="none" w="sm" len="sm"/>
                      <a:tailEnd type="none" w="sm" len="sm"/>
                    </a:lnR>
                    <a:lnT w="12700" cap="flat" cmpd="sng">
                      <a:solidFill>
                        <a:schemeClr val="lt1"/>
                      </a:solidFill>
                      <a:prstDash val="solid"/>
                      <a:round/>
                      <a:headEnd type="none" w="sm" len="sm"/>
                      <a:tailEnd type="none" w="sm" len="sm"/>
                    </a:lnT>
                    <a:lnB w="12700" cap="flat" cmpd="sng">
                      <a:solidFill>
                        <a:schemeClr val="lt1"/>
                      </a:solidFill>
                      <a:prstDash val="solid"/>
                      <a:round/>
                      <a:headEnd type="none" w="sm" len="sm"/>
                      <a:tailEnd type="none" w="sm" len="sm"/>
                    </a:lnB>
                    <a:solidFill>
                      <a:srgbClr val="D7E4BD"/>
                    </a:solidFill>
                  </a:tcPr>
                </a:tc>
                <a:tc>
                  <a:txBody>
                    <a:bodyPr/>
                    <a:lstStyle/>
                    <a:p>
                      <a:pPr marL="0" marR="0" lvl="0" indent="0" algn="ctr" rtl="0">
                        <a:lnSpc>
                          <a:spcPct val="150000"/>
                        </a:lnSpc>
                        <a:spcBef>
                          <a:spcPts val="0"/>
                        </a:spcBef>
                        <a:spcAft>
                          <a:spcPts val="0"/>
                        </a:spcAft>
                        <a:buNone/>
                      </a:pPr>
                      <a:r>
                        <a:rPr lang="en-GB" sz="1200" b="0" i="0" u="none" strike="noStrike" cap="none" dirty="0">
                          <a:solidFill>
                            <a:schemeClr val="tx1"/>
                          </a:solidFill>
                          <a:latin typeface="Verdana" panose="020B0604030504040204" pitchFamily="34" charset="0"/>
                          <a:ea typeface="Verdana" panose="020B0604030504040204" pitchFamily="34" charset="0"/>
                          <a:cs typeface="Verdana"/>
                          <a:sym typeface="Verdana"/>
                        </a:rPr>
                        <a:t>931</a:t>
                      </a:r>
                      <a:endParaRPr sz="1200" b="0" i="0" u="none" strike="noStrike" cap="none" dirty="0">
                        <a:solidFill>
                          <a:schemeClr val="tx1"/>
                        </a:solidFill>
                        <a:latin typeface="Verdana" panose="020B0604030504040204" pitchFamily="34" charset="0"/>
                        <a:ea typeface="Verdana" panose="020B0604030504040204" pitchFamily="34" charset="0"/>
                        <a:cs typeface="Verdana"/>
                        <a:sym typeface="Verdana"/>
                      </a:endParaRPr>
                    </a:p>
                  </a:txBody>
                  <a:tcPr marL="9525" marR="9525" marT="9525" marB="0" anchor="ctr">
                    <a:lnL w="12700" cap="flat" cmpd="sng">
                      <a:solidFill>
                        <a:schemeClr val="lt1"/>
                      </a:solidFill>
                      <a:prstDash val="solid"/>
                      <a:round/>
                      <a:headEnd type="none" w="sm" len="sm"/>
                      <a:tailEnd type="none" w="sm" len="sm"/>
                    </a:lnL>
                    <a:lnR w="12700" cap="flat" cmpd="sng">
                      <a:solidFill>
                        <a:schemeClr val="lt1"/>
                      </a:solidFill>
                      <a:prstDash val="solid"/>
                      <a:round/>
                      <a:headEnd type="none" w="sm" len="sm"/>
                      <a:tailEnd type="none" w="sm" len="sm"/>
                    </a:lnR>
                    <a:lnT w="12700" cap="flat" cmpd="sng">
                      <a:solidFill>
                        <a:schemeClr val="lt1"/>
                      </a:solidFill>
                      <a:prstDash val="solid"/>
                      <a:round/>
                      <a:headEnd type="none" w="sm" len="sm"/>
                      <a:tailEnd type="none" w="sm" len="sm"/>
                    </a:lnT>
                    <a:lnB w="12700" cap="flat" cmpd="sng">
                      <a:solidFill>
                        <a:schemeClr val="lt1"/>
                      </a:solidFill>
                      <a:prstDash val="solid"/>
                      <a:round/>
                      <a:headEnd type="none" w="sm" len="sm"/>
                      <a:tailEnd type="none" w="sm" len="sm"/>
                    </a:lnB>
                    <a:solidFill>
                      <a:srgbClr val="D7E4BD"/>
                    </a:solidFill>
                  </a:tcPr>
                </a:tc>
                <a:tc>
                  <a:txBody>
                    <a:bodyPr/>
                    <a:lstStyle/>
                    <a:p>
                      <a:pPr marL="0" marR="0" lvl="0" indent="0" algn="ctr" rtl="0">
                        <a:lnSpc>
                          <a:spcPct val="150000"/>
                        </a:lnSpc>
                        <a:spcBef>
                          <a:spcPts val="0"/>
                        </a:spcBef>
                        <a:spcAft>
                          <a:spcPts val="0"/>
                        </a:spcAft>
                        <a:buClr>
                          <a:srgbClr val="000000"/>
                        </a:buClr>
                        <a:buFont typeface="Arial"/>
                        <a:buNone/>
                      </a:pPr>
                      <a:r>
                        <a:rPr lang="lv-LV" sz="1200" b="0" i="0" u="none" strike="noStrike" cap="none" dirty="0">
                          <a:solidFill>
                            <a:schemeClr val="tx1"/>
                          </a:solidFill>
                          <a:latin typeface="Verdana" panose="020B0604030504040204" pitchFamily="34" charset="0"/>
                          <a:ea typeface="Verdana" panose="020B0604030504040204" pitchFamily="34" charset="0"/>
                          <a:cs typeface="Verdana"/>
                          <a:sym typeface="Verdana"/>
                        </a:rPr>
                        <a:t>2</a:t>
                      </a:r>
                      <a:r>
                        <a:rPr lang="en-US" sz="1200" b="0" i="0" u="none" strike="noStrike" cap="none" dirty="0">
                          <a:solidFill>
                            <a:schemeClr val="tx1"/>
                          </a:solidFill>
                          <a:latin typeface="Verdana" panose="020B0604030504040204" pitchFamily="34" charset="0"/>
                          <a:ea typeface="Verdana" panose="020B0604030504040204" pitchFamily="34" charset="0"/>
                          <a:cs typeface="Verdana"/>
                          <a:sym typeface="Verdana"/>
                        </a:rPr>
                        <a:t>7 764</a:t>
                      </a:r>
                      <a:r>
                        <a:rPr lang="en-GB" sz="1200" b="0" i="0" u="none" strike="noStrike" cap="none" dirty="0">
                          <a:solidFill>
                            <a:schemeClr val="tx1"/>
                          </a:solidFill>
                          <a:latin typeface="Verdana" panose="020B0604030504040204" pitchFamily="34" charset="0"/>
                          <a:ea typeface="Verdana" panose="020B0604030504040204" pitchFamily="34" charset="0"/>
                          <a:cs typeface="Verdana"/>
                          <a:sym typeface="Verdana"/>
                        </a:rPr>
                        <a:t> </a:t>
                      </a:r>
                      <a:r>
                        <a:rPr lang="en-GB" sz="1200" b="0" i="1" u="none" strike="noStrike" cap="none" dirty="0">
                          <a:solidFill>
                            <a:schemeClr val="tx1"/>
                          </a:solidFill>
                          <a:latin typeface="Verdana" panose="020B0604030504040204" pitchFamily="34" charset="0"/>
                          <a:ea typeface="Verdana" panose="020B0604030504040204" pitchFamily="34" charset="0"/>
                          <a:cs typeface="Verdana"/>
                          <a:sym typeface="Verdana"/>
                        </a:rPr>
                        <a:t>(+</a:t>
                      </a:r>
                      <a:r>
                        <a:rPr lang="en-US" sz="1200" b="0" i="1" u="none" strike="noStrike" cap="none" dirty="0">
                          <a:solidFill>
                            <a:schemeClr val="tx1"/>
                          </a:solidFill>
                          <a:latin typeface="Verdana" panose="020B0604030504040204" pitchFamily="34" charset="0"/>
                          <a:ea typeface="Verdana" panose="020B0604030504040204" pitchFamily="34" charset="0"/>
                          <a:cs typeface="Verdana"/>
                          <a:sym typeface="Verdana"/>
                        </a:rPr>
                        <a:t>111</a:t>
                      </a:r>
                      <a:r>
                        <a:rPr lang="en-GB" sz="1200" b="0" i="1" u="none" strike="noStrike" cap="none" dirty="0">
                          <a:solidFill>
                            <a:schemeClr val="tx1"/>
                          </a:solidFill>
                          <a:latin typeface="Verdana" panose="020B0604030504040204" pitchFamily="34" charset="0"/>
                          <a:ea typeface="Verdana" panose="020B0604030504040204" pitchFamily="34" charset="0"/>
                          <a:cs typeface="Verdana"/>
                          <a:sym typeface="Verdana"/>
                        </a:rPr>
                        <a:t>)</a:t>
                      </a:r>
                      <a:endParaRPr sz="1200" b="0" i="1" u="none" strike="noStrike" cap="none" dirty="0">
                        <a:solidFill>
                          <a:schemeClr val="tx1"/>
                        </a:solidFill>
                        <a:latin typeface="Verdana" panose="020B0604030504040204" pitchFamily="34" charset="0"/>
                        <a:ea typeface="Verdana" panose="020B0604030504040204" pitchFamily="34" charset="0"/>
                        <a:cs typeface="Verdana"/>
                        <a:sym typeface="Verdana"/>
                      </a:endParaRPr>
                    </a:p>
                  </a:txBody>
                  <a:tcPr marL="9525" marR="9525" marT="9525" marB="0" anchor="ctr">
                    <a:lnL w="12700" cap="flat" cmpd="sng" algn="ctr">
                      <a:solidFill>
                        <a:schemeClr val="lt1"/>
                      </a:solidFill>
                      <a:prstDash val="solid"/>
                      <a:round/>
                      <a:headEnd type="none" w="sm" len="sm"/>
                      <a:tailEnd type="none" w="sm" len="sm"/>
                    </a:lnL>
                    <a:lnR w="12700" cap="flat" cmpd="sng" algn="ctr">
                      <a:solidFill>
                        <a:schemeClr val="lt1"/>
                      </a:solidFill>
                      <a:prstDash val="solid"/>
                      <a:round/>
                      <a:headEnd type="none" w="sm" len="sm"/>
                      <a:tailEnd type="none" w="sm" len="sm"/>
                    </a:lnR>
                    <a:lnT w="12700" cap="flat" cmpd="sng" algn="ctr">
                      <a:solidFill>
                        <a:schemeClr val="lt1"/>
                      </a:solidFill>
                      <a:prstDash val="solid"/>
                      <a:round/>
                      <a:headEnd type="none" w="sm" len="sm"/>
                      <a:tailEnd type="none" w="sm" len="sm"/>
                    </a:lnT>
                    <a:lnB w="12700" cap="flat" cmpd="sng" algn="ctr">
                      <a:solidFill>
                        <a:schemeClr val="lt1"/>
                      </a:solidFill>
                      <a:prstDash val="solid"/>
                      <a:round/>
                      <a:headEnd type="none" w="sm" len="sm"/>
                      <a:tailEnd type="none" w="sm" len="sm"/>
                    </a:lnB>
                    <a:solidFill>
                      <a:srgbClr val="D7E4BD"/>
                    </a:solidFill>
                  </a:tcPr>
                </a:tc>
                <a:extLst>
                  <a:ext uri="{0D108BD9-81ED-4DB2-BD59-A6C34878D82A}">
                    <a16:rowId xmlns:a16="http://schemas.microsoft.com/office/drawing/2014/main" val="10001"/>
                  </a:ext>
                </a:extLst>
              </a:tr>
              <a:tr h="345440">
                <a:tc>
                  <a:txBody>
                    <a:bodyPr/>
                    <a:lstStyle/>
                    <a:p>
                      <a:pPr marL="0" marR="0" lvl="0" indent="0" algn="r" rtl="0">
                        <a:lnSpc>
                          <a:spcPct val="150000"/>
                        </a:lnSpc>
                        <a:spcBef>
                          <a:spcPts val="0"/>
                        </a:spcBef>
                        <a:spcAft>
                          <a:spcPts val="0"/>
                        </a:spcAft>
                        <a:buClr>
                          <a:srgbClr val="000000"/>
                        </a:buClr>
                        <a:buSzPts val="1100"/>
                        <a:buFont typeface="Verdana"/>
                        <a:buNone/>
                      </a:pPr>
                      <a:r>
                        <a:rPr lang="lv" sz="1200" b="0" i="1" u="none" strike="noStrike" cap="none" dirty="0">
                          <a:solidFill>
                            <a:srgbClr val="000000"/>
                          </a:solidFill>
                          <a:latin typeface="Verdana" panose="020B0604030504040204" pitchFamily="34" charset="0"/>
                          <a:ea typeface="Verdana" panose="020B0604030504040204" pitchFamily="34" charset="0"/>
                          <a:cs typeface="Verdana"/>
                          <a:sym typeface="Verdana"/>
                        </a:rPr>
                        <a:t>tai skaitā, piešķirts </a:t>
                      </a:r>
                      <a:r>
                        <a:rPr lang="lv" sz="1200" b="1" i="1" u="none" strike="noStrike" cap="none" dirty="0">
                          <a:solidFill>
                            <a:srgbClr val="000000"/>
                          </a:solidFill>
                          <a:latin typeface="Verdana" panose="020B0604030504040204" pitchFamily="34" charset="0"/>
                          <a:ea typeface="Verdana" panose="020B0604030504040204" pitchFamily="34" charset="0"/>
                          <a:cs typeface="Verdana"/>
                          <a:sym typeface="Verdana"/>
                        </a:rPr>
                        <a:t>bezdarbnieka statuss</a:t>
                      </a:r>
                      <a:r>
                        <a:rPr lang="lv" sz="1200" b="0" i="1" u="none" strike="noStrike" cap="none" dirty="0">
                          <a:solidFill>
                            <a:srgbClr val="000000"/>
                          </a:solidFill>
                          <a:latin typeface="Verdana" panose="020B0604030504040204" pitchFamily="34" charset="0"/>
                          <a:ea typeface="Verdana" panose="020B0604030504040204" pitchFamily="34" charset="0"/>
                          <a:cs typeface="Verdana"/>
                          <a:sym typeface="Verdana"/>
                        </a:rPr>
                        <a:t> </a:t>
                      </a:r>
                      <a:endParaRPr sz="1200" u="none" strike="noStrike" cap="none" dirty="0">
                        <a:latin typeface="Verdana" panose="020B0604030504040204" pitchFamily="34" charset="0"/>
                        <a:ea typeface="Verdana" panose="020B0604030504040204" pitchFamily="34" charset="0"/>
                      </a:endParaRPr>
                    </a:p>
                  </a:txBody>
                  <a:tcPr marL="9525" marR="9525" marT="9525" marB="0" anchor="ctr">
                    <a:lnL w="12700" cap="flat" cmpd="sng">
                      <a:solidFill>
                        <a:schemeClr val="lt1"/>
                      </a:solidFill>
                      <a:prstDash val="solid"/>
                      <a:round/>
                      <a:headEnd type="none" w="sm" len="sm"/>
                      <a:tailEnd type="none" w="sm" len="sm"/>
                    </a:lnL>
                    <a:lnR w="12700" cap="flat" cmpd="sng" algn="ctr">
                      <a:solidFill>
                        <a:schemeClr val="lt1"/>
                      </a:solidFill>
                      <a:prstDash val="solid"/>
                      <a:round/>
                      <a:headEnd type="none" w="sm" len="sm"/>
                      <a:tailEnd type="none" w="sm" len="sm"/>
                    </a:lnR>
                    <a:lnT w="12700" cap="flat" cmpd="sng">
                      <a:solidFill>
                        <a:schemeClr val="lt1"/>
                      </a:solidFill>
                      <a:prstDash val="solid"/>
                      <a:round/>
                      <a:headEnd type="none" w="sm" len="sm"/>
                      <a:tailEnd type="none" w="sm" len="sm"/>
                    </a:lnT>
                    <a:lnB w="12700" cap="flat" cmpd="sng">
                      <a:solidFill>
                        <a:schemeClr val="lt1"/>
                      </a:solidFill>
                      <a:prstDash val="solid"/>
                      <a:round/>
                      <a:headEnd type="none" w="sm" len="sm"/>
                      <a:tailEnd type="none" w="sm" len="sm"/>
                    </a:lnB>
                    <a:solidFill>
                      <a:srgbClr val="D7E4BD"/>
                    </a:solidFill>
                  </a:tcPr>
                </a:tc>
                <a:tc>
                  <a:txBody>
                    <a:bodyPr/>
                    <a:lstStyle/>
                    <a:p>
                      <a:pPr marL="0" marR="0" lvl="0" indent="0" algn="ctr" rtl="0">
                        <a:lnSpc>
                          <a:spcPct val="150000"/>
                        </a:lnSpc>
                        <a:spcBef>
                          <a:spcPts val="0"/>
                        </a:spcBef>
                        <a:spcAft>
                          <a:spcPts val="0"/>
                        </a:spcAft>
                        <a:buNone/>
                      </a:pPr>
                      <a:r>
                        <a:rPr lang="en-GB" sz="1200" b="0" i="1" u="none" strike="noStrike" cap="none" dirty="0">
                          <a:solidFill>
                            <a:srgbClr val="000000"/>
                          </a:solidFill>
                          <a:latin typeface="Verdana" panose="020B0604030504040204" pitchFamily="34" charset="0"/>
                          <a:ea typeface="Verdana" panose="020B0604030504040204" pitchFamily="34" charset="0"/>
                          <a:cs typeface="Verdana"/>
                          <a:sym typeface="Verdana"/>
                        </a:rPr>
                        <a:t>32</a:t>
                      </a:r>
                      <a:endParaRPr sz="1200" b="0" i="1" u="none" strike="noStrike" cap="none" dirty="0">
                        <a:solidFill>
                          <a:srgbClr val="000000"/>
                        </a:solidFill>
                        <a:latin typeface="Verdana" panose="020B0604030504040204" pitchFamily="34" charset="0"/>
                        <a:ea typeface="Verdana" panose="020B0604030504040204" pitchFamily="34" charset="0"/>
                        <a:cs typeface="Verdana"/>
                        <a:sym typeface="Verdana"/>
                      </a:endParaRPr>
                    </a:p>
                  </a:txBody>
                  <a:tcPr marL="9525" marR="9525" marT="9525" marB="0" anchor="ctr">
                    <a:lnL w="12700" cap="flat" cmpd="sng">
                      <a:solidFill>
                        <a:schemeClr val="lt1"/>
                      </a:solidFill>
                      <a:prstDash val="solid"/>
                      <a:round/>
                      <a:headEnd type="none" w="sm" len="sm"/>
                      <a:tailEnd type="none" w="sm" len="sm"/>
                    </a:lnL>
                    <a:lnR w="12700" cap="flat" cmpd="sng">
                      <a:solidFill>
                        <a:schemeClr val="lt1"/>
                      </a:solidFill>
                      <a:prstDash val="solid"/>
                      <a:round/>
                      <a:headEnd type="none" w="sm" len="sm"/>
                      <a:tailEnd type="none" w="sm" len="sm"/>
                    </a:lnR>
                    <a:lnT w="12700" cap="flat" cmpd="sng">
                      <a:solidFill>
                        <a:schemeClr val="lt1"/>
                      </a:solidFill>
                      <a:prstDash val="solid"/>
                      <a:round/>
                      <a:headEnd type="none" w="sm" len="sm"/>
                      <a:tailEnd type="none" w="sm" len="sm"/>
                    </a:lnT>
                    <a:lnB w="12700" cap="flat" cmpd="sng">
                      <a:solidFill>
                        <a:schemeClr val="lt1"/>
                      </a:solidFill>
                      <a:prstDash val="solid"/>
                      <a:round/>
                      <a:headEnd type="none" w="sm" len="sm"/>
                      <a:tailEnd type="none" w="sm" len="sm"/>
                    </a:lnB>
                    <a:solidFill>
                      <a:srgbClr val="D7E4BD"/>
                    </a:solidFill>
                  </a:tcPr>
                </a:tc>
                <a:tc>
                  <a:txBody>
                    <a:bodyPr/>
                    <a:lstStyle/>
                    <a:p>
                      <a:pPr marL="0" marR="0" lvl="0" indent="0" algn="ctr" rtl="0">
                        <a:lnSpc>
                          <a:spcPct val="150000"/>
                        </a:lnSpc>
                        <a:spcBef>
                          <a:spcPts val="0"/>
                        </a:spcBef>
                        <a:spcAft>
                          <a:spcPts val="0"/>
                        </a:spcAft>
                        <a:buClr>
                          <a:srgbClr val="000000"/>
                        </a:buClr>
                        <a:buFont typeface="Arial"/>
                        <a:buNone/>
                      </a:pPr>
                      <a:r>
                        <a:rPr lang="en-US" sz="1200" b="0" i="0" u="none" strike="noStrike" cap="none" dirty="0">
                          <a:solidFill>
                            <a:schemeClr val="tx1"/>
                          </a:solidFill>
                          <a:latin typeface="Verdana" panose="020B0604030504040204" pitchFamily="34" charset="0"/>
                          <a:ea typeface="Verdana" panose="020B0604030504040204" pitchFamily="34" charset="0"/>
                          <a:cs typeface="Verdana"/>
                          <a:sym typeface="Verdana"/>
                        </a:rPr>
                        <a:t>8 534</a:t>
                      </a:r>
                      <a:r>
                        <a:rPr lang="en-GB" sz="1200" b="0" i="0" u="none" strike="noStrike" cap="none" dirty="0">
                          <a:solidFill>
                            <a:schemeClr val="tx1"/>
                          </a:solidFill>
                          <a:latin typeface="Verdana" panose="020B0604030504040204" pitchFamily="34" charset="0"/>
                          <a:ea typeface="Verdana" panose="020B0604030504040204" pitchFamily="34" charset="0"/>
                          <a:cs typeface="Verdana"/>
                          <a:sym typeface="Verdana"/>
                        </a:rPr>
                        <a:t> </a:t>
                      </a:r>
                      <a:r>
                        <a:rPr lang="en-GB" sz="1200" b="0" i="1" u="none" strike="noStrike" cap="none" dirty="0">
                          <a:solidFill>
                            <a:schemeClr val="tx1"/>
                          </a:solidFill>
                          <a:latin typeface="Verdana" panose="020B0604030504040204" pitchFamily="34" charset="0"/>
                          <a:ea typeface="Verdana" panose="020B0604030504040204" pitchFamily="34" charset="0"/>
                          <a:cs typeface="Verdana"/>
                          <a:sym typeface="Verdana"/>
                        </a:rPr>
                        <a:t>(</a:t>
                      </a:r>
                      <a:r>
                        <a:rPr lang="lv-LV" sz="1200" b="0" i="1" u="none" strike="noStrike" cap="none" dirty="0">
                          <a:solidFill>
                            <a:schemeClr val="tx1"/>
                          </a:solidFill>
                          <a:latin typeface="Verdana" panose="020B0604030504040204" pitchFamily="34" charset="0"/>
                          <a:ea typeface="Verdana" panose="020B0604030504040204" pitchFamily="34" charset="0"/>
                          <a:cs typeface="Verdana"/>
                          <a:sym typeface="Verdana"/>
                        </a:rPr>
                        <a:t>+</a:t>
                      </a:r>
                      <a:r>
                        <a:rPr lang="en-US" sz="1200" b="0" i="1" u="none" strike="noStrike" cap="none" dirty="0">
                          <a:solidFill>
                            <a:schemeClr val="tx1"/>
                          </a:solidFill>
                          <a:latin typeface="Verdana" panose="020B0604030504040204" pitchFamily="34" charset="0"/>
                          <a:ea typeface="Verdana" panose="020B0604030504040204" pitchFamily="34" charset="0"/>
                          <a:cs typeface="Verdana"/>
                          <a:sym typeface="Verdana"/>
                        </a:rPr>
                        <a:t>45</a:t>
                      </a:r>
                      <a:r>
                        <a:rPr lang="en-GB" sz="1200" b="0" i="1" u="none" strike="noStrike" cap="none" dirty="0">
                          <a:solidFill>
                            <a:schemeClr val="tx1"/>
                          </a:solidFill>
                          <a:latin typeface="Verdana" panose="020B0604030504040204" pitchFamily="34" charset="0"/>
                          <a:ea typeface="Verdana" panose="020B0604030504040204" pitchFamily="34" charset="0"/>
                          <a:cs typeface="Verdana"/>
                          <a:sym typeface="Verdana"/>
                        </a:rPr>
                        <a:t>)</a:t>
                      </a:r>
                      <a:endParaRPr sz="1200" b="0" i="1" u="none" strike="noStrike" cap="none" dirty="0">
                        <a:solidFill>
                          <a:schemeClr val="tx1"/>
                        </a:solidFill>
                        <a:latin typeface="Verdana" panose="020B0604030504040204" pitchFamily="34" charset="0"/>
                        <a:ea typeface="Verdana" panose="020B0604030504040204" pitchFamily="34" charset="0"/>
                        <a:cs typeface="Verdana"/>
                        <a:sym typeface="Verdana"/>
                      </a:endParaRPr>
                    </a:p>
                  </a:txBody>
                  <a:tcPr marL="9525" marR="9525" marT="9525" marB="0" anchor="ctr">
                    <a:lnL w="12700" cap="flat" cmpd="sng" algn="ctr">
                      <a:solidFill>
                        <a:schemeClr val="lt1"/>
                      </a:solidFill>
                      <a:prstDash val="solid"/>
                      <a:round/>
                      <a:headEnd type="none" w="sm" len="sm"/>
                      <a:tailEnd type="none" w="sm" len="sm"/>
                    </a:lnL>
                    <a:lnR w="12700" cap="flat" cmpd="sng" algn="ctr">
                      <a:solidFill>
                        <a:schemeClr val="lt1"/>
                      </a:solidFill>
                      <a:prstDash val="solid"/>
                      <a:round/>
                      <a:headEnd type="none" w="sm" len="sm"/>
                      <a:tailEnd type="none" w="sm" len="sm"/>
                    </a:lnR>
                    <a:lnT w="12700" cap="flat" cmpd="sng" algn="ctr">
                      <a:solidFill>
                        <a:schemeClr val="lt1"/>
                      </a:solidFill>
                      <a:prstDash val="solid"/>
                      <a:round/>
                      <a:headEnd type="none" w="sm" len="sm"/>
                      <a:tailEnd type="none" w="sm" len="sm"/>
                    </a:lnT>
                    <a:lnB w="12700" cap="flat" cmpd="sng" algn="ctr">
                      <a:solidFill>
                        <a:schemeClr val="lt1"/>
                      </a:solidFill>
                      <a:prstDash val="solid"/>
                      <a:round/>
                      <a:headEnd type="none" w="sm" len="sm"/>
                      <a:tailEnd type="none" w="sm" len="sm"/>
                    </a:lnB>
                    <a:solidFill>
                      <a:srgbClr val="D7E4BD"/>
                    </a:solidFill>
                  </a:tcPr>
                </a:tc>
                <a:extLst>
                  <a:ext uri="{0D108BD9-81ED-4DB2-BD59-A6C34878D82A}">
                    <a16:rowId xmlns:a16="http://schemas.microsoft.com/office/drawing/2014/main" val="10002"/>
                  </a:ext>
                </a:extLst>
              </a:tr>
              <a:tr h="633031">
                <a:tc>
                  <a:txBody>
                    <a:bodyPr/>
                    <a:lstStyle/>
                    <a:p>
                      <a:pPr marL="0" marR="0" lvl="0" indent="0" algn="l" rtl="0">
                        <a:lnSpc>
                          <a:spcPct val="150000"/>
                        </a:lnSpc>
                        <a:spcBef>
                          <a:spcPts val="0"/>
                        </a:spcBef>
                        <a:spcAft>
                          <a:spcPts val="0"/>
                        </a:spcAft>
                        <a:buClr>
                          <a:srgbClr val="000000"/>
                        </a:buClr>
                        <a:buSzPts val="1100"/>
                        <a:buFont typeface="Verdana"/>
                        <a:buNone/>
                      </a:pPr>
                      <a:r>
                        <a:rPr lang="lv-LV" sz="1200" u="none" strike="noStrike" cap="none" dirty="0">
                          <a:latin typeface="Verdana" panose="020B0604030504040204" pitchFamily="34" charset="0"/>
                          <a:ea typeface="Verdana" panose="020B0604030504040204" pitchFamily="34" charset="0"/>
                        </a:rPr>
                        <a:t>NVA </a:t>
                      </a:r>
                      <a:r>
                        <a:rPr lang="lv-LV" sz="1200" b="1" u="none" strike="noStrike" cap="none" dirty="0">
                          <a:latin typeface="Verdana" panose="020B0604030504040204" pitchFamily="34" charset="0"/>
                          <a:ea typeface="Verdana" panose="020B0604030504040204" pitchFamily="34" charset="0"/>
                        </a:rPr>
                        <a:t>uzskaitē esošie</a:t>
                      </a:r>
                      <a:r>
                        <a:rPr lang="lv-LV" sz="1200" u="none" strike="noStrike" cap="none" dirty="0">
                          <a:latin typeface="Verdana" panose="020B0604030504040204" pitchFamily="34" charset="0"/>
                          <a:ea typeface="Verdana" panose="020B0604030504040204" pitchFamily="34" charset="0"/>
                        </a:rPr>
                        <a:t> Ukrainas civiliedzīvotāji</a:t>
                      </a:r>
                      <a:r>
                        <a:rPr lang="en-US" sz="1200" u="none" strike="noStrike" cap="none" dirty="0">
                          <a:latin typeface="Verdana" panose="020B0604030504040204" pitchFamily="34" charset="0"/>
                          <a:ea typeface="Verdana" panose="020B0604030504040204" pitchFamily="34" charset="0"/>
                        </a:rPr>
                        <a:t> </a:t>
                      </a:r>
                      <a:r>
                        <a:rPr lang="en-US" sz="1200" u="none" strike="noStrike" cap="none" dirty="0" err="1">
                          <a:latin typeface="Verdana" panose="020B0604030504040204" pitchFamily="34" charset="0"/>
                          <a:ea typeface="Verdana" panose="020B0604030504040204" pitchFamily="34" charset="0"/>
                        </a:rPr>
                        <a:t>bezdarbnieki</a:t>
                      </a:r>
                      <a:r>
                        <a:rPr lang="en-US" sz="1200" u="none" strike="noStrike" cap="none" dirty="0">
                          <a:latin typeface="Verdana" panose="020B0604030504040204" pitchFamily="34" charset="0"/>
                          <a:ea typeface="Verdana" panose="020B0604030504040204" pitchFamily="34" charset="0"/>
                        </a:rPr>
                        <a:t>/ </a:t>
                      </a:r>
                      <a:r>
                        <a:rPr lang="en-US" sz="1200" u="none" strike="noStrike" cap="none" dirty="0" err="1">
                          <a:latin typeface="Verdana" panose="020B0604030504040204" pitchFamily="34" charset="0"/>
                          <a:ea typeface="Verdana" panose="020B0604030504040204" pitchFamily="34" charset="0"/>
                        </a:rPr>
                        <a:t>darba</a:t>
                      </a:r>
                      <a:r>
                        <a:rPr lang="en-US" sz="1200" u="none" strike="noStrike" cap="none" dirty="0">
                          <a:latin typeface="Verdana" panose="020B0604030504040204" pitchFamily="34" charset="0"/>
                          <a:ea typeface="Verdana" panose="020B0604030504040204" pitchFamily="34" charset="0"/>
                        </a:rPr>
                        <a:t> </a:t>
                      </a:r>
                      <a:r>
                        <a:rPr lang="en-US" sz="1200" u="none" strike="noStrike" cap="none" dirty="0" err="1">
                          <a:latin typeface="Verdana" panose="020B0604030504040204" pitchFamily="34" charset="0"/>
                          <a:ea typeface="Verdana" panose="020B0604030504040204" pitchFamily="34" charset="0"/>
                        </a:rPr>
                        <a:t>meklētāji</a:t>
                      </a:r>
                      <a:r>
                        <a:rPr lang="lv-LV" sz="1200" u="none" strike="noStrike" cap="none" dirty="0">
                          <a:latin typeface="Verdana" panose="020B0604030504040204" pitchFamily="34" charset="0"/>
                          <a:ea typeface="Verdana" panose="020B0604030504040204" pitchFamily="34" charset="0"/>
                        </a:rPr>
                        <a:t> (uz konkrēto datumu)</a:t>
                      </a:r>
                      <a:endParaRPr sz="1200" u="none" strike="noStrike" cap="none" dirty="0">
                        <a:latin typeface="Verdana" panose="020B0604030504040204" pitchFamily="34" charset="0"/>
                        <a:ea typeface="Verdana" panose="020B0604030504040204" pitchFamily="34" charset="0"/>
                      </a:endParaRPr>
                    </a:p>
                  </a:txBody>
                  <a:tcPr marL="9525" marR="9525" marT="9525" marB="0" anchor="ctr">
                    <a:lnL w="12700" cap="flat" cmpd="sng">
                      <a:solidFill>
                        <a:schemeClr val="lt1"/>
                      </a:solidFill>
                      <a:prstDash val="solid"/>
                      <a:round/>
                      <a:headEnd type="none" w="sm" len="sm"/>
                      <a:tailEnd type="none" w="sm" len="sm"/>
                    </a:lnL>
                    <a:lnR w="12700" cap="flat" cmpd="sng" algn="ctr">
                      <a:solidFill>
                        <a:schemeClr val="lt1"/>
                      </a:solidFill>
                      <a:prstDash val="solid"/>
                      <a:round/>
                      <a:headEnd type="none" w="sm" len="sm"/>
                      <a:tailEnd type="none" w="sm" len="sm"/>
                    </a:lnR>
                    <a:lnT w="12700" cap="flat" cmpd="sng" algn="ctr">
                      <a:solidFill>
                        <a:schemeClr val="lt1"/>
                      </a:solidFill>
                      <a:prstDash val="solid"/>
                      <a:round/>
                      <a:headEnd type="none" w="sm" len="sm"/>
                      <a:tailEnd type="none" w="sm" len="sm"/>
                    </a:lnT>
                    <a:lnB w="12700" cap="flat" cmpd="sng" algn="ctr">
                      <a:solidFill>
                        <a:schemeClr val="lt1"/>
                      </a:solidFill>
                      <a:prstDash val="solid"/>
                      <a:round/>
                      <a:headEnd type="none" w="sm" len="sm"/>
                      <a:tailEnd type="none" w="sm" len="sm"/>
                    </a:lnB>
                    <a:solidFill>
                      <a:srgbClr val="D7E4BD"/>
                    </a:solidFill>
                  </a:tcPr>
                </a:tc>
                <a:tc>
                  <a:txBody>
                    <a:bodyPr/>
                    <a:lstStyle/>
                    <a:p>
                      <a:pPr marL="0" marR="0" lvl="0" indent="0" algn="ctr" rtl="0">
                        <a:lnSpc>
                          <a:spcPct val="150000"/>
                        </a:lnSpc>
                        <a:spcBef>
                          <a:spcPts val="0"/>
                        </a:spcBef>
                        <a:spcAft>
                          <a:spcPts val="0"/>
                        </a:spcAft>
                        <a:buNone/>
                      </a:pPr>
                      <a:r>
                        <a:rPr lang="en-US" sz="1200" b="0" i="0" u="none" strike="noStrike" cap="none" dirty="0">
                          <a:solidFill>
                            <a:srgbClr val="000000"/>
                          </a:solidFill>
                          <a:latin typeface="Verdana" panose="020B0604030504040204" pitchFamily="34" charset="0"/>
                          <a:ea typeface="Verdana" panose="020B0604030504040204" pitchFamily="34" charset="0"/>
                          <a:cs typeface="Verdana"/>
                          <a:sym typeface="Verdana"/>
                        </a:rPr>
                        <a:t>-</a:t>
                      </a:r>
                      <a:endParaRPr sz="1200" b="0" i="0" u="none" strike="noStrike" cap="none" dirty="0">
                        <a:solidFill>
                          <a:srgbClr val="000000"/>
                        </a:solidFill>
                        <a:latin typeface="Verdana" panose="020B0604030504040204" pitchFamily="34" charset="0"/>
                        <a:ea typeface="Verdana" panose="020B0604030504040204" pitchFamily="34" charset="0"/>
                        <a:cs typeface="Verdana"/>
                        <a:sym typeface="Verdana"/>
                      </a:endParaRPr>
                    </a:p>
                  </a:txBody>
                  <a:tcPr marL="9525" marR="9525" marT="9525" marB="0" anchor="ctr">
                    <a:lnL w="12700" cap="flat" cmpd="sng" algn="ctr">
                      <a:solidFill>
                        <a:schemeClr val="lt1"/>
                      </a:solidFill>
                      <a:prstDash val="solid"/>
                      <a:round/>
                      <a:headEnd type="none" w="sm" len="sm"/>
                      <a:tailEnd type="none" w="sm" len="sm"/>
                    </a:lnL>
                    <a:lnR w="12700" cap="flat" cmpd="sng" algn="ctr">
                      <a:solidFill>
                        <a:schemeClr val="lt1"/>
                      </a:solidFill>
                      <a:prstDash val="solid"/>
                      <a:round/>
                      <a:headEnd type="none" w="sm" len="sm"/>
                      <a:tailEnd type="none" w="sm" len="sm"/>
                    </a:lnR>
                    <a:lnT w="12700" cap="flat" cmpd="sng" algn="ctr">
                      <a:solidFill>
                        <a:schemeClr val="lt1"/>
                      </a:solidFill>
                      <a:prstDash val="solid"/>
                      <a:round/>
                      <a:headEnd type="none" w="sm" len="sm"/>
                      <a:tailEnd type="none" w="sm" len="sm"/>
                    </a:lnT>
                    <a:lnB w="12700" cap="flat" cmpd="sng" algn="ctr">
                      <a:solidFill>
                        <a:schemeClr val="lt1"/>
                      </a:solidFill>
                      <a:prstDash val="solid"/>
                      <a:round/>
                      <a:headEnd type="none" w="sm" len="sm"/>
                      <a:tailEnd type="none" w="sm" len="sm"/>
                    </a:lnB>
                    <a:solidFill>
                      <a:srgbClr val="D7E4BD"/>
                    </a:solidFill>
                  </a:tcPr>
                </a:tc>
                <a:tc>
                  <a:txBody>
                    <a:bodyPr/>
                    <a:lstStyle/>
                    <a:p>
                      <a:pPr marL="0" marR="0" lvl="0" indent="0" algn="ctr" rtl="0">
                        <a:lnSpc>
                          <a:spcPct val="150000"/>
                        </a:lnSpc>
                        <a:spcBef>
                          <a:spcPts val="0"/>
                        </a:spcBef>
                        <a:spcAft>
                          <a:spcPts val="0"/>
                        </a:spcAft>
                        <a:buClr>
                          <a:srgbClr val="000000"/>
                        </a:buClr>
                        <a:buFont typeface="Arial"/>
                        <a:buNone/>
                      </a:pPr>
                      <a:r>
                        <a:rPr lang="en-GB" sz="1200" b="0" i="1" u="none" strike="noStrike" cap="none" dirty="0">
                          <a:solidFill>
                            <a:schemeClr val="tx1"/>
                          </a:solidFill>
                          <a:latin typeface="Verdana" panose="020B0604030504040204" pitchFamily="34" charset="0"/>
                          <a:ea typeface="Verdana" panose="020B0604030504040204" pitchFamily="34" charset="0"/>
                          <a:cs typeface="Verdana"/>
                          <a:sym typeface="Verdana"/>
                        </a:rPr>
                        <a:t>1 541 (</a:t>
                      </a:r>
                      <a:r>
                        <a:rPr lang="en-US" sz="1200" b="0" i="1" u="none" strike="noStrike" cap="none" dirty="0">
                          <a:solidFill>
                            <a:schemeClr val="tx1"/>
                          </a:solidFill>
                          <a:latin typeface="Verdana" panose="020B0604030504040204" pitchFamily="34" charset="0"/>
                          <a:ea typeface="Verdana" panose="020B0604030504040204" pitchFamily="34" charset="0"/>
                          <a:cs typeface="Verdana"/>
                          <a:sym typeface="Verdana"/>
                        </a:rPr>
                        <a:t>-8</a:t>
                      </a:r>
                      <a:r>
                        <a:rPr lang="en-GB" sz="1200" b="0" i="1" u="none" strike="noStrike" cap="none" dirty="0">
                          <a:solidFill>
                            <a:schemeClr val="tx1"/>
                          </a:solidFill>
                          <a:latin typeface="Verdana" panose="020B0604030504040204" pitchFamily="34" charset="0"/>
                          <a:ea typeface="Verdana" panose="020B0604030504040204" pitchFamily="34" charset="0"/>
                          <a:cs typeface="Verdana"/>
                          <a:sym typeface="Verdana"/>
                        </a:rPr>
                        <a:t>)</a:t>
                      </a:r>
                      <a:endParaRPr lang="lv-LV" sz="1200" b="0" i="1" u="none" strike="noStrike" cap="none" dirty="0">
                        <a:solidFill>
                          <a:schemeClr val="tx1"/>
                        </a:solidFill>
                        <a:latin typeface="Verdana" panose="020B0604030504040204" pitchFamily="34" charset="0"/>
                        <a:ea typeface="Verdana" panose="020B0604030504040204" pitchFamily="34" charset="0"/>
                        <a:cs typeface="Verdana"/>
                        <a:sym typeface="Verdana"/>
                      </a:endParaRPr>
                    </a:p>
                  </a:txBody>
                  <a:tcPr marL="9525" marR="9525" marT="9525" marB="0" anchor="ctr">
                    <a:lnL w="12700" cap="flat" cmpd="sng" algn="ctr">
                      <a:solidFill>
                        <a:schemeClr val="lt1"/>
                      </a:solidFill>
                      <a:prstDash val="solid"/>
                      <a:round/>
                      <a:headEnd type="none" w="sm" len="sm"/>
                      <a:tailEnd type="none" w="sm" len="sm"/>
                    </a:lnL>
                    <a:lnR w="12700" cap="flat" cmpd="sng" algn="ctr">
                      <a:solidFill>
                        <a:schemeClr val="lt1"/>
                      </a:solidFill>
                      <a:prstDash val="solid"/>
                      <a:round/>
                      <a:headEnd type="none" w="sm" len="sm"/>
                      <a:tailEnd type="none" w="sm" len="sm"/>
                    </a:lnR>
                    <a:lnT w="12700" cap="flat" cmpd="sng" algn="ctr">
                      <a:solidFill>
                        <a:schemeClr val="lt1"/>
                      </a:solidFill>
                      <a:prstDash val="solid"/>
                      <a:round/>
                      <a:headEnd type="none" w="sm" len="sm"/>
                      <a:tailEnd type="none" w="sm" len="sm"/>
                    </a:lnT>
                    <a:lnB w="12700" cap="flat" cmpd="sng" algn="ctr">
                      <a:solidFill>
                        <a:schemeClr val="lt1"/>
                      </a:solidFill>
                      <a:prstDash val="solid"/>
                      <a:round/>
                      <a:headEnd type="none" w="sm" len="sm"/>
                      <a:tailEnd type="none" w="sm" len="sm"/>
                    </a:lnB>
                    <a:solidFill>
                      <a:srgbClr val="D7E4BD"/>
                    </a:solidFill>
                  </a:tcPr>
                </a:tc>
                <a:extLst>
                  <a:ext uri="{0D108BD9-81ED-4DB2-BD59-A6C34878D82A}">
                    <a16:rowId xmlns:a16="http://schemas.microsoft.com/office/drawing/2014/main" val="3498018853"/>
                  </a:ext>
                </a:extLst>
              </a:tr>
              <a:tr h="633031">
                <a:tc>
                  <a:txBody>
                    <a:bodyPr/>
                    <a:lstStyle/>
                    <a:p>
                      <a:pPr marL="0" marR="0" lvl="0" indent="0" algn="l" rtl="0">
                        <a:lnSpc>
                          <a:spcPct val="150000"/>
                        </a:lnSpc>
                        <a:spcBef>
                          <a:spcPts val="0"/>
                        </a:spcBef>
                        <a:spcAft>
                          <a:spcPts val="0"/>
                        </a:spcAft>
                        <a:buClr>
                          <a:srgbClr val="000000"/>
                        </a:buClr>
                        <a:buSzPts val="1100"/>
                        <a:buFont typeface="Verdana"/>
                        <a:buNone/>
                      </a:pPr>
                      <a:r>
                        <a:rPr lang="lv" sz="1200" b="0" i="0" u="none" strike="noStrike" cap="none" dirty="0">
                          <a:solidFill>
                            <a:srgbClr val="000000"/>
                          </a:solidFill>
                          <a:latin typeface="Verdana" panose="020B0604030504040204" pitchFamily="34" charset="0"/>
                          <a:ea typeface="Verdana" panose="020B0604030504040204" pitchFamily="34" charset="0"/>
                          <a:cs typeface="Verdana"/>
                          <a:sym typeface="Verdana"/>
                        </a:rPr>
                        <a:t>Darba devēju piedāvāto </a:t>
                      </a:r>
                      <a:r>
                        <a:rPr lang="lv" sz="1200" b="1" i="0" u="none" strike="noStrike" cap="none" dirty="0">
                          <a:solidFill>
                            <a:srgbClr val="000000"/>
                          </a:solidFill>
                          <a:latin typeface="Verdana" panose="020B0604030504040204" pitchFamily="34" charset="0"/>
                          <a:ea typeface="Verdana" panose="020B0604030504040204" pitchFamily="34" charset="0"/>
                          <a:cs typeface="Verdana"/>
                          <a:sym typeface="Verdana"/>
                        </a:rPr>
                        <a:t>vakanču skaits </a:t>
                      </a:r>
                      <a:r>
                        <a:rPr lang="lv" sz="1200" b="0" i="0" u="none" strike="noStrike" cap="none" dirty="0">
                          <a:solidFill>
                            <a:srgbClr val="000000"/>
                          </a:solidFill>
                          <a:latin typeface="Verdana" panose="020B0604030504040204" pitchFamily="34" charset="0"/>
                          <a:ea typeface="Verdana" panose="020B0604030504040204" pitchFamily="34" charset="0"/>
                          <a:cs typeface="Verdana"/>
                          <a:sym typeface="Verdana"/>
                        </a:rPr>
                        <a:t>Ukrainas civiliedzīvotājiem</a:t>
                      </a:r>
                      <a:r>
                        <a:rPr lang="en-GB" sz="1200" b="0" i="0" u="none" strike="noStrike" cap="none" dirty="0">
                          <a:solidFill>
                            <a:srgbClr val="000000"/>
                          </a:solidFill>
                          <a:latin typeface="Verdana" panose="020B0604030504040204" pitchFamily="34" charset="0"/>
                          <a:ea typeface="Verdana" panose="020B0604030504040204" pitchFamily="34" charset="0"/>
                          <a:cs typeface="Verdana"/>
                          <a:sym typeface="Verdana"/>
                        </a:rPr>
                        <a:t> (</a:t>
                      </a:r>
                      <a:r>
                        <a:rPr lang="en-GB" sz="1200" b="0" i="0" u="none" strike="noStrike" cap="none" dirty="0" err="1">
                          <a:solidFill>
                            <a:srgbClr val="000000"/>
                          </a:solidFill>
                          <a:latin typeface="Verdana" panose="020B0604030504040204" pitchFamily="34" charset="0"/>
                          <a:ea typeface="Verdana" panose="020B0604030504040204" pitchFamily="34" charset="0"/>
                          <a:cs typeface="Verdana"/>
                          <a:sym typeface="Verdana"/>
                        </a:rPr>
                        <a:t>uz</a:t>
                      </a:r>
                      <a:r>
                        <a:rPr lang="en-GB" sz="1200" b="0" i="0" u="none" strike="noStrike" cap="none" dirty="0">
                          <a:solidFill>
                            <a:srgbClr val="000000"/>
                          </a:solidFill>
                          <a:latin typeface="Verdana" panose="020B0604030504040204" pitchFamily="34" charset="0"/>
                          <a:ea typeface="Verdana" panose="020B0604030504040204" pitchFamily="34" charset="0"/>
                          <a:cs typeface="Verdana"/>
                          <a:sym typeface="Verdana"/>
                        </a:rPr>
                        <a:t> </a:t>
                      </a:r>
                      <a:r>
                        <a:rPr lang="en-GB" sz="1200" b="0" i="0" u="none" strike="noStrike" cap="none" dirty="0" err="1">
                          <a:solidFill>
                            <a:srgbClr val="000000"/>
                          </a:solidFill>
                          <a:latin typeface="Verdana" panose="020B0604030504040204" pitchFamily="34" charset="0"/>
                          <a:ea typeface="Verdana" panose="020B0604030504040204" pitchFamily="34" charset="0"/>
                          <a:cs typeface="Verdana"/>
                          <a:sym typeface="Verdana"/>
                        </a:rPr>
                        <a:t>fiksētu</a:t>
                      </a:r>
                      <a:r>
                        <a:rPr lang="en-GB" sz="1200" b="0" i="0" u="none" strike="noStrike" cap="none" dirty="0">
                          <a:solidFill>
                            <a:srgbClr val="000000"/>
                          </a:solidFill>
                          <a:latin typeface="Verdana" panose="020B0604030504040204" pitchFamily="34" charset="0"/>
                          <a:ea typeface="Verdana" panose="020B0604030504040204" pitchFamily="34" charset="0"/>
                          <a:cs typeface="Verdana"/>
                          <a:sym typeface="Verdana"/>
                        </a:rPr>
                        <a:t> </a:t>
                      </a:r>
                      <a:r>
                        <a:rPr lang="en-GB" sz="1200" b="0" i="0" u="none" strike="noStrike" cap="none" dirty="0" err="1">
                          <a:solidFill>
                            <a:srgbClr val="000000"/>
                          </a:solidFill>
                          <a:latin typeface="Verdana" panose="020B0604030504040204" pitchFamily="34" charset="0"/>
                          <a:ea typeface="Verdana" panose="020B0604030504040204" pitchFamily="34" charset="0"/>
                          <a:cs typeface="Verdana"/>
                          <a:sym typeface="Verdana"/>
                        </a:rPr>
                        <a:t>laika</a:t>
                      </a:r>
                      <a:r>
                        <a:rPr lang="en-GB" sz="1200" b="0" i="0" u="none" strike="noStrike" cap="none" dirty="0">
                          <a:solidFill>
                            <a:srgbClr val="000000"/>
                          </a:solidFill>
                          <a:latin typeface="Verdana" panose="020B0604030504040204" pitchFamily="34" charset="0"/>
                          <a:ea typeface="Verdana" panose="020B0604030504040204" pitchFamily="34" charset="0"/>
                          <a:cs typeface="Verdana"/>
                          <a:sym typeface="Verdana"/>
                        </a:rPr>
                        <a:t> </a:t>
                      </a:r>
                      <a:r>
                        <a:rPr lang="en-GB" sz="1200" b="0" i="0" u="none" strike="noStrike" cap="none" dirty="0" err="1">
                          <a:solidFill>
                            <a:srgbClr val="000000"/>
                          </a:solidFill>
                          <a:latin typeface="Verdana" panose="020B0604030504040204" pitchFamily="34" charset="0"/>
                          <a:ea typeface="Verdana" panose="020B0604030504040204" pitchFamily="34" charset="0"/>
                          <a:cs typeface="Verdana"/>
                          <a:sym typeface="Verdana"/>
                        </a:rPr>
                        <a:t>periodu</a:t>
                      </a:r>
                      <a:r>
                        <a:rPr lang="en-GB" sz="1200" b="0" i="0" u="none" strike="noStrike" cap="none" dirty="0">
                          <a:solidFill>
                            <a:srgbClr val="000000"/>
                          </a:solidFill>
                          <a:latin typeface="Verdana" panose="020B0604030504040204" pitchFamily="34" charset="0"/>
                          <a:ea typeface="Verdana" panose="020B0604030504040204" pitchFamily="34" charset="0"/>
                          <a:cs typeface="Verdana"/>
                          <a:sym typeface="Verdana"/>
                        </a:rPr>
                        <a:t>)</a:t>
                      </a:r>
                      <a:r>
                        <a:rPr lang="lv" sz="1200" b="0" i="0" u="none" strike="noStrike" cap="none" dirty="0">
                          <a:solidFill>
                            <a:srgbClr val="000000"/>
                          </a:solidFill>
                          <a:latin typeface="Verdana" panose="020B0604030504040204" pitchFamily="34" charset="0"/>
                          <a:ea typeface="Verdana" panose="020B0604030504040204" pitchFamily="34" charset="0"/>
                          <a:cs typeface="Verdana"/>
                          <a:sym typeface="Verdana"/>
                        </a:rPr>
                        <a:t> </a:t>
                      </a:r>
                      <a:endParaRPr sz="1200" u="none" strike="noStrike" cap="none" dirty="0">
                        <a:latin typeface="Verdana" panose="020B0604030504040204" pitchFamily="34" charset="0"/>
                        <a:ea typeface="Verdana" panose="020B0604030504040204" pitchFamily="34" charset="0"/>
                      </a:endParaRPr>
                    </a:p>
                  </a:txBody>
                  <a:tcPr marL="9525" marR="9525" marT="9525" marB="0" anchor="ctr">
                    <a:lnL w="12700" cap="flat" cmpd="sng">
                      <a:solidFill>
                        <a:schemeClr val="lt1"/>
                      </a:solidFill>
                      <a:prstDash val="solid"/>
                      <a:round/>
                      <a:headEnd type="none" w="sm" len="sm"/>
                      <a:tailEnd type="none" w="sm" len="sm"/>
                    </a:lnL>
                    <a:lnR w="12700" cap="flat" cmpd="sng" algn="ctr">
                      <a:solidFill>
                        <a:schemeClr val="lt1"/>
                      </a:solidFill>
                      <a:prstDash val="solid"/>
                      <a:round/>
                      <a:headEnd type="none" w="sm" len="sm"/>
                      <a:tailEnd type="none" w="sm" len="sm"/>
                    </a:lnR>
                    <a:lnT w="12700" cap="flat" cmpd="sng" algn="ctr">
                      <a:solidFill>
                        <a:schemeClr val="lt1"/>
                      </a:solidFill>
                      <a:prstDash val="solid"/>
                      <a:round/>
                      <a:headEnd type="none" w="sm" len="sm"/>
                      <a:tailEnd type="none" w="sm" len="sm"/>
                    </a:lnT>
                    <a:lnB w="12700" cap="flat" cmpd="sng">
                      <a:solidFill>
                        <a:schemeClr val="lt1"/>
                      </a:solidFill>
                      <a:prstDash val="solid"/>
                      <a:round/>
                      <a:headEnd type="none" w="sm" len="sm"/>
                      <a:tailEnd type="none" w="sm" len="sm"/>
                    </a:lnB>
                    <a:solidFill>
                      <a:srgbClr val="D7E4BD"/>
                    </a:solidFill>
                  </a:tcPr>
                </a:tc>
                <a:tc>
                  <a:txBody>
                    <a:bodyPr/>
                    <a:lstStyle/>
                    <a:p>
                      <a:pPr marL="0" marR="0" lvl="0" indent="0" algn="ctr" rtl="0">
                        <a:lnSpc>
                          <a:spcPct val="150000"/>
                        </a:lnSpc>
                        <a:spcBef>
                          <a:spcPts val="0"/>
                        </a:spcBef>
                        <a:spcAft>
                          <a:spcPts val="0"/>
                        </a:spcAft>
                        <a:buNone/>
                      </a:pPr>
                      <a:r>
                        <a:rPr lang="en-GB" sz="1200" b="0" i="0" u="none" strike="noStrike" cap="none" dirty="0">
                          <a:solidFill>
                            <a:srgbClr val="000000"/>
                          </a:solidFill>
                          <a:latin typeface="Verdana" panose="020B0604030504040204" pitchFamily="34" charset="0"/>
                          <a:ea typeface="Verdana" panose="020B0604030504040204" pitchFamily="34" charset="0"/>
                          <a:cs typeface="Verdana"/>
                          <a:sym typeface="Verdana"/>
                        </a:rPr>
                        <a:t>7 371</a:t>
                      </a:r>
                      <a:endParaRPr sz="1200" b="0" i="0" u="none" strike="noStrike" cap="none" dirty="0">
                        <a:solidFill>
                          <a:srgbClr val="000000"/>
                        </a:solidFill>
                        <a:latin typeface="Verdana" panose="020B0604030504040204" pitchFamily="34" charset="0"/>
                        <a:ea typeface="Verdana" panose="020B0604030504040204" pitchFamily="34" charset="0"/>
                        <a:cs typeface="Verdana"/>
                        <a:sym typeface="Verdana"/>
                      </a:endParaRPr>
                    </a:p>
                  </a:txBody>
                  <a:tcPr marL="9525" marR="9525" marT="9525" marB="0" anchor="ctr">
                    <a:lnL w="12700" cap="flat" cmpd="sng" algn="ctr">
                      <a:solidFill>
                        <a:schemeClr val="lt1"/>
                      </a:solidFill>
                      <a:prstDash val="solid"/>
                      <a:round/>
                      <a:headEnd type="none" w="sm" len="sm"/>
                      <a:tailEnd type="none" w="sm" len="sm"/>
                    </a:lnL>
                    <a:lnR w="12700" cap="flat" cmpd="sng" algn="ctr">
                      <a:solidFill>
                        <a:schemeClr val="lt1"/>
                      </a:solidFill>
                      <a:prstDash val="solid"/>
                      <a:round/>
                      <a:headEnd type="none" w="sm" len="sm"/>
                      <a:tailEnd type="none" w="sm" len="sm"/>
                    </a:lnR>
                    <a:lnT w="12700" cap="flat" cmpd="sng" algn="ctr">
                      <a:solidFill>
                        <a:schemeClr val="lt1"/>
                      </a:solidFill>
                      <a:prstDash val="solid"/>
                      <a:round/>
                      <a:headEnd type="none" w="sm" len="sm"/>
                      <a:tailEnd type="none" w="sm" len="sm"/>
                    </a:lnT>
                    <a:lnB w="12700" cap="flat" cmpd="sng">
                      <a:solidFill>
                        <a:schemeClr val="lt1"/>
                      </a:solidFill>
                      <a:prstDash val="solid"/>
                      <a:round/>
                      <a:headEnd type="none" w="sm" len="sm"/>
                      <a:tailEnd type="none" w="sm" len="sm"/>
                    </a:lnB>
                    <a:solidFill>
                      <a:srgbClr val="D7E4BD"/>
                    </a:solidFill>
                  </a:tcPr>
                </a:tc>
                <a:tc>
                  <a:txBody>
                    <a:bodyPr/>
                    <a:lstStyle/>
                    <a:p>
                      <a:pPr marL="0" marR="0" lvl="0" indent="0" algn="ctr" rtl="0">
                        <a:lnSpc>
                          <a:spcPct val="150000"/>
                        </a:lnSpc>
                        <a:spcBef>
                          <a:spcPts val="0"/>
                        </a:spcBef>
                        <a:spcAft>
                          <a:spcPts val="0"/>
                        </a:spcAft>
                        <a:buClr>
                          <a:srgbClr val="000000"/>
                        </a:buClr>
                        <a:buFont typeface="Arial"/>
                        <a:buNone/>
                      </a:pPr>
                      <a:r>
                        <a:rPr lang="en-US" sz="1200" b="0" i="0" u="none" strike="noStrike" cap="none" dirty="0">
                          <a:solidFill>
                            <a:schemeClr val="tx1"/>
                          </a:solidFill>
                          <a:latin typeface="Verdana" panose="020B0604030504040204" pitchFamily="34" charset="0"/>
                          <a:ea typeface="Verdana" panose="020B0604030504040204" pitchFamily="34" charset="0"/>
                          <a:cs typeface="Verdana"/>
                          <a:sym typeface="Verdana"/>
                        </a:rPr>
                        <a:t>1 070</a:t>
                      </a:r>
                      <a:r>
                        <a:rPr lang="en-GB" sz="1200" b="0" i="0" u="none" strike="noStrike" cap="none" dirty="0">
                          <a:solidFill>
                            <a:schemeClr val="tx1"/>
                          </a:solidFill>
                          <a:latin typeface="Verdana" panose="020B0604030504040204" pitchFamily="34" charset="0"/>
                          <a:ea typeface="Verdana" panose="020B0604030504040204" pitchFamily="34" charset="0"/>
                          <a:cs typeface="Verdana"/>
                          <a:sym typeface="Verdana"/>
                        </a:rPr>
                        <a:t> </a:t>
                      </a:r>
                      <a:r>
                        <a:rPr lang="en-GB" sz="1200" b="0" i="1" u="none" strike="noStrike" cap="none" dirty="0">
                          <a:solidFill>
                            <a:schemeClr val="tx1"/>
                          </a:solidFill>
                          <a:latin typeface="Verdana" panose="020B0604030504040204" pitchFamily="34" charset="0"/>
                          <a:ea typeface="Verdana" panose="020B0604030504040204" pitchFamily="34" charset="0"/>
                          <a:cs typeface="Verdana"/>
                          <a:sym typeface="Verdana"/>
                        </a:rPr>
                        <a:t>(+12)</a:t>
                      </a:r>
                      <a:endParaRPr sz="1200" b="0" i="1" u="none" strike="noStrike" cap="none" dirty="0">
                        <a:solidFill>
                          <a:schemeClr val="tx1"/>
                        </a:solidFill>
                        <a:latin typeface="Verdana" panose="020B0604030504040204" pitchFamily="34" charset="0"/>
                        <a:ea typeface="Verdana" panose="020B0604030504040204" pitchFamily="34" charset="0"/>
                        <a:cs typeface="Verdana"/>
                        <a:sym typeface="Verdana"/>
                      </a:endParaRPr>
                    </a:p>
                  </a:txBody>
                  <a:tcPr marL="9525" marR="9525" marT="9525" marB="0" anchor="ctr">
                    <a:lnL w="12700" cap="flat" cmpd="sng" algn="ctr">
                      <a:solidFill>
                        <a:schemeClr val="lt1"/>
                      </a:solidFill>
                      <a:prstDash val="solid"/>
                      <a:round/>
                      <a:headEnd type="none" w="sm" len="sm"/>
                      <a:tailEnd type="none" w="sm" len="sm"/>
                    </a:lnL>
                    <a:lnR w="12700" cap="flat" cmpd="sng" algn="ctr">
                      <a:solidFill>
                        <a:schemeClr val="lt1"/>
                      </a:solidFill>
                      <a:prstDash val="solid"/>
                      <a:round/>
                      <a:headEnd type="none" w="sm" len="sm"/>
                      <a:tailEnd type="none" w="sm" len="sm"/>
                    </a:lnR>
                    <a:lnT w="12700" cap="flat" cmpd="sng" algn="ctr">
                      <a:solidFill>
                        <a:schemeClr val="lt1"/>
                      </a:solidFill>
                      <a:prstDash val="solid"/>
                      <a:round/>
                      <a:headEnd type="none" w="sm" len="sm"/>
                      <a:tailEnd type="none" w="sm" len="sm"/>
                    </a:lnT>
                    <a:lnB w="12700" cap="flat" cmpd="sng" algn="ctr">
                      <a:solidFill>
                        <a:schemeClr val="lt1"/>
                      </a:solidFill>
                      <a:prstDash val="solid"/>
                      <a:round/>
                      <a:headEnd type="none" w="sm" len="sm"/>
                      <a:tailEnd type="none" w="sm" len="sm"/>
                    </a:lnB>
                    <a:solidFill>
                      <a:srgbClr val="D7E4BD"/>
                    </a:solidFill>
                  </a:tcPr>
                </a:tc>
                <a:extLst>
                  <a:ext uri="{0D108BD9-81ED-4DB2-BD59-A6C34878D82A}">
                    <a16:rowId xmlns:a16="http://schemas.microsoft.com/office/drawing/2014/main" val="10008"/>
                  </a:ext>
                </a:extLst>
              </a:tr>
              <a:tr h="729673">
                <a:tc>
                  <a:txBody>
                    <a:bodyPr/>
                    <a:lstStyle/>
                    <a:p>
                      <a:pPr marL="0" marR="0" lvl="0" indent="0" algn="l" rtl="0">
                        <a:lnSpc>
                          <a:spcPct val="150000"/>
                        </a:lnSpc>
                        <a:spcBef>
                          <a:spcPts val="0"/>
                        </a:spcBef>
                        <a:spcAft>
                          <a:spcPts val="0"/>
                        </a:spcAft>
                        <a:buClr>
                          <a:srgbClr val="000000"/>
                        </a:buClr>
                        <a:buSzPts val="1100"/>
                        <a:buFont typeface="Verdana"/>
                        <a:buNone/>
                      </a:pPr>
                      <a:r>
                        <a:rPr lang="lv" sz="1200" b="0" i="0" u="none" strike="noStrike" cap="none" dirty="0">
                          <a:solidFill>
                            <a:srgbClr val="000000"/>
                          </a:solidFill>
                          <a:latin typeface="Verdana" panose="020B0604030504040204" pitchFamily="34" charset="0"/>
                          <a:ea typeface="Verdana" panose="020B0604030504040204" pitchFamily="34" charset="0"/>
                          <a:cs typeface="Verdana"/>
                          <a:sym typeface="Verdana"/>
                        </a:rPr>
                        <a:t>Iesniegumu skaits nodarbinātības </a:t>
                      </a:r>
                      <a:r>
                        <a:rPr lang="lv" sz="1200" b="1" i="0" u="none" strike="noStrike" cap="none" dirty="0">
                          <a:solidFill>
                            <a:srgbClr val="000000"/>
                          </a:solidFill>
                          <a:latin typeface="Verdana" panose="020B0604030504040204" pitchFamily="34" charset="0"/>
                          <a:ea typeface="Verdana" panose="020B0604030504040204" pitchFamily="34" charset="0"/>
                          <a:cs typeface="Verdana"/>
                          <a:sym typeface="Verdana"/>
                        </a:rPr>
                        <a:t>uzsākšanas pabalsta</a:t>
                      </a:r>
                      <a:r>
                        <a:rPr lang="en-GB" sz="1200" b="1" i="0" u="none" strike="noStrike" cap="none" dirty="0">
                          <a:solidFill>
                            <a:srgbClr val="000000"/>
                          </a:solidFill>
                          <a:latin typeface="Verdana" panose="020B0604030504040204" pitchFamily="34" charset="0"/>
                          <a:ea typeface="Verdana" panose="020B0604030504040204" pitchFamily="34" charset="0"/>
                          <a:cs typeface="Verdana"/>
                          <a:sym typeface="Verdana"/>
                        </a:rPr>
                        <a:t>/ </a:t>
                      </a:r>
                      <a:r>
                        <a:rPr lang="en-GB" sz="1200" b="1" i="0" u="none" strike="noStrike" cap="none" dirty="0">
                          <a:solidFill>
                            <a:schemeClr val="bg2">
                              <a:lumMod val="60000"/>
                              <a:lumOff val="40000"/>
                            </a:schemeClr>
                          </a:solidFill>
                          <a:latin typeface="Verdana" panose="020B0604030504040204" pitchFamily="34" charset="0"/>
                          <a:ea typeface="Verdana" panose="020B0604030504040204" pitchFamily="34" charset="0"/>
                          <a:cs typeface="Verdana"/>
                          <a:sym typeface="Verdana"/>
                        </a:rPr>
                        <a:t>pašnodarbinātības </a:t>
                      </a:r>
                      <a:r>
                        <a:rPr lang="en-GB" sz="1200" b="1" i="0" u="none" strike="noStrike" cap="none" dirty="0" err="1">
                          <a:solidFill>
                            <a:schemeClr val="bg2">
                              <a:lumMod val="60000"/>
                              <a:lumOff val="40000"/>
                            </a:schemeClr>
                          </a:solidFill>
                          <a:latin typeface="Verdana" panose="020B0604030504040204" pitchFamily="34" charset="0"/>
                          <a:ea typeface="Verdana" panose="020B0604030504040204" pitchFamily="34" charset="0"/>
                          <a:cs typeface="Verdana"/>
                          <a:sym typeface="Verdana"/>
                        </a:rPr>
                        <a:t>uzsākšanas</a:t>
                      </a:r>
                      <a:r>
                        <a:rPr lang="lv" sz="1200" b="1" i="0" u="none" strike="noStrike" cap="none" dirty="0">
                          <a:solidFill>
                            <a:schemeClr val="bg2">
                              <a:lumMod val="60000"/>
                              <a:lumOff val="40000"/>
                            </a:schemeClr>
                          </a:solidFill>
                          <a:latin typeface="Verdana" panose="020B0604030504040204" pitchFamily="34" charset="0"/>
                          <a:ea typeface="Verdana" panose="020B0604030504040204" pitchFamily="34" charset="0"/>
                          <a:cs typeface="Verdana"/>
                          <a:sym typeface="Verdana"/>
                        </a:rPr>
                        <a:t> </a:t>
                      </a:r>
                      <a:r>
                        <a:rPr lang="lv" sz="1200" b="0" i="0" u="none" strike="noStrike" cap="none" dirty="0">
                          <a:solidFill>
                            <a:srgbClr val="000000"/>
                          </a:solidFill>
                          <a:latin typeface="Verdana" panose="020B0604030504040204" pitchFamily="34" charset="0"/>
                          <a:ea typeface="Verdana" panose="020B0604030504040204" pitchFamily="34" charset="0"/>
                          <a:cs typeface="Verdana"/>
                          <a:sym typeface="Verdana"/>
                        </a:rPr>
                        <a:t>saņemšanai</a:t>
                      </a:r>
                      <a:r>
                        <a:rPr lang="en-GB" sz="1200" b="0" i="0" u="none" strike="noStrike" cap="none" dirty="0">
                          <a:solidFill>
                            <a:srgbClr val="000000"/>
                          </a:solidFill>
                          <a:latin typeface="Verdana" panose="020B0604030504040204" pitchFamily="34" charset="0"/>
                          <a:ea typeface="Verdana" panose="020B0604030504040204" pitchFamily="34" charset="0"/>
                          <a:cs typeface="Verdana"/>
                          <a:sym typeface="Verdana"/>
                        </a:rPr>
                        <a:t> (</a:t>
                      </a:r>
                      <a:r>
                        <a:rPr lang="en-GB" sz="1200" b="0" i="0" u="none" strike="noStrike" cap="none" dirty="0" err="1">
                          <a:solidFill>
                            <a:srgbClr val="000000"/>
                          </a:solidFill>
                          <a:latin typeface="Verdana" panose="020B0604030504040204" pitchFamily="34" charset="0"/>
                          <a:ea typeface="Verdana" panose="020B0604030504040204" pitchFamily="34" charset="0"/>
                          <a:cs typeface="Verdana"/>
                          <a:sym typeface="Verdana"/>
                        </a:rPr>
                        <a:t>kumulatīvie</a:t>
                      </a:r>
                      <a:r>
                        <a:rPr lang="en-GB" sz="1200" b="0" i="0" u="none" strike="noStrike" cap="none" dirty="0">
                          <a:solidFill>
                            <a:srgbClr val="000000"/>
                          </a:solidFill>
                          <a:latin typeface="Verdana" panose="020B0604030504040204" pitchFamily="34" charset="0"/>
                          <a:ea typeface="Verdana" panose="020B0604030504040204" pitchFamily="34" charset="0"/>
                          <a:cs typeface="Verdana"/>
                          <a:sym typeface="Verdana"/>
                        </a:rPr>
                        <a:t> </a:t>
                      </a:r>
                      <a:r>
                        <a:rPr lang="en-GB" sz="1200" b="0" i="0" u="none" strike="noStrike" cap="none" dirty="0" err="1">
                          <a:solidFill>
                            <a:srgbClr val="000000"/>
                          </a:solidFill>
                          <a:latin typeface="Verdana" panose="020B0604030504040204" pitchFamily="34" charset="0"/>
                          <a:ea typeface="Verdana" panose="020B0604030504040204" pitchFamily="34" charset="0"/>
                          <a:cs typeface="Verdana"/>
                          <a:sym typeface="Verdana"/>
                        </a:rPr>
                        <a:t>dati</a:t>
                      </a:r>
                      <a:r>
                        <a:rPr lang="en-GB" sz="1200" b="0" i="0" u="none" strike="noStrike" cap="none" dirty="0">
                          <a:solidFill>
                            <a:srgbClr val="000000"/>
                          </a:solidFill>
                          <a:latin typeface="Verdana" panose="020B0604030504040204" pitchFamily="34" charset="0"/>
                          <a:ea typeface="Verdana" panose="020B0604030504040204" pitchFamily="34" charset="0"/>
                          <a:cs typeface="Verdana"/>
                          <a:sym typeface="Verdana"/>
                        </a:rPr>
                        <a:t>)</a:t>
                      </a:r>
                      <a:endParaRPr sz="1200" u="none" strike="noStrike" cap="none" dirty="0">
                        <a:latin typeface="Verdana" panose="020B0604030504040204" pitchFamily="34" charset="0"/>
                        <a:ea typeface="Verdana" panose="020B0604030504040204" pitchFamily="34" charset="0"/>
                      </a:endParaRPr>
                    </a:p>
                  </a:txBody>
                  <a:tcPr marL="9525" marR="9525" marT="9525" marB="0" anchor="ctr">
                    <a:lnL w="12700" cap="flat" cmpd="sng">
                      <a:solidFill>
                        <a:schemeClr val="lt1"/>
                      </a:solidFill>
                      <a:prstDash val="solid"/>
                      <a:round/>
                      <a:headEnd type="none" w="sm" len="sm"/>
                      <a:tailEnd type="none" w="sm" len="sm"/>
                    </a:lnL>
                    <a:lnR w="12700" cap="flat" cmpd="sng" algn="ctr">
                      <a:solidFill>
                        <a:schemeClr val="lt1"/>
                      </a:solidFill>
                      <a:prstDash val="solid"/>
                      <a:round/>
                      <a:headEnd type="none" w="sm" len="sm"/>
                      <a:tailEnd type="none" w="sm" len="sm"/>
                    </a:lnR>
                    <a:lnT w="12700" cap="flat" cmpd="sng">
                      <a:solidFill>
                        <a:schemeClr val="lt1"/>
                      </a:solidFill>
                      <a:prstDash val="solid"/>
                      <a:round/>
                      <a:headEnd type="none" w="sm" len="sm"/>
                      <a:tailEnd type="none" w="sm" len="sm"/>
                    </a:lnT>
                    <a:lnB w="12700" cap="flat" cmpd="sng">
                      <a:solidFill>
                        <a:schemeClr val="lt1"/>
                      </a:solidFill>
                      <a:prstDash val="solid"/>
                      <a:round/>
                      <a:headEnd type="none" w="sm" len="sm"/>
                      <a:tailEnd type="none" w="sm" len="sm"/>
                    </a:lnB>
                    <a:solidFill>
                      <a:srgbClr val="D7E4BD"/>
                    </a:solidFill>
                  </a:tcPr>
                </a:tc>
                <a:tc>
                  <a:txBody>
                    <a:bodyPr/>
                    <a:lstStyle/>
                    <a:p>
                      <a:pPr marL="0" marR="0" lvl="0" indent="0" algn="ctr" rtl="0">
                        <a:lnSpc>
                          <a:spcPct val="150000"/>
                        </a:lnSpc>
                        <a:spcBef>
                          <a:spcPts val="0"/>
                        </a:spcBef>
                        <a:spcAft>
                          <a:spcPts val="0"/>
                        </a:spcAft>
                        <a:buNone/>
                      </a:pPr>
                      <a:r>
                        <a:rPr lang="en-GB" sz="1200" b="0" i="0" u="none" strike="noStrike" cap="none" dirty="0">
                          <a:solidFill>
                            <a:schemeClr val="tx1"/>
                          </a:solidFill>
                          <a:latin typeface="Verdana" panose="020B0604030504040204" pitchFamily="34" charset="0"/>
                          <a:ea typeface="Verdana" panose="020B0604030504040204" pitchFamily="34" charset="0"/>
                          <a:cs typeface="Verdana"/>
                          <a:sym typeface="Verdana"/>
                        </a:rPr>
                        <a:t>42</a:t>
                      </a:r>
                      <a:endParaRPr sz="1200" b="0" i="0" u="none" strike="noStrike" cap="none" dirty="0">
                        <a:solidFill>
                          <a:schemeClr val="tx1"/>
                        </a:solidFill>
                        <a:latin typeface="Verdana" panose="020B0604030504040204" pitchFamily="34" charset="0"/>
                        <a:ea typeface="Verdana" panose="020B0604030504040204" pitchFamily="34" charset="0"/>
                        <a:cs typeface="Verdana"/>
                        <a:sym typeface="Verdana"/>
                      </a:endParaRPr>
                    </a:p>
                  </a:txBody>
                  <a:tcPr marL="9525" marR="9525" marT="9525" marB="0" anchor="ctr">
                    <a:lnL w="12700" cap="flat" cmpd="sng">
                      <a:solidFill>
                        <a:schemeClr val="lt1"/>
                      </a:solidFill>
                      <a:prstDash val="solid"/>
                      <a:round/>
                      <a:headEnd type="none" w="sm" len="sm"/>
                      <a:tailEnd type="none" w="sm" len="sm"/>
                    </a:lnL>
                    <a:lnR w="12700" cap="flat" cmpd="sng">
                      <a:solidFill>
                        <a:schemeClr val="lt1"/>
                      </a:solidFill>
                      <a:prstDash val="solid"/>
                      <a:round/>
                      <a:headEnd type="none" w="sm" len="sm"/>
                      <a:tailEnd type="none" w="sm" len="sm"/>
                    </a:lnR>
                    <a:lnT w="12700" cap="flat" cmpd="sng">
                      <a:solidFill>
                        <a:schemeClr val="lt1"/>
                      </a:solidFill>
                      <a:prstDash val="solid"/>
                      <a:round/>
                      <a:headEnd type="none" w="sm" len="sm"/>
                      <a:tailEnd type="none" w="sm" len="sm"/>
                    </a:lnT>
                    <a:lnB w="12700" cap="flat" cmpd="sng">
                      <a:solidFill>
                        <a:schemeClr val="lt1"/>
                      </a:solidFill>
                      <a:prstDash val="solid"/>
                      <a:round/>
                      <a:headEnd type="none" w="sm" len="sm"/>
                      <a:tailEnd type="none" w="sm" len="sm"/>
                    </a:lnB>
                    <a:solidFill>
                      <a:srgbClr val="D7E4BD"/>
                    </a:solidFill>
                  </a:tcPr>
                </a:tc>
                <a:tc>
                  <a:txBody>
                    <a:bodyPr/>
                    <a:lstStyle/>
                    <a:p>
                      <a:pPr marL="0" marR="0" lvl="0" indent="0" algn="ctr" rtl="0">
                        <a:lnSpc>
                          <a:spcPct val="150000"/>
                        </a:lnSpc>
                        <a:spcBef>
                          <a:spcPts val="0"/>
                        </a:spcBef>
                        <a:spcAft>
                          <a:spcPts val="0"/>
                        </a:spcAft>
                        <a:buClr>
                          <a:srgbClr val="000000"/>
                        </a:buClr>
                        <a:buFont typeface="Arial"/>
                        <a:buNone/>
                      </a:pPr>
                      <a:r>
                        <a:rPr lang="en-GB" sz="1200" b="0" i="0" u="none" strike="noStrike" cap="none" dirty="0">
                          <a:solidFill>
                            <a:schemeClr val="tx1"/>
                          </a:solidFill>
                          <a:latin typeface="Verdana" panose="020B0604030504040204" pitchFamily="34" charset="0"/>
                          <a:ea typeface="Verdana" panose="020B0604030504040204" pitchFamily="34" charset="0"/>
                          <a:cs typeface="Verdana"/>
                          <a:sym typeface="Verdana"/>
                        </a:rPr>
                        <a:t>15 238</a:t>
                      </a:r>
                      <a:r>
                        <a:rPr lang="lv-LV" sz="1200" b="0" i="0" u="none" strike="noStrike" cap="none" dirty="0">
                          <a:solidFill>
                            <a:schemeClr val="tx1"/>
                          </a:solidFill>
                          <a:latin typeface="Verdana" panose="020B0604030504040204" pitchFamily="34" charset="0"/>
                          <a:ea typeface="Verdana" panose="020B0604030504040204" pitchFamily="34" charset="0"/>
                          <a:cs typeface="Verdana"/>
                          <a:sym typeface="Verdana"/>
                        </a:rPr>
                        <a:t> </a:t>
                      </a:r>
                      <a:r>
                        <a:rPr lang="en-GB" sz="1200" b="0" i="0" u="none" strike="noStrike" cap="none" dirty="0">
                          <a:solidFill>
                            <a:schemeClr val="tx1"/>
                          </a:solidFill>
                          <a:latin typeface="Verdana" panose="020B0604030504040204" pitchFamily="34" charset="0"/>
                          <a:ea typeface="Verdana" panose="020B0604030504040204" pitchFamily="34" charset="0"/>
                          <a:cs typeface="Verdana"/>
                          <a:sym typeface="Verdana"/>
                        </a:rPr>
                        <a:t>/ </a:t>
                      </a:r>
                      <a:r>
                        <a:rPr lang="en-US" sz="1200" b="0" i="1" u="none" strike="noStrike" cap="none" dirty="0">
                          <a:solidFill>
                            <a:schemeClr val="bg2">
                              <a:lumMod val="60000"/>
                              <a:lumOff val="40000"/>
                            </a:schemeClr>
                          </a:solidFill>
                          <a:latin typeface="Verdana" panose="020B0604030504040204" pitchFamily="34" charset="0"/>
                          <a:ea typeface="Verdana" panose="020B0604030504040204" pitchFamily="34" charset="0"/>
                          <a:cs typeface="Verdana"/>
                          <a:sym typeface="Verdana"/>
                        </a:rPr>
                        <a:t>426</a:t>
                      </a:r>
                      <a:endParaRPr lang="en-GB" sz="1200" b="0" i="1" u="none" strike="noStrike" cap="none" dirty="0">
                        <a:solidFill>
                          <a:schemeClr val="bg2">
                            <a:lumMod val="60000"/>
                            <a:lumOff val="40000"/>
                          </a:schemeClr>
                        </a:solidFill>
                        <a:latin typeface="Verdana" panose="020B0604030504040204" pitchFamily="34" charset="0"/>
                        <a:ea typeface="Verdana" panose="020B0604030504040204" pitchFamily="34" charset="0"/>
                        <a:cs typeface="Verdana"/>
                        <a:sym typeface="Verdana"/>
                      </a:endParaRPr>
                    </a:p>
                    <a:p>
                      <a:pPr marL="0" marR="0" lvl="0" indent="0" algn="ctr" rtl="0">
                        <a:lnSpc>
                          <a:spcPct val="150000"/>
                        </a:lnSpc>
                        <a:spcBef>
                          <a:spcPts val="0"/>
                        </a:spcBef>
                        <a:spcAft>
                          <a:spcPts val="0"/>
                        </a:spcAft>
                        <a:buClr>
                          <a:srgbClr val="000000"/>
                        </a:buClr>
                        <a:buFont typeface="Arial"/>
                        <a:buNone/>
                      </a:pPr>
                      <a:r>
                        <a:rPr lang="en-GB" sz="1200" b="0" i="1" u="none" strike="noStrike" cap="none" dirty="0">
                          <a:solidFill>
                            <a:schemeClr val="tx1"/>
                          </a:solidFill>
                          <a:latin typeface="Verdana" panose="020B0604030504040204" pitchFamily="34" charset="0"/>
                          <a:ea typeface="Verdana" panose="020B0604030504040204" pitchFamily="34" charset="0"/>
                          <a:cs typeface="Verdana"/>
                          <a:sym typeface="Verdana"/>
                        </a:rPr>
                        <a:t>(+</a:t>
                      </a:r>
                      <a:r>
                        <a:rPr lang="en-US" sz="1200" b="0" i="1" u="none" strike="noStrike" cap="none" dirty="0">
                          <a:solidFill>
                            <a:schemeClr val="tx1"/>
                          </a:solidFill>
                          <a:latin typeface="Verdana" panose="020B0604030504040204" pitchFamily="34" charset="0"/>
                          <a:ea typeface="Verdana" panose="020B0604030504040204" pitchFamily="34" charset="0"/>
                          <a:cs typeface="Verdana"/>
                          <a:sym typeface="Verdana"/>
                        </a:rPr>
                        <a:t>51</a:t>
                      </a:r>
                      <a:r>
                        <a:rPr lang="lv-LV" sz="1200" b="0" i="1" u="none" strike="noStrike" cap="none" dirty="0">
                          <a:solidFill>
                            <a:schemeClr val="tx1"/>
                          </a:solidFill>
                          <a:latin typeface="Verdana" panose="020B0604030504040204" pitchFamily="34" charset="0"/>
                          <a:ea typeface="Verdana" panose="020B0604030504040204" pitchFamily="34" charset="0"/>
                          <a:cs typeface="Verdana"/>
                          <a:sym typeface="Verdana"/>
                        </a:rPr>
                        <a:t>)</a:t>
                      </a:r>
                      <a:r>
                        <a:rPr lang="en-GB" sz="1200" b="0" i="1" u="none" strike="noStrike" cap="none" dirty="0">
                          <a:solidFill>
                            <a:schemeClr val="tx1"/>
                          </a:solidFill>
                          <a:latin typeface="Verdana" panose="020B0604030504040204" pitchFamily="34" charset="0"/>
                          <a:ea typeface="Verdana" panose="020B0604030504040204" pitchFamily="34" charset="0"/>
                          <a:cs typeface="Verdana"/>
                          <a:sym typeface="Verdana"/>
                        </a:rPr>
                        <a:t> / </a:t>
                      </a:r>
                      <a:r>
                        <a:rPr lang="en-GB" sz="1200" b="0" i="1" u="none" strike="noStrike" cap="none" dirty="0">
                          <a:solidFill>
                            <a:schemeClr val="bg2">
                              <a:lumMod val="60000"/>
                              <a:lumOff val="40000"/>
                            </a:schemeClr>
                          </a:solidFill>
                          <a:latin typeface="Verdana" panose="020B0604030504040204" pitchFamily="34" charset="0"/>
                          <a:ea typeface="Verdana" panose="020B0604030504040204" pitchFamily="34" charset="0"/>
                          <a:cs typeface="Verdana"/>
                          <a:sym typeface="Verdana"/>
                        </a:rPr>
                        <a:t>(+3)</a:t>
                      </a:r>
                      <a:endParaRPr sz="1200" b="0" i="1" u="none" strike="noStrike" cap="none" dirty="0">
                        <a:solidFill>
                          <a:schemeClr val="bg2">
                            <a:lumMod val="60000"/>
                            <a:lumOff val="40000"/>
                          </a:schemeClr>
                        </a:solidFill>
                        <a:latin typeface="Verdana" panose="020B0604030504040204" pitchFamily="34" charset="0"/>
                        <a:ea typeface="Verdana" panose="020B0604030504040204" pitchFamily="34" charset="0"/>
                        <a:cs typeface="Verdana"/>
                        <a:sym typeface="Verdana"/>
                      </a:endParaRPr>
                    </a:p>
                  </a:txBody>
                  <a:tcPr marL="9525" marR="9525" marT="9525" marB="0" anchor="ctr">
                    <a:lnL w="12700" cap="flat" cmpd="sng" algn="ctr">
                      <a:solidFill>
                        <a:schemeClr val="lt1"/>
                      </a:solidFill>
                      <a:prstDash val="solid"/>
                      <a:round/>
                      <a:headEnd type="none" w="sm" len="sm"/>
                      <a:tailEnd type="none" w="sm" len="sm"/>
                    </a:lnL>
                    <a:lnR w="12700" cap="flat" cmpd="sng" algn="ctr">
                      <a:solidFill>
                        <a:schemeClr val="lt1"/>
                      </a:solidFill>
                      <a:prstDash val="solid"/>
                      <a:round/>
                      <a:headEnd type="none" w="sm" len="sm"/>
                      <a:tailEnd type="none" w="sm" len="sm"/>
                    </a:lnR>
                    <a:lnT w="12700" cap="flat" cmpd="sng" algn="ctr">
                      <a:solidFill>
                        <a:schemeClr val="lt1"/>
                      </a:solidFill>
                      <a:prstDash val="solid"/>
                      <a:round/>
                      <a:headEnd type="none" w="sm" len="sm"/>
                      <a:tailEnd type="none" w="sm" len="sm"/>
                    </a:lnT>
                    <a:lnB w="12700" cap="flat" cmpd="sng" algn="ctr">
                      <a:solidFill>
                        <a:schemeClr val="lt1"/>
                      </a:solidFill>
                      <a:prstDash val="solid"/>
                      <a:round/>
                      <a:headEnd type="none" w="sm" len="sm"/>
                      <a:tailEnd type="none" w="sm" len="sm"/>
                    </a:lnB>
                    <a:solidFill>
                      <a:srgbClr val="D7E4BD"/>
                    </a:solidFill>
                  </a:tcPr>
                </a:tc>
                <a:extLst>
                  <a:ext uri="{0D108BD9-81ED-4DB2-BD59-A6C34878D82A}">
                    <a16:rowId xmlns:a16="http://schemas.microsoft.com/office/drawing/2014/main" val="10009"/>
                  </a:ext>
                </a:extLst>
              </a:tr>
              <a:tr h="662247">
                <a:tc>
                  <a:txBody>
                    <a:bodyPr/>
                    <a:lstStyle/>
                    <a:p>
                      <a:pPr marL="0" marR="0" lvl="0" indent="0" algn="r" rtl="0">
                        <a:lnSpc>
                          <a:spcPct val="150000"/>
                        </a:lnSpc>
                        <a:spcBef>
                          <a:spcPts val="0"/>
                        </a:spcBef>
                        <a:spcAft>
                          <a:spcPts val="0"/>
                        </a:spcAft>
                        <a:buClr>
                          <a:srgbClr val="000000"/>
                        </a:buClr>
                        <a:buSzPts val="1100"/>
                        <a:buFont typeface="Verdana"/>
                        <a:buNone/>
                      </a:pPr>
                      <a:r>
                        <a:rPr lang="lv" sz="1200" b="0" i="1" u="none" strike="noStrike" cap="none" dirty="0">
                          <a:solidFill>
                            <a:srgbClr val="000000"/>
                          </a:solidFill>
                          <a:latin typeface="Verdana" panose="020B0604030504040204" pitchFamily="34" charset="0"/>
                          <a:ea typeface="Verdana" panose="020B0604030504040204" pitchFamily="34" charset="0"/>
                          <a:cs typeface="Verdana"/>
                          <a:sym typeface="Verdana"/>
                        </a:rPr>
                        <a:t>Personu skaits, kam </a:t>
                      </a:r>
                      <a:r>
                        <a:rPr lang="lv" sz="1200" b="1" i="1" u="none" strike="noStrike" cap="none" dirty="0">
                          <a:solidFill>
                            <a:srgbClr val="000000"/>
                          </a:solidFill>
                          <a:latin typeface="Verdana" panose="020B0604030504040204" pitchFamily="34" charset="0"/>
                          <a:ea typeface="Verdana" panose="020B0604030504040204" pitchFamily="34" charset="0"/>
                          <a:cs typeface="Verdana"/>
                          <a:sym typeface="Verdana"/>
                        </a:rPr>
                        <a:t>izmaksāts</a:t>
                      </a:r>
                      <a:r>
                        <a:rPr lang="lv" sz="1200" b="0" i="1" u="none" strike="noStrike" cap="none" dirty="0">
                          <a:solidFill>
                            <a:srgbClr val="000000"/>
                          </a:solidFill>
                          <a:latin typeface="Verdana" panose="020B0604030504040204" pitchFamily="34" charset="0"/>
                          <a:ea typeface="Verdana" panose="020B0604030504040204" pitchFamily="34" charset="0"/>
                          <a:cs typeface="Verdana"/>
                          <a:sym typeface="Verdana"/>
                        </a:rPr>
                        <a:t> nodarbinātības uzsākšanas pabalsts</a:t>
                      </a:r>
                      <a:r>
                        <a:rPr lang="en-GB" sz="1200" b="0" i="1" u="none" strike="noStrike" cap="none" dirty="0">
                          <a:solidFill>
                            <a:srgbClr val="000000"/>
                          </a:solidFill>
                          <a:latin typeface="Verdana" panose="020B0604030504040204" pitchFamily="34" charset="0"/>
                          <a:ea typeface="Verdana" panose="020B0604030504040204" pitchFamily="34" charset="0"/>
                          <a:cs typeface="Verdana"/>
                          <a:sym typeface="Verdana"/>
                        </a:rPr>
                        <a:t>/ </a:t>
                      </a:r>
                      <a:r>
                        <a:rPr lang="en-GB" sz="1200" b="0" i="1" u="none" strike="noStrike" cap="none" dirty="0">
                          <a:solidFill>
                            <a:schemeClr val="bg2">
                              <a:lumMod val="60000"/>
                              <a:lumOff val="40000"/>
                            </a:schemeClr>
                          </a:solidFill>
                          <a:latin typeface="Verdana" panose="020B0604030504040204" pitchFamily="34" charset="0"/>
                          <a:ea typeface="Verdana" panose="020B0604030504040204" pitchFamily="34" charset="0"/>
                          <a:cs typeface="Verdana"/>
                          <a:sym typeface="Verdana"/>
                        </a:rPr>
                        <a:t>pašnodarbinātības </a:t>
                      </a:r>
                      <a:r>
                        <a:rPr lang="en-GB" sz="1200" b="0" i="1" u="none" strike="noStrike" cap="none" dirty="0" err="1">
                          <a:solidFill>
                            <a:schemeClr val="bg2">
                              <a:lumMod val="60000"/>
                              <a:lumOff val="40000"/>
                            </a:schemeClr>
                          </a:solidFill>
                          <a:latin typeface="Verdana" panose="020B0604030504040204" pitchFamily="34" charset="0"/>
                          <a:ea typeface="Verdana" panose="020B0604030504040204" pitchFamily="34" charset="0"/>
                          <a:cs typeface="Verdana"/>
                          <a:sym typeface="Verdana"/>
                        </a:rPr>
                        <a:t>uzsākšanas</a:t>
                      </a:r>
                      <a:r>
                        <a:rPr lang="en-GB" sz="1200" b="0" i="1" u="none" strike="noStrike" cap="none" dirty="0">
                          <a:solidFill>
                            <a:schemeClr val="bg2">
                              <a:lumMod val="60000"/>
                              <a:lumOff val="40000"/>
                            </a:schemeClr>
                          </a:solidFill>
                          <a:latin typeface="Verdana" panose="020B0604030504040204" pitchFamily="34" charset="0"/>
                          <a:ea typeface="Verdana" panose="020B0604030504040204" pitchFamily="34" charset="0"/>
                          <a:cs typeface="Verdana"/>
                          <a:sym typeface="Verdana"/>
                        </a:rPr>
                        <a:t> </a:t>
                      </a:r>
                      <a:r>
                        <a:rPr lang="en-GB" sz="1200" b="0" i="1" u="none" strike="noStrike" cap="none" dirty="0" err="1">
                          <a:solidFill>
                            <a:schemeClr val="bg2">
                              <a:lumMod val="60000"/>
                              <a:lumOff val="40000"/>
                            </a:schemeClr>
                          </a:solidFill>
                          <a:latin typeface="Verdana" panose="020B0604030504040204" pitchFamily="34" charset="0"/>
                          <a:ea typeface="Verdana" panose="020B0604030504040204" pitchFamily="34" charset="0"/>
                          <a:cs typeface="Verdana"/>
                          <a:sym typeface="Verdana"/>
                        </a:rPr>
                        <a:t>pabalsts</a:t>
                      </a:r>
                      <a:r>
                        <a:rPr lang="en-GB" sz="1200" b="0" i="1" u="none" strike="noStrike" cap="none" dirty="0">
                          <a:solidFill>
                            <a:schemeClr val="bg2">
                              <a:lumMod val="60000"/>
                              <a:lumOff val="40000"/>
                            </a:schemeClr>
                          </a:solidFill>
                          <a:latin typeface="Verdana" panose="020B0604030504040204" pitchFamily="34" charset="0"/>
                          <a:ea typeface="Verdana" panose="020B0604030504040204" pitchFamily="34" charset="0"/>
                          <a:cs typeface="Verdana"/>
                          <a:sym typeface="Verdana"/>
                        </a:rPr>
                        <a:t> </a:t>
                      </a:r>
                      <a:r>
                        <a:rPr lang="en-GB" sz="1200" b="0" i="0" u="none" strike="noStrike" cap="none" dirty="0">
                          <a:solidFill>
                            <a:srgbClr val="000000"/>
                          </a:solidFill>
                          <a:latin typeface="Verdana" panose="020B0604030504040204" pitchFamily="34" charset="0"/>
                          <a:ea typeface="Verdana" panose="020B0604030504040204" pitchFamily="34" charset="0"/>
                          <a:cs typeface="Verdana"/>
                          <a:sym typeface="Verdana"/>
                        </a:rPr>
                        <a:t>(</a:t>
                      </a:r>
                      <a:r>
                        <a:rPr lang="en-GB" sz="1200" b="0" i="0" u="none" strike="noStrike" cap="none" dirty="0" err="1">
                          <a:solidFill>
                            <a:srgbClr val="000000"/>
                          </a:solidFill>
                          <a:latin typeface="Verdana" panose="020B0604030504040204" pitchFamily="34" charset="0"/>
                          <a:ea typeface="Verdana" panose="020B0604030504040204" pitchFamily="34" charset="0"/>
                          <a:cs typeface="Verdana"/>
                          <a:sym typeface="Verdana"/>
                        </a:rPr>
                        <a:t>kumulatīvie</a:t>
                      </a:r>
                      <a:r>
                        <a:rPr lang="en-GB" sz="1200" b="0" i="0" u="none" strike="noStrike" cap="none" dirty="0">
                          <a:solidFill>
                            <a:srgbClr val="000000"/>
                          </a:solidFill>
                          <a:latin typeface="Verdana" panose="020B0604030504040204" pitchFamily="34" charset="0"/>
                          <a:ea typeface="Verdana" panose="020B0604030504040204" pitchFamily="34" charset="0"/>
                          <a:cs typeface="Verdana"/>
                          <a:sym typeface="Verdana"/>
                        </a:rPr>
                        <a:t> </a:t>
                      </a:r>
                      <a:r>
                        <a:rPr lang="en-GB" sz="1200" b="0" i="0" u="none" strike="noStrike" cap="none" dirty="0" err="1">
                          <a:solidFill>
                            <a:srgbClr val="000000"/>
                          </a:solidFill>
                          <a:latin typeface="Verdana" panose="020B0604030504040204" pitchFamily="34" charset="0"/>
                          <a:ea typeface="Verdana" panose="020B0604030504040204" pitchFamily="34" charset="0"/>
                          <a:cs typeface="Verdana"/>
                          <a:sym typeface="Verdana"/>
                        </a:rPr>
                        <a:t>dati</a:t>
                      </a:r>
                      <a:r>
                        <a:rPr lang="en-GB" sz="1200" b="0" i="0" u="none" strike="noStrike" cap="none" dirty="0">
                          <a:solidFill>
                            <a:srgbClr val="000000"/>
                          </a:solidFill>
                          <a:latin typeface="Verdana" panose="020B0604030504040204" pitchFamily="34" charset="0"/>
                          <a:ea typeface="Verdana" panose="020B0604030504040204" pitchFamily="34" charset="0"/>
                          <a:cs typeface="Verdana"/>
                          <a:sym typeface="Verdana"/>
                        </a:rPr>
                        <a:t>)</a:t>
                      </a:r>
                      <a:endParaRPr sz="1200" i="1" u="none" strike="noStrike" cap="none" dirty="0">
                        <a:solidFill>
                          <a:schemeClr val="bg2">
                            <a:lumMod val="60000"/>
                            <a:lumOff val="40000"/>
                          </a:schemeClr>
                        </a:solidFill>
                        <a:latin typeface="Verdana" panose="020B0604030504040204" pitchFamily="34" charset="0"/>
                        <a:ea typeface="Verdana" panose="020B0604030504040204" pitchFamily="34" charset="0"/>
                      </a:endParaRPr>
                    </a:p>
                  </a:txBody>
                  <a:tcPr marL="9525" marR="9525" marT="9525" marB="0" anchor="ctr">
                    <a:lnL w="12700" cap="flat" cmpd="sng">
                      <a:solidFill>
                        <a:schemeClr val="lt1"/>
                      </a:solidFill>
                      <a:prstDash val="solid"/>
                      <a:round/>
                      <a:headEnd type="none" w="sm" len="sm"/>
                      <a:tailEnd type="none" w="sm" len="sm"/>
                    </a:lnL>
                    <a:lnR w="12700" cap="flat" cmpd="sng" algn="ctr">
                      <a:solidFill>
                        <a:schemeClr val="lt1"/>
                      </a:solidFill>
                      <a:prstDash val="solid"/>
                      <a:round/>
                      <a:headEnd type="none" w="sm" len="sm"/>
                      <a:tailEnd type="none" w="sm" len="sm"/>
                    </a:lnR>
                    <a:lnT w="12700" cap="flat" cmpd="sng">
                      <a:solidFill>
                        <a:schemeClr val="lt1"/>
                      </a:solidFill>
                      <a:prstDash val="solid"/>
                      <a:round/>
                      <a:headEnd type="none" w="sm" len="sm"/>
                      <a:tailEnd type="none" w="sm" len="sm"/>
                    </a:lnT>
                    <a:lnB w="12700" cap="flat" cmpd="sng">
                      <a:solidFill>
                        <a:schemeClr val="lt1"/>
                      </a:solidFill>
                      <a:prstDash val="solid"/>
                      <a:round/>
                      <a:headEnd type="none" w="sm" len="sm"/>
                      <a:tailEnd type="none" w="sm" len="sm"/>
                    </a:lnB>
                    <a:solidFill>
                      <a:srgbClr val="D7E4BD"/>
                    </a:solidFill>
                  </a:tcPr>
                </a:tc>
                <a:tc>
                  <a:txBody>
                    <a:bodyPr/>
                    <a:lstStyle/>
                    <a:p>
                      <a:pPr marL="0" marR="0" lvl="0" indent="0" algn="ctr" rtl="0">
                        <a:lnSpc>
                          <a:spcPct val="150000"/>
                        </a:lnSpc>
                        <a:spcBef>
                          <a:spcPts val="0"/>
                        </a:spcBef>
                        <a:spcAft>
                          <a:spcPts val="0"/>
                        </a:spcAft>
                        <a:buNone/>
                      </a:pPr>
                      <a:r>
                        <a:rPr lang="en-GB" sz="1200" b="0" i="1" u="none" strike="noStrike" cap="none" dirty="0">
                          <a:solidFill>
                            <a:schemeClr val="tx1"/>
                          </a:solidFill>
                          <a:latin typeface="Verdana" panose="020B0604030504040204" pitchFamily="34" charset="0"/>
                          <a:ea typeface="Verdana" panose="020B0604030504040204" pitchFamily="34" charset="0"/>
                          <a:cs typeface="Verdana"/>
                          <a:sym typeface="Verdana"/>
                        </a:rPr>
                        <a:t>-</a:t>
                      </a:r>
                      <a:endParaRPr sz="1200" b="0" i="1" u="none" strike="noStrike" cap="none" dirty="0">
                        <a:solidFill>
                          <a:schemeClr val="tx1"/>
                        </a:solidFill>
                        <a:latin typeface="Verdana" panose="020B0604030504040204" pitchFamily="34" charset="0"/>
                        <a:ea typeface="Verdana" panose="020B0604030504040204" pitchFamily="34" charset="0"/>
                        <a:cs typeface="Verdana"/>
                        <a:sym typeface="Verdana"/>
                      </a:endParaRPr>
                    </a:p>
                  </a:txBody>
                  <a:tcPr marL="9525" marR="9525" marT="9525" marB="0" anchor="ctr">
                    <a:lnL w="12700" cap="flat" cmpd="sng">
                      <a:solidFill>
                        <a:schemeClr val="lt1"/>
                      </a:solidFill>
                      <a:prstDash val="solid"/>
                      <a:round/>
                      <a:headEnd type="none" w="sm" len="sm"/>
                      <a:tailEnd type="none" w="sm" len="sm"/>
                    </a:lnL>
                    <a:lnR w="12700" cap="flat" cmpd="sng">
                      <a:solidFill>
                        <a:schemeClr val="lt1"/>
                      </a:solidFill>
                      <a:prstDash val="solid"/>
                      <a:round/>
                      <a:headEnd type="none" w="sm" len="sm"/>
                      <a:tailEnd type="none" w="sm" len="sm"/>
                    </a:lnR>
                    <a:lnT w="12700" cap="flat" cmpd="sng">
                      <a:solidFill>
                        <a:schemeClr val="lt1"/>
                      </a:solidFill>
                      <a:prstDash val="solid"/>
                      <a:round/>
                      <a:headEnd type="none" w="sm" len="sm"/>
                      <a:tailEnd type="none" w="sm" len="sm"/>
                    </a:lnT>
                    <a:lnB w="12700" cap="flat" cmpd="sng">
                      <a:solidFill>
                        <a:schemeClr val="lt1"/>
                      </a:solidFill>
                      <a:prstDash val="solid"/>
                      <a:round/>
                      <a:headEnd type="none" w="sm" len="sm"/>
                      <a:tailEnd type="none" w="sm" len="sm"/>
                    </a:lnB>
                    <a:solidFill>
                      <a:srgbClr val="D7E4BD"/>
                    </a:solidFill>
                  </a:tcPr>
                </a:tc>
                <a:tc>
                  <a:txBody>
                    <a:bodyPr/>
                    <a:lstStyle/>
                    <a:p>
                      <a:pPr marL="0" marR="0" lvl="0" indent="0" algn="ctr" rtl="0">
                        <a:lnSpc>
                          <a:spcPct val="150000"/>
                        </a:lnSpc>
                        <a:spcBef>
                          <a:spcPts val="0"/>
                        </a:spcBef>
                        <a:spcAft>
                          <a:spcPts val="0"/>
                        </a:spcAft>
                        <a:buClr>
                          <a:srgbClr val="000000"/>
                        </a:buClr>
                        <a:buFont typeface="Arial"/>
                        <a:buNone/>
                      </a:pPr>
                      <a:r>
                        <a:rPr lang="en-US" sz="1200" b="0" i="1" u="none" strike="noStrike" cap="none" dirty="0">
                          <a:solidFill>
                            <a:schemeClr val="tx1"/>
                          </a:solidFill>
                          <a:latin typeface="Verdana" panose="020B0604030504040204" pitchFamily="34" charset="0"/>
                          <a:ea typeface="Verdana" panose="020B0604030504040204" pitchFamily="34" charset="0"/>
                          <a:cs typeface="Verdana"/>
                          <a:sym typeface="Verdana"/>
                        </a:rPr>
                        <a:t>14 691 </a:t>
                      </a:r>
                      <a:r>
                        <a:rPr lang="en-GB" sz="1200" b="0" i="1" u="none" strike="noStrike" cap="none" dirty="0">
                          <a:solidFill>
                            <a:schemeClr val="tx1"/>
                          </a:solidFill>
                          <a:latin typeface="Verdana" panose="020B0604030504040204" pitchFamily="34" charset="0"/>
                          <a:ea typeface="Verdana" panose="020B0604030504040204" pitchFamily="34" charset="0"/>
                          <a:cs typeface="Verdana"/>
                          <a:sym typeface="Verdana"/>
                        </a:rPr>
                        <a:t>/ </a:t>
                      </a:r>
                      <a:r>
                        <a:rPr lang="en-US" sz="1200" b="0" i="1" u="none" strike="noStrike" cap="none" dirty="0">
                          <a:solidFill>
                            <a:schemeClr val="bg2">
                              <a:lumMod val="60000"/>
                              <a:lumOff val="40000"/>
                            </a:schemeClr>
                          </a:solidFill>
                          <a:latin typeface="Verdana" panose="020B0604030504040204" pitchFamily="34" charset="0"/>
                          <a:ea typeface="Verdana" panose="020B0604030504040204" pitchFamily="34" charset="0"/>
                          <a:cs typeface="Verdana"/>
                          <a:sym typeface="Verdana"/>
                        </a:rPr>
                        <a:t>378</a:t>
                      </a:r>
                      <a:endParaRPr lang="en-GB" sz="1200" b="0" i="1" u="none" strike="noStrike" cap="none" dirty="0">
                        <a:solidFill>
                          <a:schemeClr val="bg2">
                            <a:lumMod val="60000"/>
                            <a:lumOff val="40000"/>
                          </a:schemeClr>
                        </a:solidFill>
                        <a:latin typeface="Verdana" panose="020B0604030504040204" pitchFamily="34" charset="0"/>
                        <a:ea typeface="Verdana" panose="020B0604030504040204" pitchFamily="34" charset="0"/>
                        <a:cs typeface="Verdana"/>
                        <a:sym typeface="Verdana"/>
                      </a:endParaRPr>
                    </a:p>
                    <a:p>
                      <a:pPr marL="0" marR="0" lvl="0" indent="0" algn="ctr" rtl="0">
                        <a:lnSpc>
                          <a:spcPct val="150000"/>
                        </a:lnSpc>
                        <a:spcBef>
                          <a:spcPts val="0"/>
                        </a:spcBef>
                        <a:spcAft>
                          <a:spcPts val="0"/>
                        </a:spcAft>
                        <a:buClr>
                          <a:srgbClr val="000000"/>
                        </a:buClr>
                        <a:buFont typeface="Arial"/>
                        <a:buNone/>
                      </a:pPr>
                      <a:r>
                        <a:rPr lang="en-GB" sz="1200" b="0" i="1" u="none" strike="noStrike" cap="none" dirty="0">
                          <a:solidFill>
                            <a:schemeClr val="tx1"/>
                          </a:solidFill>
                          <a:latin typeface="Verdana" panose="020B0604030504040204" pitchFamily="34" charset="0"/>
                          <a:ea typeface="Verdana" panose="020B0604030504040204" pitchFamily="34" charset="0"/>
                          <a:cs typeface="Verdana"/>
                          <a:sym typeface="Verdana"/>
                        </a:rPr>
                        <a:t>(</a:t>
                      </a:r>
                      <a:r>
                        <a:rPr lang="lv-LV" sz="1200" b="0" i="1" u="none" strike="noStrike" cap="none" dirty="0">
                          <a:solidFill>
                            <a:schemeClr val="tx1"/>
                          </a:solidFill>
                          <a:latin typeface="Verdana" panose="020B0604030504040204" pitchFamily="34" charset="0"/>
                          <a:ea typeface="Verdana" panose="020B0604030504040204" pitchFamily="34" charset="0"/>
                          <a:cs typeface="Verdana"/>
                          <a:sym typeface="Verdana"/>
                        </a:rPr>
                        <a:t>+</a:t>
                      </a:r>
                      <a:r>
                        <a:rPr lang="en-US" sz="1200" b="0" i="1" u="none" strike="noStrike" cap="none" dirty="0">
                          <a:solidFill>
                            <a:schemeClr val="tx1"/>
                          </a:solidFill>
                          <a:latin typeface="Verdana" panose="020B0604030504040204" pitchFamily="34" charset="0"/>
                          <a:ea typeface="Verdana" panose="020B0604030504040204" pitchFamily="34" charset="0"/>
                          <a:cs typeface="Verdana"/>
                          <a:sym typeface="Verdana"/>
                        </a:rPr>
                        <a:t>57</a:t>
                      </a:r>
                      <a:r>
                        <a:rPr lang="en-GB" sz="1200" b="0" i="1" u="none" strike="noStrike" cap="none" dirty="0">
                          <a:solidFill>
                            <a:schemeClr val="tx1"/>
                          </a:solidFill>
                          <a:latin typeface="Verdana" panose="020B0604030504040204" pitchFamily="34" charset="0"/>
                          <a:ea typeface="Verdana" panose="020B0604030504040204" pitchFamily="34" charset="0"/>
                          <a:cs typeface="Verdana"/>
                          <a:sym typeface="Verdana"/>
                        </a:rPr>
                        <a:t>) / </a:t>
                      </a:r>
                      <a:r>
                        <a:rPr lang="en-GB" sz="1200" b="0" i="1" u="none" strike="noStrike" cap="none" dirty="0">
                          <a:solidFill>
                            <a:schemeClr val="bg2">
                              <a:lumMod val="60000"/>
                              <a:lumOff val="40000"/>
                            </a:schemeClr>
                          </a:solidFill>
                          <a:latin typeface="Verdana" panose="020B0604030504040204" pitchFamily="34" charset="0"/>
                          <a:ea typeface="Verdana" panose="020B0604030504040204" pitchFamily="34" charset="0"/>
                          <a:cs typeface="Verdana"/>
                          <a:sym typeface="Verdana"/>
                        </a:rPr>
                        <a:t>(+4)</a:t>
                      </a:r>
                      <a:endParaRPr sz="1200" b="0" i="1" u="none" strike="noStrike" cap="none" dirty="0">
                        <a:solidFill>
                          <a:schemeClr val="bg2">
                            <a:lumMod val="60000"/>
                            <a:lumOff val="40000"/>
                          </a:schemeClr>
                        </a:solidFill>
                        <a:latin typeface="Verdana" panose="020B0604030504040204" pitchFamily="34" charset="0"/>
                        <a:ea typeface="Verdana" panose="020B0604030504040204" pitchFamily="34" charset="0"/>
                        <a:cs typeface="Verdana"/>
                        <a:sym typeface="Verdana"/>
                      </a:endParaRPr>
                    </a:p>
                  </a:txBody>
                  <a:tcPr marL="9525" marR="9525" marT="9525" marB="0" anchor="ctr">
                    <a:lnL w="12700" cap="flat" cmpd="sng" algn="ctr">
                      <a:solidFill>
                        <a:schemeClr val="lt1"/>
                      </a:solidFill>
                      <a:prstDash val="solid"/>
                      <a:round/>
                      <a:headEnd type="none" w="sm" len="sm"/>
                      <a:tailEnd type="none" w="sm" len="sm"/>
                    </a:lnL>
                    <a:lnR w="12700" cap="flat" cmpd="sng" algn="ctr">
                      <a:solidFill>
                        <a:schemeClr val="lt1"/>
                      </a:solidFill>
                      <a:prstDash val="solid"/>
                      <a:round/>
                      <a:headEnd type="none" w="sm" len="sm"/>
                      <a:tailEnd type="none" w="sm" len="sm"/>
                    </a:lnR>
                    <a:lnT w="12700" cap="flat" cmpd="sng" algn="ctr">
                      <a:solidFill>
                        <a:schemeClr val="lt1"/>
                      </a:solidFill>
                      <a:prstDash val="solid"/>
                      <a:round/>
                      <a:headEnd type="none" w="sm" len="sm"/>
                      <a:tailEnd type="none" w="sm" len="sm"/>
                    </a:lnT>
                    <a:lnB w="12700" cap="flat" cmpd="sng" algn="ctr">
                      <a:solidFill>
                        <a:schemeClr val="lt1"/>
                      </a:solidFill>
                      <a:prstDash val="solid"/>
                      <a:round/>
                      <a:headEnd type="none" w="sm" len="sm"/>
                      <a:tailEnd type="none" w="sm" len="sm"/>
                    </a:lnB>
                    <a:solidFill>
                      <a:srgbClr val="D7E4BD"/>
                    </a:solidFill>
                  </a:tcPr>
                </a:tc>
                <a:extLst>
                  <a:ext uri="{0D108BD9-81ED-4DB2-BD59-A6C34878D82A}">
                    <a16:rowId xmlns:a16="http://schemas.microsoft.com/office/drawing/2014/main" val="10010"/>
                  </a:ext>
                </a:extLst>
              </a:tr>
              <a:tr h="699936">
                <a:tc>
                  <a:txBody>
                    <a:bodyPr/>
                    <a:lstStyle/>
                    <a:p>
                      <a:pPr marL="0" marR="0" lvl="0" indent="0" algn="l" rtl="0">
                        <a:lnSpc>
                          <a:spcPct val="150000"/>
                        </a:lnSpc>
                        <a:spcBef>
                          <a:spcPts val="0"/>
                        </a:spcBef>
                        <a:spcAft>
                          <a:spcPts val="0"/>
                        </a:spcAft>
                        <a:buClr>
                          <a:srgbClr val="000000"/>
                        </a:buClr>
                        <a:buSzPts val="1100"/>
                        <a:buFont typeface="Verdana"/>
                        <a:buNone/>
                      </a:pPr>
                      <a:r>
                        <a:rPr lang="lv" sz="1200" b="0" i="0" u="none" strike="noStrike" cap="none" dirty="0">
                          <a:solidFill>
                            <a:srgbClr val="000000"/>
                          </a:solidFill>
                          <a:latin typeface="Verdana" panose="020B0604030504040204" pitchFamily="34" charset="0"/>
                          <a:ea typeface="Verdana" panose="020B0604030504040204" pitchFamily="34" charset="0"/>
                          <a:cs typeface="Verdana"/>
                          <a:sym typeface="Verdana"/>
                        </a:rPr>
                        <a:t>Aktīvajos nodarbin. </a:t>
                      </a:r>
                      <a:r>
                        <a:rPr lang="lv" sz="1200" b="1" i="0" u="none" strike="noStrike" cap="none" dirty="0">
                          <a:solidFill>
                            <a:srgbClr val="000000"/>
                          </a:solidFill>
                          <a:latin typeface="Verdana" panose="020B0604030504040204" pitchFamily="34" charset="0"/>
                          <a:ea typeface="Verdana" panose="020B0604030504040204" pitchFamily="34" charset="0"/>
                          <a:cs typeface="Verdana"/>
                          <a:sym typeface="Verdana"/>
                        </a:rPr>
                        <a:t>pasākumos iesaistīto </a:t>
                      </a:r>
                      <a:r>
                        <a:rPr lang="lv" sz="1200" b="0" i="0" u="none" strike="noStrike" cap="none" dirty="0">
                          <a:solidFill>
                            <a:srgbClr val="000000"/>
                          </a:solidFill>
                          <a:latin typeface="Verdana" panose="020B0604030504040204" pitchFamily="34" charset="0"/>
                          <a:ea typeface="Verdana" panose="020B0604030504040204" pitchFamily="34" charset="0"/>
                          <a:cs typeface="Verdana"/>
                          <a:sym typeface="Verdana"/>
                        </a:rPr>
                        <a:t>Ukrainas civiliedzīvotāju skaits</a:t>
                      </a:r>
                      <a:r>
                        <a:rPr lang="en-GB" sz="1200" b="0" i="0" u="none" strike="noStrike" cap="none" dirty="0">
                          <a:solidFill>
                            <a:srgbClr val="000000"/>
                          </a:solidFill>
                          <a:latin typeface="Verdana" panose="020B0604030504040204" pitchFamily="34" charset="0"/>
                          <a:ea typeface="Verdana" panose="020B0604030504040204" pitchFamily="34" charset="0"/>
                          <a:cs typeface="Verdana"/>
                          <a:sym typeface="Verdana"/>
                        </a:rPr>
                        <a:t> (</a:t>
                      </a:r>
                      <a:r>
                        <a:rPr lang="en-GB" sz="1200" b="0" i="0" u="none" strike="noStrike" cap="none" dirty="0" err="1">
                          <a:solidFill>
                            <a:srgbClr val="000000"/>
                          </a:solidFill>
                          <a:latin typeface="Verdana" panose="020B0604030504040204" pitchFamily="34" charset="0"/>
                          <a:ea typeface="Verdana" panose="020B0604030504040204" pitchFamily="34" charset="0"/>
                          <a:cs typeface="Verdana"/>
                          <a:sym typeface="Verdana"/>
                        </a:rPr>
                        <a:t>kumulatīvie</a:t>
                      </a:r>
                      <a:r>
                        <a:rPr lang="en-GB" sz="1200" b="0" i="0" u="none" strike="noStrike" cap="none" dirty="0">
                          <a:solidFill>
                            <a:srgbClr val="000000"/>
                          </a:solidFill>
                          <a:latin typeface="Verdana" panose="020B0604030504040204" pitchFamily="34" charset="0"/>
                          <a:ea typeface="Verdana" panose="020B0604030504040204" pitchFamily="34" charset="0"/>
                          <a:cs typeface="Verdana"/>
                          <a:sym typeface="Verdana"/>
                        </a:rPr>
                        <a:t> </a:t>
                      </a:r>
                      <a:r>
                        <a:rPr lang="en-GB" sz="1200" b="0" i="0" u="none" strike="noStrike" cap="none" dirty="0" err="1">
                          <a:solidFill>
                            <a:srgbClr val="000000"/>
                          </a:solidFill>
                          <a:latin typeface="Verdana" panose="020B0604030504040204" pitchFamily="34" charset="0"/>
                          <a:ea typeface="Verdana" panose="020B0604030504040204" pitchFamily="34" charset="0"/>
                          <a:cs typeface="Verdana"/>
                          <a:sym typeface="Verdana"/>
                        </a:rPr>
                        <a:t>dati</a:t>
                      </a:r>
                      <a:r>
                        <a:rPr lang="en-GB" sz="1200" b="0" i="0" u="none" strike="noStrike" cap="none" dirty="0">
                          <a:solidFill>
                            <a:srgbClr val="000000"/>
                          </a:solidFill>
                          <a:latin typeface="Verdana" panose="020B0604030504040204" pitchFamily="34" charset="0"/>
                          <a:ea typeface="Verdana" panose="020B0604030504040204" pitchFamily="34" charset="0"/>
                          <a:cs typeface="Verdana"/>
                          <a:sym typeface="Verdana"/>
                        </a:rPr>
                        <a:t>)</a:t>
                      </a:r>
                      <a:endParaRPr sz="1200" u="none" strike="noStrike" cap="none" dirty="0">
                        <a:latin typeface="Verdana" panose="020B0604030504040204" pitchFamily="34" charset="0"/>
                        <a:ea typeface="Verdana" panose="020B0604030504040204" pitchFamily="34" charset="0"/>
                      </a:endParaRPr>
                    </a:p>
                  </a:txBody>
                  <a:tcPr marL="9525" marR="9525" marT="9525" marB="0" anchor="ctr">
                    <a:lnL w="12700" cap="flat" cmpd="sng">
                      <a:solidFill>
                        <a:schemeClr val="lt1"/>
                      </a:solidFill>
                      <a:prstDash val="solid"/>
                      <a:round/>
                      <a:headEnd type="none" w="sm" len="sm"/>
                      <a:tailEnd type="none" w="sm" len="sm"/>
                    </a:lnL>
                    <a:lnR w="12700" cap="flat" cmpd="sng" algn="ctr">
                      <a:solidFill>
                        <a:schemeClr val="lt1"/>
                      </a:solidFill>
                      <a:prstDash val="solid"/>
                      <a:round/>
                      <a:headEnd type="none" w="sm" len="sm"/>
                      <a:tailEnd type="none" w="sm" len="sm"/>
                    </a:lnR>
                    <a:lnT w="12700" cap="flat" cmpd="sng">
                      <a:solidFill>
                        <a:schemeClr val="lt1"/>
                      </a:solidFill>
                      <a:prstDash val="solid"/>
                      <a:round/>
                      <a:headEnd type="none" w="sm" len="sm"/>
                      <a:tailEnd type="none" w="sm" len="sm"/>
                    </a:lnT>
                    <a:lnB w="12700" cap="flat" cmpd="sng">
                      <a:solidFill>
                        <a:schemeClr val="lt1"/>
                      </a:solidFill>
                      <a:prstDash val="solid"/>
                      <a:round/>
                      <a:headEnd type="none" w="sm" len="sm"/>
                      <a:tailEnd type="none" w="sm" len="sm"/>
                    </a:lnB>
                    <a:solidFill>
                      <a:srgbClr val="D7E4BD"/>
                    </a:solidFill>
                  </a:tcPr>
                </a:tc>
                <a:tc>
                  <a:txBody>
                    <a:bodyPr/>
                    <a:lstStyle/>
                    <a:p>
                      <a:pPr marL="0" marR="0" lvl="0" indent="0" algn="ctr" rtl="0">
                        <a:lnSpc>
                          <a:spcPct val="150000"/>
                        </a:lnSpc>
                        <a:spcBef>
                          <a:spcPts val="0"/>
                        </a:spcBef>
                        <a:spcAft>
                          <a:spcPts val="0"/>
                        </a:spcAft>
                        <a:buNone/>
                      </a:pPr>
                      <a:r>
                        <a:rPr lang="en-GB" sz="1200" b="0" i="0" u="none" strike="noStrike" cap="none" dirty="0">
                          <a:solidFill>
                            <a:schemeClr val="tx1"/>
                          </a:solidFill>
                          <a:latin typeface="Verdana" panose="020B0604030504040204" pitchFamily="34" charset="0"/>
                          <a:ea typeface="Verdana" panose="020B0604030504040204" pitchFamily="34" charset="0"/>
                          <a:cs typeface="Verdana"/>
                          <a:sym typeface="Verdana"/>
                        </a:rPr>
                        <a:t>5</a:t>
                      </a:r>
                      <a:endParaRPr sz="1200" b="0" i="0" u="none" strike="noStrike" cap="none" dirty="0">
                        <a:solidFill>
                          <a:schemeClr val="tx1"/>
                        </a:solidFill>
                        <a:latin typeface="Verdana" panose="020B0604030504040204" pitchFamily="34" charset="0"/>
                        <a:ea typeface="Verdana" panose="020B0604030504040204" pitchFamily="34" charset="0"/>
                        <a:cs typeface="Verdana"/>
                        <a:sym typeface="Verdana"/>
                      </a:endParaRPr>
                    </a:p>
                  </a:txBody>
                  <a:tcPr marL="9525" marR="9525" marT="9525" marB="0" anchor="ctr">
                    <a:lnL w="12700" cap="flat" cmpd="sng">
                      <a:solidFill>
                        <a:schemeClr val="lt1"/>
                      </a:solidFill>
                      <a:prstDash val="solid"/>
                      <a:round/>
                      <a:headEnd type="none" w="sm" len="sm"/>
                      <a:tailEnd type="none" w="sm" len="sm"/>
                    </a:lnL>
                    <a:lnR w="12700" cap="flat" cmpd="sng">
                      <a:solidFill>
                        <a:schemeClr val="lt1"/>
                      </a:solidFill>
                      <a:prstDash val="solid"/>
                      <a:round/>
                      <a:headEnd type="none" w="sm" len="sm"/>
                      <a:tailEnd type="none" w="sm" len="sm"/>
                    </a:lnR>
                    <a:lnT w="12700" cap="flat" cmpd="sng">
                      <a:solidFill>
                        <a:schemeClr val="lt1"/>
                      </a:solidFill>
                      <a:prstDash val="solid"/>
                      <a:round/>
                      <a:headEnd type="none" w="sm" len="sm"/>
                      <a:tailEnd type="none" w="sm" len="sm"/>
                    </a:lnT>
                    <a:lnB w="12700" cap="flat" cmpd="sng">
                      <a:solidFill>
                        <a:schemeClr val="lt1"/>
                      </a:solidFill>
                      <a:prstDash val="solid"/>
                      <a:round/>
                      <a:headEnd type="none" w="sm" len="sm"/>
                      <a:tailEnd type="none" w="sm" len="sm"/>
                    </a:lnB>
                    <a:solidFill>
                      <a:srgbClr val="D7E4BD"/>
                    </a:solidFill>
                  </a:tcPr>
                </a:tc>
                <a:tc>
                  <a:txBody>
                    <a:bodyPr/>
                    <a:lstStyle/>
                    <a:p>
                      <a:pPr marL="0" marR="0" lvl="0" indent="0" algn="ctr" rtl="0">
                        <a:lnSpc>
                          <a:spcPct val="150000"/>
                        </a:lnSpc>
                        <a:spcBef>
                          <a:spcPts val="0"/>
                        </a:spcBef>
                        <a:spcAft>
                          <a:spcPts val="0"/>
                        </a:spcAft>
                        <a:buClr>
                          <a:srgbClr val="000000"/>
                        </a:buClr>
                        <a:buFont typeface="Arial"/>
                        <a:buNone/>
                      </a:pPr>
                      <a:r>
                        <a:rPr lang="en-US" sz="1200" b="0" i="0" u="none" strike="noStrike" cap="none" dirty="0">
                          <a:solidFill>
                            <a:schemeClr val="tx1"/>
                          </a:solidFill>
                          <a:latin typeface="Verdana" panose="020B0604030504040204" pitchFamily="34" charset="0"/>
                          <a:ea typeface="Verdana" panose="020B0604030504040204" pitchFamily="34" charset="0"/>
                          <a:cs typeface="Verdana"/>
                          <a:sym typeface="Verdana"/>
                        </a:rPr>
                        <a:t>3 558 </a:t>
                      </a:r>
                      <a:r>
                        <a:rPr lang="en-GB" sz="1200" b="0" i="1" u="none" strike="noStrike" cap="none" dirty="0">
                          <a:solidFill>
                            <a:schemeClr val="tx1"/>
                          </a:solidFill>
                          <a:latin typeface="Verdana" panose="020B0604030504040204" pitchFamily="34" charset="0"/>
                          <a:ea typeface="Verdana" panose="020B0604030504040204" pitchFamily="34" charset="0"/>
                          <a:cs typeface="Verdana"/>
                          <a:sym typeface="Verdana"/>
                        </a:rPr>
                        <a:t>(+</a:t>
                      </a:r>
                      <a:r>
                        <a:rPr lang="en-US" sz="1200" b="0" i="1" u="none" strike="noStrike" cap="none" dirty="0">
                          <a:solidFill>
                            <a:schemeClr val="tx1"/>
                          </a:solidFill>
                          <a:latin typeface="Verdana" panose="020B0604030504040204" pitchFamily="34" charset="0"/>
                          <a:ea typeface="Verdana" panose="020B0604030504040204" pitchFamily="34" charset="0"/>
                          <a:cs typeface="Verdana"/>
                          <a:sym typeface="Verdana"/>
                        </a:rPr>
                        <a:t>23</a:t>
                      </a:r>
                      <a:r>
                        <a:rPr lang="en-GB" sz="1200" b="0" i="1" u="none" strike="noStrike" cap="none" dirty="0">
                          <a:solidFill>
                            <a:schemeClr val="tx1"/>
                          </a:solidFill>
                          <a:latin typeface="Verdana" panose="020B0604030504040204" pitchFamily="34" charset="0"/>
                          <a:ea typeface="Verdana" panose="020B0604030504040204" pitchFamily="34" charset="0"/>
                          <a:cs typeface="Verdana"/>
                          <a:sym typeface="Verdana"/>
                        </a:rPr>
                        <a:t>)</a:t>
                      </a:r>
                      <a:endParaRPr sz="1200" b="0" i="1" u="none" strike="noStrike" cap="none" dirty="0">
                        <a:solidFill>
                          <a:schemeClr val="tx1"/>
                        </a:solidFill>
                        <a:latin typeface="Verdana" panose="020B0604030504040204" pitchFamily="34" charset="0"/>
                        <a:ea typeface="Verdana" panose="020B0604030504040204" pitchFamily="34" charset="0"/>
                        <a:cs typeface="Verdana"/>
                        <a:sym typeface="Verdana"/>
                      </a:endParaRPr>
                    </a:p>
                  </a:txBody>
                  <a:tcPr marL="9525" marR="9525" marT="9525" marB="0" anchor="ctr">
                    <a:lnL w="12700" cap="flat" cmpd="sng" algn="ctr">
                      <a:solidFill>
                        <a:schemeClr val="lt1"/>
                      </a:solidFill>
                      <a:prstDash val="solid"/>
                      <a:round/>
                      <a:headEnd type="none" w="sm" len="sm"/>
                      <a:tailEnd type="none" w="sm" len="sm"/>
                    </a:lnL>
                    <a:lnR w="12700" cap="flat" cmpd="sng" algn="ctr">
                      <a:solidFill>
                        <a:schemeClr val="lt1"/>
                      </a:solidFill>
                      <a:prstDash val="solid"/>
                      <a:round/>
                      <a:headEnd type="none" w="sm" len="sm"/>
                      <a:tailEnd type="none" w="sm" len="sm"/>
                    </a:lnR>
                    <a:lnT w="12700" cap="flat" cmpd="sng" algn="ctr">
                      <a:solidFill>
                        <a:schemeClr val="lt1"/>
                      </a:solidFill>
                      <a:prstDash val="solid"/>
                      <a:round/>
                      <a:headEnd type="none" w="sm" len="sm"/>
                      <a:tailEnd type="none" w="sm" len="sm"/>
                    </a:lnT>
                    <a:lnB w="12700" cap="flat" cmpd="sng">
                      <a:solidFill>
                        <a:schemeClr val="lt1"/>
                      </a:solidFill>
                      <a:prstDash val="solid"/>
                      <a:round/>
                      <a:headEnd type="none" w="sm" len="sm"/>
                      <a:tailEnd type="none" w="sm" len="sm"/>
                    </a:lnB>
                    <a:solidFill>
                      <a:srgbClr val="D7E4BD"/>
                    </a:solidFill>
                  </a:tcPr>
                </a:tc>
                <a:extLst>
                  <a:ext uri="{0D108BD9-81ED-4DB2-BD59-A6C34878D82A}">
                    <a16:rowId xmlns:a16="http://schemas.microsoft.com/office/drawing/2014/main" val="10011"/>
                  </a:ext>
                </a:extLst>
              </a:tr>
            </a:tbl>
          </a:graphicData>
        </a:graphic>
      </p:graphicFrame>
      <p:sp>
        <p:nvSpPr>
          <p:cNvPr id="2" name="TextBox 1">
            <a:extLst>
              <a:ext uri="{FF2B5EF4-FFF2-40B4-BE49-F238E27FC236}">
                <a16:creationId xmlns:a16="http://schemas.microsoft.com/office/drawing/2014/main" id="{A0994D3C-9CE2-4AE0-B9AE-F818646C0803}"/>
              </a:ext>
            </a:extLst>
          </p:cNvPr>
          <p:cNvSpPr txBox="1"/>
          <p:nvPr/>
        </p:nvSpPr>
        <p:spPr>
          <a:xfrm>
            <a:off x="776270" y="6490900"/>
            <a:ext cx="2835667" cy="276999"/>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lv-LV" sz="1200" b="0" i="0" u="none" strike="noStrike" kern="0" cap="none" spc="0" normalizeH="0" baseline="0" noProof="0" dirty="0">
                <a:ln>
                  <a:noFill/>
                </a:ln>
                <a:solidFill>
                  <a:srgbClr val="000000"/>
                </a:solidFill>
                <a:effectLst/>
                <a:uLnTx/>
                <a:uFillTx/>
                <a:latin typeface="Verdana" panose="020B0604030504040204" pitchFamily="34" charset="0"/>
                <a:ea typeface="Verdana" panose="020B0604030504040204" pitchFamily="34" charset="0"/>
                <a:cs typeface="Arial"/>
                <a:sym typeface="Arial"/>
              </a:rPr>
              <a:t>*iepriekšējās nedēļas dati</a:t>
            </a:r>
          </a:p>
        </p:txBody>
      </p:sp>
    </p:spTree>
    <p:extLst>
      <p:ext uri="{BB962C8B-B14F-4D97-AF65-F5344CB8AC3E}">
        <p14:creationId xmlns:p14="http://schemas.microsoft.com/office/powerpoint/2010/main" val="43202787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Picture 3">
            <a:extLst>
              <a:ext uri="{FF2B5EF4-FFF2-40B4-BE49-F238E27FC236}">
                <a16:creationId xmlns:a16="http://schemas.microsoft.com/office/drawing/2014/main" id="{1FA2144A-8E9E-A38A-3F2D-AD8C2F623808}"/>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343101" y="0"/>
            <a:ext cx="1762125" cy="1957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5363" name="Title 1">
            <a:extLst>
              <a:ext uri="{FF2B5EF4-FFF2-40B4-BE49-F238E27FC236}">
                <a16:creationId xmlns:a16="http://schemas.microsoft.com/office/drawing/2014/main" id="{344CA9D3-9629-7A36-D5AA-A5AB8ED898E2}"/>
              </a:ext>
            </a:extLst>
          </p:cNvPr>
          <p:cNvSpPr>
            <a:spLocks noGrp="1"/>
          </p:cNvSpPr>
          <p:nvPr>
            <p:ph type="title"/>
          </p:nvPr>
        </p:nvSpPr>
        <p:spPr>
          <a:xfrm>
            <a:off x="1966096" y="136027"/>
            <a:ext cx="8993188" cy="1143000"/>
          </a:xfrm>
        </p:spPr>
        <p:txBody>
          <a:bodyPr/>
          <a:lstStyle/>
          <a:p>
            <a:r>
              <a:rPr lang="lv-LV" altLang="lv-LV" sz="2400" b="1" dirty="0">
                <a:solidFill>
                  <a:schemeClr val="tx1"/>
                </a:solidFill>
                <a:latin typeface="Verdana" panose="020B0604030504040204" pitchFamily="34" charset="0"/>
                <a:ea typeface="Verdana" panose="020B0604030504040204" pitchFamily="34" charset="0"/>
                <a:cs typeface="Verdana" panose="020B0604030504040204" pitchFamily="34" charset="0"/>
              </a:rPr>
              <a:t>Veselības aprūpes saņemšana pēc steidzamības (mēneša griezumā)</a:t>
            </a:r>
          </a:p>
        </p:txBody>
      </p:sp>
      <p:sp>
        <p:nvSpPr>
          <p:cNvPr id="15364" name="Content Placeholder 2">
            <a:extLst>
              <a:ext uri="{FF2B5EF4-FFF2-40B4-BE49-F238E27FC236}">
                <a16:creationId xmlns:a16="http://schemas.microsoft.com/office/drawing/2014/main" id="{2FF57448-B0AD-AD80-821A-35E9EE32B042}"/>
              </a:ext>
            </a:extLst>
          </p:cNvPr>
          <p:cNvSpPr>
            <a:spLocks noGrp="1"/>
          </p:cNvSpPr>
          <p:nvPr>
            <p:ph idx="1"/>
          </p:nvPr>
        </p:nvSpPr>
        <p:spPr>
          <a:xfrm>
            <a:off x="0" y="5277864"/>
            <a:ext cx="2616199" cy="1444109"/>
          </a:xfrm>
        </p:spPr>
        <p:txBody>
          <a:bodyPr/>
          <a:lstStyle/>
          <a:p>
            <a:pPr marL="0" indent="0">
              <a:lnSpc>
                <a:spcPct val="110000"/>
              </a:lnSpc>
              <a:buFont typeface="Arial" panose="020B0604020202020204" pitchFamily="34" charset="0"/>
              <a:buNone/>
            </a:pPr>
            <a:r>
              <a:rPr lang="lv-LV" altLang="lv-LV" sz="1050" i="1" dirty="0">
                <a:solidFill>
                  <a:srgbClr val="000000"/>
                </a:solidFill>
                <a:latin typeface="Verdana" panose="020B0604030504040204" pitchFamily="34" charset="0"/>
                <a:ea typeface="Verdana" panose="020B0604030504040204" pitchFamily="34" charset="0"/>
                <a:cs typeface="Verdana" panose="020B0604030504040204" pitchFamily="34" charset="0"/>
              </a:rPr>
              <a:t>* akūta saslimšana, nepieciešami tūlītēji medikamenti, medikamenti pietiek maksimāli 2 nedēļām</a:t>
            </a:r>
            <a:r>
              <a:rPr lang="lv-LV" altLang="lv-LV" sz="1050" dirty="0">
                <a:latin typeface="Verdana" panose="020B0604030504040204" pitchFamily="34" charset="0"/>
                <a:ea typeface="Verdana" panose="020B0604030504040204" pitchFamily="34" charset="0"/>
                <a:cs typeface="Verdana" panose="020B0604030504040204" pitchFamily="34" charset="0"/>
              </a:rPr>
              <a:t> </a:t>
            </a:r>
          </a:p>
        </p:txBody>
      </p:sp>
      <p:graphicFrame>
        <p:nvGraphicFramePr>
          <p:cNvPr id="5" name="Chart 4">
            <a:extLst>
              <a:ext uri="{FF2B5EF4-FFF2-40B4-BE49-F238E27FC236}">
                <a16:creationId xmlns:a16="http://schemas.microsoft.com/office/drawing/2014/main" id="{4EE370BA-6415-4042-2DEF-052AC4C72AF3}"/>
              </a:ext>
            </a:extLst>
          </p:cNvPr>
          <p:cNvGraphicFramePr>
            <a:graphicFrameLocks/>
          </p:cNvGraphicFramePr>
          <p:nvPr>
            <p:extLst/>
          </p:nvPr>
        </p:nvGraphicFramePr>
        <p:xfrm>
          <a:off x="1459642" y="1079866"/>
          <a:ext cx="10389257" cy="4397159"/>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70590453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Picture 3">
            <a:extLst>
              <a:ext uri="{FF2B5EF4-FFF2-40B4-BE49-F238E27FC236}">
                <a16:creationId xmlns:a16="http://schemas.microsoft.com/office/drawing/2014/main" id="{1FA2144A-8E9E-A38A-3F2D-AD8C2F623808}"/>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689741" y="0"/>
            <a:ext cx="1762125" cy="1957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5363" name="Title 1">
            <a:extLst>
              <a:ext uri="{FF2B5EF4-FFF2-40B4-BE49-F238E27FC236}">
                <a16:creationId xmlns:a16="http://schemas.microsoft.com/office/drawing/2014/main" id="{344CA9D3-9629-7A36-D5AA-A5AB8ED898E2}"/>
              </a:ext>
            </a:extLst>
          </p:cNvPr>
          <p:cNvSpPr>
            <a:spLocks noGrp="1"/>
          </p:cNvSpPr>
          <p:nvPr>
            <p:ph type="title"/>
          </p:nvPr>
        </p:nvSpPr>
        <p:spPr>
          <a:xfrm>
            <a:off x="2330335" y="0"/>
            <a:ext cx="9861665" cy="1376239"/>
          </a:xfrm>
        </p:spPr>
        <p:txBody>
          <a:bodyPr/>
          <a:lstStyle/>
          <a:p>
            <a:r>
              <a:rPr lang="lv-LV" altLang="lv-LV" sz="2000" b="1" dirty="0">
                <a:solidFill>
                  <a:schemeClr val="tx1"/>
                </a:solidFill>
                <a:latin typeface="Verdana" panose="020B0604030504040204" pitchFamily="34" charset="0"/>
                <a:ea typeface="Verdana" panose="020B0604030504040204" pitchFamily="34" charset="0"/>
                <a:cs typeface="Verdana" panose="020B0604030504040204" pitchFamily="34" charset="0"/>
              </a:rPr>
              <a:t>Ukrainas iedzīvotāju skaits, kuri vērsušies Nacionālajā veselības dienestā jeb NVD (tālrunis 80001234, e-pasts </a:t>
            </a:r>
            <a:r>
              <a:rPr lang="lv-LV" altLang="lv-LV" sz="2000" b="1" i="1" dirty="0">
                <a:solidFill>
                  <a:schemeClr val="tx1"/>
                </a:solidFill>
                <a:latin typeface="Verdana" panose="020B0604030504040204" pitchFamily="34" charset="0"/>
                <a:ea typeface="Verdana" panose="020B0604030504040204" pitchFamily="34" charset="0"/>
                <a:cs typeface="Verdana" panose="020B0604030504040204" pitchFamily="34" charset="0"/>
              </a:rPr>
              <a:t>nvd@vmnvd.gov.lv</a:t>
            </a:r>
            <a:r>
              <a:rPr lang="lv-LV" altLang="lv-LV" sz="2000" b="1" dirty="0">
                <a:solidFill>
                  <a:schemeClr val="tx1"/>
                </a:solidFill>
                <a:latin typeface="Verdana" panose="020B0604030504040204" pitchFamily="34" charset="0"/>
                <a:ea typeface="Verdana" panose="020B0604030504040204" pitchFamily="34" charset="0"/>
                <a:cs typeface="Verdana" panose="020B0604030504040204" pitchFamily="34" charset="0"/>
              </a:rPr>
              <a:t>, Vienotais atbalsta centrs)</a:t>
            </a:r>
          </a:p>
        </p:txBody>
      </p:sp>
      <p:graphicFrame>
        <p:nvGraphicFramePr>
          <p:cNvPr id="4" name="Chart 3">
            <a:extLst>
              <a:ext uri="{FF2B5EF4-FFF2-40B4-BE49-F238E27FC236}">
                <a16:creationId xmlns:a16="http://schemas.microsoft.com/office/drawing/2014/main" id="{4A8942F5-670F-0FC5-7606-C79EA337D89E}"/>
              </a:ext>
            </a:extLst>
          </p:cNvPr>
          <p:cNvGraphicFramePr>
            <a:graphicFrameLocks/>
          </p:cNvGraphicFramePr>
          <p:nvPr>
            <p:extLst/>
          </p:nvPr>
        </p:nvGraphicFramePr>
        <p:xfrm>
          <a:off x="1962151" y="1285875"/>
          <a:ext cx="9953624" cy="4124326"/>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44808758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Picture 3">
            <a:extLst>
              <a:ext uri="{FF2B5EF4-FFF2-40B4-BE49-F238E27FC236}">
                <a16:creationId xmlns:a16="http://schemas.microsoft.com/office/drawing/2014/main" id="{1FA2144A-8E9E-A38A-3F2D-AD8C2F623808}"/>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348566" y="0"/>
            <a:ext cx="1762125" cy="1957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5363" name="Title 1">
            <a:extLst>
              <a:ext uri="{FF2B5EF4-FFF2-40B4-BE49-F238E27FC236}">
                <a16:creationId xmlns:a16="http://schemas.microsoft.com/office/drawing/2014/main" id="{344CA9D3-9629-7A36-D5AA-A5AB8ED898E2}"/>
              </a:ext>
            </a:extLst>
          </p:cNvPr>
          <p:cNvSpPr>
            <a:spLocks noGrp="1"/>
          </p:cNvSpPr>
          <p:nvPr>
            <p:ph type="title"/>
          </p:nvPr>
        </p:nvSpPr>
        <p:spPr>
          <a:xfrm>
            <a:off x="2815862" y="95250"/>
            <a:ext cx="8076748" cy="1143000"/>
          </a:xfrm>
        </p:spPr>
        <p:txBody>
          <a:bodyPr/>
          <a:lstStyle/>
          <a:p>
            <a:pPr algn="l"/>
            <a:r>
              <a:rPr lang="lv-LV" altLang="lv-LV" sz="2400" b="1" dirty="0">
                <a:solidFill>
                  <a:schemeClr val="tx1"/>
                </a:solidFill>
                <a:latin typeface="Verdana" panose="020B0604030504040204" pitchFamily="34" charset="0"/>
                <a:ea typeface="Verdana" panose="020B0604030504040204" pitchFamily="34" charset="0"/>
                <a:cs typeface="Verdana" panose="020B0604030504040204" pitchFamily="34" charset="0"/>
              </a:rPr>
              <a:t>Ukrainas iedzīvotāji, kas vērsušies </a:t>
            </a:r>
            <a:r>
              <a:rPr lang="lv-LV" altLang="lv-LV" sz="2400" b="1" u="sng" dirty="0">
                <a:solidFill>
                  <a:schemeClr val="tx1"/>
                </a:solidFill>
                <a:latin typeface="Verdana" panose="020B0604030504040204" pitchFamily="34" charset="0"/>
                <a:ea typeface="Verdana" panose="020B0604030504040204" pitchFamily="34" charset="0"/>
                <a:cs typeface="Verdana" panose="020B0604030504040204" pitchFamily="34" charset="0"/>
              </a:rPr>
              <a:t>stacionārā </a:t>
            </a:r>
            <a:r>
              <a:rPr lang="lv-LV" altLang="lv-LV" sz="2400" b="1" dirty="0">
                <a:solidFill>
                  <a:schemeClr val="tx1"/>
                </a:solidFill>
                <a:latin typeface="Verdana" panose="020B0604030504040204" pitchFamily="34" charset="0"/>
                <a:ea typeface="Verdana" panose="020B0604030504040204" pitchFamily="34" charset="0"/>
                <a:cs typeface="Verdana" panose="020B0604030504040204" pitchFamily="34" charset="0"/>
              </a:rPr>
              <a:t>ārstniecības iestādē (slimnīcā) mēneša laikā (dati par 01.01.2023.-31.03.2024.)</a:t>
            </a:r>
          </a:p>
        </p:txBody>
      </p:sp>
      <p:graphicFrame>
        <p:nvGraphicFramePr>
          <p:cNvPr id="3" name="Chart 2">
            <a:extLst>
              <a:ext uri="{FF2B5EF4-FFF2-40B4-BE49-F238E27FC236}">
                <a16:creationId xmlns:a16="http://schemas.microsoft.com/office/drawing/2014/main" id="{83D6651E-6781-9C5C-8E59-96AA652F9F93}"/>
              </a:ext>
            </a:extLst>
          </p:cNvPr>
          <p:cNvGraphicFramePr>
            <a:graphicFrameLocks/>
          </p:cNvGraphicFramePr>
          <p:nvPr>
            <p:extLst/>
          </p:nvPr>
        </p:nvGraphicFramePr>
        <p:xfrm>
          <a:off x="1238250" y="1238250"/>
          <a:ext cx="10058400" cy="4219575"/>
        </p:xfrm>
        <a:graphic>
          <a:graphicData uri="http://schemas.openxmlformats.org/drawingml/2006/chart">
            <c:chart xmlns:c="http://schemas.openxmlformats.org/drawingml/2006/chart" xmlns:r="http://schemas.openxmlformats.org/officeDocument/2006/relationships" r:id="rId3"/>
          </a:graphicData>
        </a:graphic>
      </p:graphicFrame>
      <p:sp>
        <p:nvSpPr>
          <p:cNvPr id="4" name="TextBox 3">
            <a:extLst>
              <a:ext uri="{FF2B5EF4-FFF2-40B4-BE49-F238E27FC236}">
                <a16:creationId xmlns:a16="http://schemas.microsoft.com/office/drawing/2014/main" id="{B8ABBA79-4676-7C32-B657-34CE392D55FA}"/>
              </a:ext>
            </a:extLst>
          </p:cNvPr>
          <p:cNvSpPr txBox="1"/>
          <p:nvPr/>
        </p:nvSpPr>
        <p:spPr>
          <a:xfrm>
            <a:off x="169794" y="6065313"/>
            <a:ext cx="2493893" cy="609013"/>
          </a:xfrm>
          <a:prstGeom prst="rect">
            <a:avLst/>
          </a:prstGeom>
          <a:noFill/>
        </p:spPr>
        <p:txBody>
          <a:bodyPr wrap="square">
            <a:spAutoFit/>
          </a:bodyPr>
          <a:lstStyle/>
          <a:p>
            <a:pPr marL="0" marR="0" lvl="0" indent="0" algn="l" defTabSz="914400" rtl="0" eaLnBrk="1" fontAlgn="auto" latinLnBrk="0" hangingPunct="1">
              <a:lnSpc>
                <a:spcPct val="110000"/>
              </a:lnSpc>
              <a:spcBef>
                <a:spcPts val="360"/>
              </a:spcBef>
              <a:spcAft>
                <a:spcPts val="0"/>
              </a:spcAft>
              <a:buClr>
                <a:srgbClr val="000000"/>
              </a:buClr>
              <a:buSzPts val="1800"/>
              <a:buFont typeface="Arial" panose="020B0604020202020204" pitchFamily="34" charset="0"/>
              <a:buNone/>
              <a:tabLst/>
              <a:defRPr/>
            </a:pPr>
            <a:r>
              <a:rPr kumimoji="0" lang="lv-LV" altLang="lv-LV" sz="1050" b="0" i="0" u="none" strike="noStrike" kern="0" cap="none" spc="0" normalizeH="0" baseline="0" noProof="0" dirty="0">
                <a:ln>
                  <a:noFill/>
                </a:ln>
                <a:solidFill>
                  <a:srgbClr val="000000"/>
                </a:solidFill>
                <a:effectLst/>
                <a:uLnTx/>
                <a:uFillTx/>
                <a:latin typeface="Verdana" panose="020B0604030504040204" pitchFamily="34" charset="0"/>
                <a:ea typeface="Verdana" panose="020B0604030504040204" pitchFamily="34" charset="0"/>
                <a:cs typeface="Times New Roman" panose="02020603050405020304" pitchFamily="18" charset="0"/>
                <a:sym typeface="Times New Roman"/>
              </a:rPr>
              <a:t>*</a:t>
            </a:r>
            <a:r>
              <a:rPr kumimoji="0" lang="lv-LV" altLang="lv-LV" sz="1050" b="0" i="1" u="none" strike="noStrike" kern="0" cap="none" spc="0" normalizeH="0" baseline="0" noProof="0" dirty="0">
                <a:ln>
                  <a:noFill/>
                </a:ln>
                <a:solidFill>
                  <a:srgbClr val="000000"/>
                </a:solidFill>
                <a:effectLst/>
                <a:uLnTx/>
                <a:uFillTx/>
                <a:latin typeface="Verdana" panose="020B0604030504040204" pitchFamily="34" charset="0"/>
                <a:ea typeface="Verdana" panose="020B0604030504040204" pitchFamily="34" charset="0"/>
                <a:cs typeface="Times New Roman" panose="02020603050405020304" pitchFamily="18" charset="0"/>
                <a:sym typeface="Times New Roman"/>
              </a:rPr>
              <a:t>2024.gada datos informācija tikai par stacionārā uzņemtajiem pacientiem</a:t>
            </a:r>
          </a:p>
        </p:txBody>
      </p:sp>
    </p:spTree>
    <p:extLst>
      <p:ext uri="{BB962C8B-B14F-4D97-AF65-F5344CB8AC3E}">
        <p14:creationId xmlns:p14="http://schemas.microsoft.com/office/powerpoint/2010/main" val="88350523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Picture 3">
            <a:extLst>
              <a:ext uri="{FF2B5EF4-FFF2-40B4-BE49-F238E27FC236}">
                <a16:creationId xmlns:a16="http://schemas.microsoft.com/office/drawing/2014/main" id="{1FA2144A-8E9E-A38A-3F2D-AD8C2F623808}"/>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330925" y="0"/>
            <a:ext cx="1762125" cy="1957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5363" name="Title 1">
            <a:extLst>
              <a:ext uri="{FF2B5EF4-FFF2-40B4-BE49-F238E27FC236}">
                <a16:creationId xmlns:a16="http://schemas.microsoft.com/office/drawing/2014/main" id="{344CA9D3-9629-7A36-D5AA-A5AB8ED898E2}"/>
              </a:ext>
            </a:extLst>
          </p:cNvPr>
          <p:cNvSpPr>
            <a:spLocks noGrp="1"/>
          </p:cNvSpPr>
          <p:nvPr>
            <p:ph type="title"/>
          </p:nvPr>
        </p:nvSpPr>
        <p:spPr>
          <a:xfrm>
            <a:off x="1975622" y="157679"/>
            <a:ext cx="5861301" cy="1143000"/>
          </a:xfrm>
        </p:spPr>
        <p:txBody>
          <a:bodyPr/>
          <a:lstStyle/>
          <a:p>
            <a:pPr algn="l"/>
            <a:r>
              <a:rPr lang="lv-LV" altLang="lv-LV" sz="2400" b="1" dirty="0">
                <a:solidFill>
                  <a:schemeClr val="tx1"/>
                </a:solidFill>
                <a:latin typeface="Verdana" panose="020B0604030504040204" pitchFamily="34" charset="0"/>
                <a:ea typeface="Verdana" panose="020B0604030504040204" pitchFamily="34" charset="0"/>
                <a:cs typeface="Verdana" panose="020B0604030504040204" pitchFamily="34" charset="0"/>
              </a:rPr>
              <a:t>Neatliekamā medicīniskā palīdzība </a:t>
            </a:r>
            <a:br>
              <a:rPr lang="lv-LV" altLang="lv-LV" sz="2400" b="1" dirty="0">
                <a:solidFill>
                  <a:schemeClr val="tx1"/>
                </a:solidFill>
                <a:latin typeface="Verdana" panose="020B0604030504040204" pitchFamily="34" charset="0"/>
                <a:ea typeface="Verdana" panose="020B0604030504040204" pitchFamily="34" charset="0"/>
                <a:cs typeface="Verdana" panose="020B0604030504040204" pitchFamily="34" charset="0"/>
              </a:rPr>
            </a:br>
            <a:r>
              <a:rPr lang="lv-LV" altLang="lv-LV" sz="1800" b="1" u="sng" dirty="0">
                <a:solidFill>
                  <a:schemeClr val="tx1"/>
                </a:solidFill>
                <a:latin typeface="Verdana" panose="020B0604030504040204" pitchFamily="34" charset="0"/>
                <a:ea typeface="Verdana" panose="020B0604030504040204" pitchFamily="34" charset="0"/>
                <a:cs typeface="Verdana" panose="020B0604030504040204" pitchFamily="34" charset="0"/>
              </a:rPr>
              <a:t>NMPD izpildītie izsaukumi </a:t>
            </a:r>
            <a:r>
              <a:rPr lang="lv-LV" altLang="lv-LV" sz="1800" b="1" dirty="0">
                <a:solidFill>
                  <a:schemeClr val="tx1"/>
                </a:solidFill>
                <a:latin typeface="Verdana" panose="020B0604030504040204" pitchFamily="34" charset="0"/>
                <a:ea typeface="Verdana" panose="020B0604030504040204" pitchFamily="34" charset="0"/>
                <a:cs typeface="Verdana" panose="020B0604030504040204" pitchFamily="34" charset="0"/>
              </a:rPr>
              <a:t>pie Ukrainas  civiliedzīvotājiem sadalījumā pēc izsaukuma rezultāta</a:t>
            </a:r>
            <a:endParaRPr lang="lv-LV" altLang="lv-LV" sz="2400" b="1" dirty="0">
              <a:solidFill>
                <a:schemeClr val="tx1"/>
              </a:solidFill>
              <a:latin typeface="Verdana" panose="020B0604030504040204" pitchFamily="34" charset="0"/>
              <a:ea typeface="Verdana" panose="020B0604030504040204" pitchFamily="34" charset="0"/>
              <a:cs typeface="Verdana" panose="020B0604030504040204" pitchFamily="34" charset="0"/>
            </a:endParaRPr>
          </a:p>
        </p:txBody>
      </p:sp>
      <p:graphicFrame>
        <p:nvGraphicFramePr>
          <p:cNvPr id="2" name="Diagram 1">
            <a:extLst>
              <a:ext uri="{FF2B5EF4-FFF2-40B4-BE49-F238E27FC236}">
                <a16:creationId xmlns:a16="http://schemas.microsoft.com/office/drawing/2014/main" id="{3671A377-8103-E2B0-F27C-8689E8ADB0DE}"/>
              </a:ext>
            </a:extLst>
          </p:cNvPr>
          <p:cNvGraphicFramePr/>
          <p:nvPr>
            <p:extLst/>
          </p:nvPr>
        </p:nvGraphicFramePr>
        <p:xfrm>
          <a:off x="7929724" y="69465"/>
          <a:ext cx="4150758" cy="1368809"/>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graphicFrame>
        <p:nvGraphicFramePr>
          <p:cNvPr id="3" name="Chart 2">
            <a:extLst>
              <a:ext uri="{FF2B5EF4-FFF2-40B4-BE49-F238E27FC236}">
                <a16:creationId xmlns:a16="http://schemas.microsoft.com/office/drawing/2014/main" id="{705A4F59-9603-B488-B791-641E9479C9A3}"/>
              </a:ext>
            </a:extLst>
          </p:cNvPr>
          <p:cNvGraphicFramePr>
            <a:graphicFrameLocks/>
          </p:cNvGraphicFramePr>
          <p:nvPr>
            <p:extLst/>
          </p:nvPr>
        </p:nvGraphicFramePr>
        <p:xfrm>
          <a:off x="2093050" y="1564128"/>
          <a:ext cx="8884511" cy="3949950"/>
        </p:xfrm>
        <a:graphic>
          <a:graphicData uri="http://schemas.openxmlformats.org/drawingml/2006/chart">
            <c:chart xmlns:c="http://schemas.openxmlformats.org/drawingml/2006/chart" xmlns:r="http://schemas.openxmlformats.org/officeDocument/2006/relationships" r:id="rId8"/>
          </a:graphicData>
        </a:graphic>
      </p:graphicFrame>
    </p:spTree>
    <p:extLst>
      <p:ext uri="{BB962C8B-B14F-4D97-AF65-F5344CB8AC3E}">
        <p14:creationId xmlns:p14="http://schemas.microsoft.com/office/powerpoint/2010/main" val="3807013959"/>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Title 1">
            <a:extLst>
              <a:ext uri="{FF2B5EF4-FFF2-40B4-BE49-F238E27FC236}">
                <a16:creationId xmlns:a16="http://schemas.microsoft.com/office/drawing/2014/main" id="{A7C542B5-F905-102B-84E1-EB955594040D}"/>
              </a:ext>
            </a:extLst>
          </p:cNvPr>
          <p:cNvSpPr>
            <a:spLocks noGrp="1"/>
          </p:cNvSpPr>
          <p:nvPr>
            <p:ph type="title"/>
          </p:nvPr>
        </p:nvSpPr>
        <p:spPr>
          <a:xfrm>
            <a:off x="1478197" y="-167286"/>
            <a:ext cx="10599506" cy="873831"/>
          </a:xfrm>
        </p:spPr>
        <p:txBody>
          <a:bodyPr/>
          <a:lstStyle/>
          <a:p>
            <a:r>
              <a:rPr lang="lv-LV" altLang="lv-LV" sz="2000" b="1" u="sng" dirty="0">
                <a:solidFill>
                  <a:schemeClr val="tx1"/>
                </a:solidFill>
                <a:latin typeface="Verdana" panose="020B0604030504040204" pitchFamily="34" charset="0"/>
                <a:ea typeface="Verdana" panose="020B0604030504040204" pitchFamily="34" charset="0"/>
                <a:cs typeface="Verdana" panose="020B0604030504040204" pitchFamily="34" charset="0"/>
              </a:rPr>
              <a:t>Infekcijas slimību </a:t>
            </a:r>
            <a:r>
              <a:rPr lang="lv-LV" altLang="lv-LV" sz="2000" b="1" dirty="0">
                <a:solidFill>
                  <a:schemeClr val="tx1"/>
                </a:solidFill>
                <a:latin typeface="Verdana" panose="020B0604030504040204" pitchFamily="34" charset="0"/>
                <a:ea typeface="Verdana" panose="020B0604030504040204" pitchFamily="34" charset="0"/>
                <a:cs typeface="Verdana" panose="020B0604030504040204" pitchFamily="34" charset="0"/>
              </a:rPr>
              <a:t>gadījumi Ukrainas civiliedzīvotāju vidū</a:t>
            </a:r>
          </a:p>
        </p:txBody>
      </p:sp>
      <p:sp>
        <p:nvSpPr>
          <p:cNvPr id="21507" name="Slide Number Placeholder 3">
            <a:extLst>
              <a:ext uri="{FF2B5EF4-FFF2-40B4-BE49-F238E27FC236}">
                <a16:creationId xmlns:a16="http://schemas.microsoft.com/office/drawing/2014/main" id="{EDB432BC-851A-862A-08F4-ED58CCEF1710}"/>
              </a:ext>
            </a:extLst>
          </p:cNvPr>
          <p:cNvSpPr>
            <a:spLocks noGrp="1" noChangeArrowheads="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1" fontAlgn="auto" latinLnBrk="0" hangingPunct="1">
              <a:lnSpc>
                <a:spcPct val="100000"/>
              </a:lnSpc>
              <a:spcBef>
                <a:spcPts val="0"/>
              </a:spcBef>
              <a:spcAft>
                <a:spcPts val="0"/>
              </a:spcAft>
              <a:buClr>
                <a:srgbClr val="898989"/>
              </a:buClr>
              <a:buSzPts val="1200"/>
              <a:buFont typeface="Times New Roman"/>
              <a:buNone/>
              <a:tabLst/>
              <a:defRPr/>
            </a:pPr>
            <a:fld id="{5CC4EE4B-D903-4743-9389-0D2C0C1E82D7}" type="slidenum">
              <a:rPr kumimoji="0" lang="en-US" altLang="lv-LV" sz="1200" b="0" i="0" u="none" strike="noStrike" kern="0" cap="none" spc="0" normalizeH="0" baseline="0" noProof="0" smtClean="0">
                <a:ln>
                  <a:noFill/>
                </a:ln>
                <a:solidFill>
                  <a:srgbClr val="898989"/>
                </a:solidFill>
                <a:effectLst/>
                <a:uLnTx/>
                <a:uFillTx/>
                <a:latin typeface="Times New Roman"/>
                <a:cs typeface="Times New Roman"/>
                <a:sym typeface="Times New Roman"/>
              </a:rPr>
              <a:pPr marL="0" marR="0" lvl="0" indent="0" algn="r" defTabSz="914400" rtl="0" eaLnBrk="1" fontAlgn="auto" latinLnBrk="0" hangingPunct="1">
                <a:lnSpc>
                  <a:spcPct val="100000"/>
                </a:lnSpc>
                <a:spcBef>
                  <a:spcPts val="0"/>
                </a:spcBef>
                <a:spcAft>
                  <a:spcPts val="0"/>
                </a:spcAft>
                <a:buClr>
                  <a:srgbClr val="898989"/>
                </a:buClr>
                <a:buSzPts val="1200"/>
                <a:buFont typeface="Times New Roman"/>
                <a:buNone/>
                <a:tabLst/>
                <a:defRPr/>
              </a:pPr>
              <a:t>26</a:t>
            </a:fld>
            <a:endParaRPr kumimoji="0" lang="en-US" altLang="lv-LV" sz="1200" b="0" i="0" u="none" strike="noStrike" kern="0" cap="none" spc="0" normalizeH="0" baseline="0" noProof="0">
              <a:ln>
                <a:noFill/>
              </a:ln>
              <a:solidFill>
                <a:srgbClr val="898989"/>
              </a:solidFill>
              <a:effectLst/>
              <a:uLnTx/>
              <a:uFillTx/>
              <a:latin typeface="Times New Roman"/>
              <a:cs typeface="Times New Roman"/>
              <a:sym typeface="Times New Roman"/>
            </a:endParaRPr>
          </a:p>
        </p:txBody>
      </p:sp>
      <p:pic>
        <p:nvPicPr>
          <p:cNvPr id="21508" name="Picture 3">
            <a:extLst>
              <a:ext uri="{FF2B5EF4-FFF2-40B4-BE49-F238E27FC236}">
                <a16:creationId xmlns:a16="http://schemas.microsoft.com/office/drawing/2014/main" id="{24C0EE77-17DE-A312-0EB7-661079A1565F}"/>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423726" y="0"/>
            <a:ext cx="1762125" cy="1957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aphicFrame>
        <p:nvGraphicFramePr>
          <p:cNvPr id="4" name="Content Placeholder 3">
            <a:extLst>
              <a:ext uri="{FF2B5EF4-FFF2-40B4-BE49-F238E27FC236}">
                <a16:creationId xmlns:a16="http://schemas.microsoft.com/office/drawing/2014/main" id="{DBC0DB98-8A5F-7BC7-3057-4D57EC6EF989}"/>
              </a:ext>
            </a:extLst>
          </p:cNvPr>
          <p:cNvGraphicFramePr>
            <a:graphicFrameLocks/>
          </p:cNvGraphicFramePr>
          <p:nvPr>
            <p:extLst/>
          </p:nvPr>
        </p:nvGraphicFramePr>
        <p:xfrm>
          <a:off x="1853646" y="539259"/>
          <a:ext cx="10176432" cy="4960331"/>
        </p:xfrm>
        <a:graphic>
          <a:graphicData uri="http://schemas.openxmlformats.org/drawingml/2006/table">
            <a:tbl>
              <a:tblPr>
                <a:tableStyleId>{5C22544A-7EE6-4342-B048-85BDC9FD1C3A}</a:tableStyleId>
              </a:tblPr>
              <a:tblGrid>
                <a:gridCol w="4845911">
                  <a:extLst>
                    <a:ext uri="{9D8B030D-6E8A-4147-A177-3AD203B41FA5}">
                      <a16:colId xmlns:a16="http://schemas.microsoft.com/office/drawing/2014/main" val="2907160819"/>
                    </a:ext>
                  </a:extLst>
                </a:gridCol>
                <a:gridCol w="891552">
                  <a:extLst>
                    <a:ext uri="{9D8B030D-6E8A-4147-A177-3AD203B41FA5}">
                      <a16:colId xmlns:a16="http://schemas.microsoft.com/office/drawing/2014/main" val="3525505973"/>
                    </a:ext>
                  </a:extLst>
                </a:gridCol>
                <a:gridCol w="955418">
                  <a:extLst>
                    <a:ext uri="{9D8B030D-6E8A-4147-A177-3AD203B41FA5}">
                      <a16:colId xmlns:a16="http://schemas.microsoft.com/office/drawing/2014/main" val="3088677786"/>
                    </a:ext>
                  </a:extLst>
                </a:gridCol>
                <a:gridCol w="965032">
                  <a:extLst>
                    <a:ext uri="{9D8B030D-6E8A-4147-A177-3AD203B41FA5}">
                      <a16:colId xmlns:a16="http://schemas.microsoft.com/office/drawing/2014/main" val="2812781262"/>
                    </a:ext>
                  </a:extLst>
                </a:gridCol>
                <a:gridCol w="779450">
                  <a:extLst>
                    <a:ext uri="{9D8B030D-6E8A-4147-A177-3AD203B41FA5}">
                      <a16:colId xmlns:a16="http://schemas.microsoft.com/office/drawing/2014/main" val="362065555"/>
                    </a:ext>
                  </a:extLst>
                </a:gridCol>
                <a:gridCol w="779449">
                  <a:extLst>
                    <a:ext uri="{9D8B030D-6E8A-4147-A177-3AD203B41FA5}">
                      <a16:colId xmlns:a16="http://schemas.microsoft.com/office/drawing/2014/main" val="2293563039"/>
                    </a:ext>
                  </a:extLst>
                </a:gridCol>
                <a:gridCol w="959620">
                  <a:extLst>
                    <a:ext uri="{9D8B030D-6E8A-4147-A177-3AD203B41FA5}">
                      <a16:colId xmlns:a16="http://schemas.microsoft.com/office/drawing/2014/main" val="448161879"/>
                    </a:ext>
                  </a:extLst>
                </a:gridCol>
              </a:tblGrid>
              <a:tr h="194990">
                <a:tc>
                  <a:txBody>
                    <a:bodyPr/>
                    <a:lstStyle/>
                    <a:p>
                      <a:pPr algn="l" fontAlgn="b"/>
                      <a:r>
                        <a:rPr lang="lv-LV" sz="1000" b="1" u="none" strike="noStrike" dirty="0">
                          <a:effectLst/>
                          <a:latin typeface="Verdana" panose="020B0604030504040204" pitchFamily="34" charset="0"/>
                          <a:ea typeface="Verdana" panose="020B0604030504040204" pitchFamily="34" charset="0"/>
                          <a:cs typeface="Arial" panose="020B0604020202020204" pitchFamily="34" charset="0"/>
                        </a:rPr>
                        <a:t> </a:t>
                      </a:r>
                      <a:endParaRPr lang="lv-LV" sz="1000" b="1" i="0" u="none" strike="noStrike" dirty="0">
                        <a:effectLst/>
                        <a:latin typeface="Verdana" panose="020B0604030504040204" pitchFamily="34" charset="0"/>
                        <a:ea typeface="Verdana" panose="020B0604030504040204" pitchFamily="34" charset="0"/>
                        <a:cs typeface="Arial" panose="020B0604020202020204" pitchFamily="34" charset="0"/>
                      </a:endParaRPr>
                    </a:p>
                  </a:txBody>
                  <a:tcPr marL="7620" marR="7620" marT="7620" marB="0" anchor="b">
                    <a:solidFill>
                      <a:schemeClr val="accent4">
                        <a:lumMod val="40000"/>
                        <a:lumOff val="60000"/>
                      </a:schemeClr>
                    </a:solidFill>
                  </a:tcPr>
                </a:tc>
                <a:tc gridSpan="5">
                  <a:txBody>
                    <a:bodyPr/>
                    <a:lstStyle/>
                    <a:p>
                      <a:pPr algn="ctr" fontAlgn="b"/>
                      <a:r>
                        <a:rPr lang="lv-LV" sz="1000" b="1" u="none" strike="noStrike" dirty="0">
                          <a:effectLst/>
                          <a:latin typeface="Verdana" panose="020B0604030504040204" pitchFamily="34" charset="0"/>
                          <a:ea typeface="Verdana" panose="020B0604030504040204" pitchFamily="34" charset="0"/>
                          <a:cs typeface="Arial" panose="020B0604020202020204" pitchFamily="34" charset="0"/>
                        </a:rPr>
                        <a:t>2023.g.</a:t>
                      </a:r>
                      <a:endParaRPr lang="lv-LV" sz="1000" b="1" i="0" u="none" strike="noStrike" dirty="0">
                        <a:effectLst/>
                        <a:latin typeface="Verdana" panose="020B0604030504040204" pitchFamily="34" charset="0"/>
                        <a:ea typeface="Verdana" panose="020B0604030504040204" pitchFamily="34" charset="0"/>
                        <a:cs typeface="Arial" panose="020B0604020202020204" pitchFamily="34" charset="0"/>
                      </a:endParaRPr>
                    </a:p>
                  </a:txBody>
                  <a:tcPr marL="7620" marR="7620" marT="7620" marB="0" anchor="b">
                    <a:solidFill>
                      <a:schemeClr val="accent4">
                        <a:lumMod val="40000"/>
                        <a:lumOff val="60000"/>
                      </a:schemeClr>
                    </a:solidFill>
                  </a:tcPr>
                </a:tc>
                <a:tc hMerge="1">
                  <a:txBody>
                    <a:bodyPr/>
                    <a:lstStyle/>
                    <a:p>
                      <a:endParaRPr lang="lv-LV"/>
                    </a:p>
                  </a:txBody>
                  <a:tcPr/>
                </a:tc>
                <a:tc hMerge="1">
                  <a:txBody>
                    <a:bodyPr/>
                    <a:lstStyle/>
                    <a:p>
                      <a:endParaRPr lang="lv-LV"/>
                    </a:p>
                  </a:txBody>
                  <a:tcPr/>
                </a:tc>
                <a:tc hMerge="1">
                  <a:txBody>
                    <a:bodyPr/>
                    <a:lstStyle/>
                    <a:p>
                      <a:endParaRPr lang="lv-LV"/>
                    </a:p>
                  </a:txBody>
                  <a:tcPr/>
                </a:tc>
                <a:tc hMerge="1">
                  <a:txBody>
                    <a:bodyPr/>
                    <a:lstStyle/>
                    <a:p>
                      <a:endParaRPr lang="lv-LV"/>
                    </a:p>
                  </a:txBody>
                  <a:tcPr/>
                </a:tc>
                <a:tc>
                  <a:txBody>
                    <a:bodyPr/>
                    <a:lstStyle/>
                    <a:p>
                      <a:pPr algn="ctr" fontAlgn="b"/>
                      <a:r>
                        <a:rPr lang="lv-LV" sz="1000" b="1" u="none" strike="noStrike" dirty="0">
                          <a:effectLst/>
                          <a:latin typeface="Verdana" panose="020B0604030504040204" pitchFamily="34" charset="0"/>
                          <a:ea typeface="Verdana" panose="020B0604030504040204" pitchFamily="34" charset="0"/>
                          <a:cs typeface="Arial" panose="020B0604020202020204" pitchFamily="34" charset="0"/>
                        </a:rPr>
                        <a:t>2024.g.</a:t>
                      </a:r>
                      <a:endParaRPr lang="lv-LV" sz="1000" b="1" i="0" u="none" strike="noStrike" dirty="0">
                        <a:effectLst/>
                        <a:latin typeface="Verdana" panose="020B0604030504040204" pitchFamily="34" charset="0"/>
                        <a:ea typeface="Verdana" panose="020B0604030504040204" pitchFamily="34" charset="0"/>
                        <a:cs typeface="Arial" panose="020B0604020202020204" pitchFamily="34" charset="0"/>
                      </a:endParaRPr>
                    </a:p>
                  </a:txBody>
                  <a:tcPr marL="7620" marR="7620" marT="7620" marB="0" anchor="b">
                    <a:solidFill>
                      <a:schemeClr val="accent4">
                        <a:lumMod val="40000"/>
                        <a:lumOff val="60000"/>
                      </a:schemeClr>
                    </a:solidFill>
                  </a:tcPr>
                </a:tc>
                <a:extLst>
                  <a:ext uri="{0D108BD9-81ED-4DB2-BD59-A6C34878D82A}">
                    <a16:rowId xmlns:a16="http://schemas.microsoft.com/office/drawing/2014/main" val="2765430706"/>
                  </a:ext>
                </a:extLst>
              </a:tr>
              <a:tr h="584972">
                <a:tc>
                  <a:txBody>
                    <a:bodyPr/>
                    <a:lstStyle/>
                    <a:p>
                      <a:pPr algn="ctr" fontAlgn="b"/>
                      <a:r>
                        <a:rPr lang="lv-LV" sz="1000" b="1" u="none" strike="noStrike" dirty="0">
                          <a:effectLst/>
                          <a:latin typeface="Verdana" panose="020B0604030504040204" pitchFamily="34" charset="0"/>
                          <a:ea typeface="Verdana" panose="020B0604030504040204" pitchFamily="34" charset="0"/>
                          <a:cs typeface="Arial" panose="020B0604020202020204" pitchFamily="34" charset="0"/>
                        </a:rPr>
                        <a:t>Infekcijas slimība</a:t>
                      </a:r>
                      <a:endParaRPr lang="lv-LV" sz="1000" b="1" i="0" u="none" strike="noStrike" dirty="0">
                        <a:effectLst/>
                        <a:latin typeface="Verdana" panose="020B0604030504040204" pitchFamily="34" charset="0"/>
                        <a:ea typeface="Verdana" panose="020B0604030504040204" pitchFamily="34" charset="0"/>
                        <a:cs typeface="Arial" panose="020B0604020202020204" pitchFamily="34" charset="0"/>
                      </a:endParaRPr>
                    </a:p>
                  </a:txBody>
                  <a:tcPr marL="7620" marR="7620" marT="7620" marB="0" anchor="b">
                    <a:solidFill>
                      <a:schemeClr val="accent4">
                        <a:lumMod val="40000"/>
                        <a:lumOff val="60000"/>
                      </a:schemeClr>
                    </a:solidFill>
                  </a:tcPr>
                </a:tc>
                <a:tc>
                  <a:txBody>
                    <a:bodyPr/>
                    <a:lstStyle/>
                    <a:p>
                      <a:pPr algn="ctr" fontAlgn="t"/>
                      <a:r>
                        <a:rPr lang="lv-LV" sz="1000" b="1" u="none" strike="noStrike" dirty="0">
                          <a:effectLst/>
                          <a:latin typeface="Verdana" panose="020B0604030504040204" pitchFamily="34" charset="0"/>
                          <a:ea typeface="Verdana" panose="020B0604030504040204" pitchFamily="34" charset="0"/>
                          <a:cs typeface="Arial" panose="020B0604020202020204" pitchFamily="34" charset="0"/>
                        </a:rPr>
                        <a:t>1. ceturksnis </a:t>
                      </a:r>
                      <a:endParaRPr lang="lv-LV" sz="1000" b="1" i="0" u="none" strike="noStrike" dirty="0">
                        <a:effectLst/>
                        <a:latin typeface="Verdana" panose="020B0604030504040204" pitchFamily="34" charset="0"/>
                        <a:ea typeface="Verdana" panose="020B0604030504040204" pitchFamily="34" charset="0"/>
                        <a:cs typeface="Arial" panose="020B0604020202020204" pitchFamily="34" charset="0"/>
                      </a:endParaRPr>
                    </a:p>
                  </a:txBody>
                  <a:tcPr marL="7620" marR="7620" marT="7620" marB="0">
                    <a:solidFill>
                      <a:schemeClr val="accent4">
                        <a:lumMod val="40000"/>
                        <a:lumOff val="60000"/>
                      </a:schemeClr>
                    </a:solidFill>
                  </a:tcPr>
                </a:tc>
                <a:tc>
                  <a:txBody>
                    <a:bodyPr/>
                    <a:lstStyle/>
                    <a:p>
                      <a:pPr algn="ctr" fontAlgn="t"/>
                      <a:r>
                        <a:rPr lang="lv-LV" sz="1000" b="1" u="none" strike="noStrike" dirty="0">
                          <a:effectLst/>
                          <a:latin typeface="Verdana" panose="020B0604030504040204" pitchFamily="34" charset="0"/>
                          <a:ea typeface="Verdana" panose="020B0604030504040204" pitchFamily="34" charset="0"/>
                          <a:cs typeface="Arial" panose="020B0604020202020204" pitchFamily="34" charset="0"/>
                        </a:rPr>
                        <a:t>2. ceturksnis </a:t>
                      </a:r>
                      <a:endParaRPr lang="lv-LV" sz="1000" b="1" i="0" u="none" strike="noStrike" dirty="0">
                        <a:effectLst/>
                        <a:latin typeface="Verdana" panose="020B0604030504040204" pitchFamily="34" charset="0"/>
                        <a:ea typeface="Verdana" panose="020B0604030504040204" pitchFamily="34" charset="0"/>
                        <a:cs typeface="Arial" panose="020B0604020202020204" pitchFamily="34" charset="0"/>
                      </a:endParaRPr>
                    </a:p>
                  </a:txBody>
                  <a:tcPr marL="7620" marR="7620" marT="7620" marB="0">
                    <a:solidFill>
                      <a:schemeClr val="accent4">
                        <a:lumMod val="40000"/>
                        <a:lumOff val="60000"/>
                      </a:schemeClr>
                    </a:solidFill>
                  </a:tcPr>
                </a:tc>
                <a:tc>
                  <a:txBody>
                    <a:bodyPr/>
                    <a:lstStyle/>
                    <a:p>
                      <a:pPr algn="ctr" fontAlgn="t"/>
                      <a:r>
                        <a:rPr lang="lv-LV" sz="1000" b="1" u="none" strike="noStrike" dirty="0">
                          <a:effectLst/>
                          <a:latin typeface="Verdana" panose="020B0604030504040204" pitchFamily="34" charset="0"/>
                          <a:ea typeface="Verdana" panose="020B0604030504040204" pitchFamily="34" charset="0"/>
                          <a:cs typeface="Arial" panose="020B0604020202020204" pitchFamily="34" charset="0"/>
                        </a:rPr>
                        <a:t>3. ceturksnis </a:t>
                      </a:r>
                      <a:endParaRPr lang="lv-LV" sz="1000" b="1" i="0" u="none" strike="noStrike" dirty="0">
                        <a:effectLst/>
                        <a:latin typeface="Verdana" panose="020B0604030504040204" pitchFamily="34" charset="0"/>
                        <a:ea typeface="Verdana" panose="020B0604030504040204" pitchFamily="34" charset="0"/>
                        <a:cs typeface="Arial" panose="020B0604020202020204" pitchFamily="34" charset="0"/>
                      </a:endParaRPr>
                    </a:p>
                  </a:txBody>
                  <a:tcPr marL="7620" marR="7620" marT="7620" marB="0">
                    <a:solidFill>
                      <a:schemeClr val="accent4">
                        <a:lumMod val="40000"/>
                        <a:lumOff val="60000"/>
                      </a:schemeClr>
                    </a:solidFill>
                  </a:tcPr>
                </a:tc>
                <a:tc>
                  <a:txBody>
                    <a:bodyPr/>
                    <a:lstStyle/>
                    <a:p>
                      <a:pPr algn="ctr" fontAlgn="t"/>
                      <a:r>
                        <a:rPr lang="lv-LV" sz="1000" b="1" u="none" strike="noStrike" dirty="0">
                          <a:effectLst/>
                          <a:latin typeface="Verdana" panose="020B0604030504040204" pitchFamily="34" charset="0"/>
                          <a:ea typeface="Verdana" panose="020B0604030504040204" pitchFamily="34" charset="0"/>
                          <a:cs typeface="Arial" panose="020B0604020202020204" pitchFamily="34" charset="0"/>
                        </a:rPr>
                        <a:t>4. ceturksnis </a:t>
                      </a:r>
                      <a:endParaRPr lang="lv-LV" sz="1000" b="1" i="0" u="none" strike="noStrike" dirty="0">
                        <a:effectLst/>
                        <a:latin typeface="Verdana" panose="020B0604030504040204" pitchFamily="34" charset="0"/>
                        <a:ea typeface="Verdana" panose="020B0604030504040204" pitchFamily="34" charset="0"/>
                        <a:cs typeface="Arial" panose="020B0604020202020204" pitchFamily="34" charset="0"/>
                      </a:endParaRPr>
                    </a:p>
                  </a:txBody>
                  <a:tcPr marL="7620" marR="7620" marT="7620" marB="0">
                    <a:solidFill>
                      <a:schemeClr val="accent4">
                        <a:lumMod val="40000"/>
                        <a:lumOff val="60000"/>
                      </a:schemeClr>
                    </a:solidFill>
                  </a:tcPr>
                </a:tc>
                <a:tc>
                  <a:txBody>
                    <a:bodyPr/>
                    <a:lstStyle/>
                    <a:p>
                      <a:pPr algn="ctr" fontAlgn="t"/>
                      <a:r>
                        <a:rPr lang="lv-LV" sz="1000" b="1" u="none" strike="noStrike" dirty="0">
                          <a:effectLst/>
                          <a:latin typeface="Verdana" panose="020B0604030504040204" pitchFamily="34" charset="0"/>
                          <a:ea typeface="Verdana" panose="020B0604030504040204" pitchFamily="34" charset="0"/>
                          <a:cs typeface="Arial" panose="020B0604020202020204" pitchFamily="34" charset="0"/>
                        </a:rPr>
                        <a:t>kopā par 2023.g.</a:t>
                      </a:r>
                      <a:endParaRPr lang="lv-LV" sz="1000" b="1" i="0" u="none" strike="noStrike" dirty="0">
                        <a:effectLst/>
                        <a:latin typeface="Verdana" panose="020B0604030504040204" pitchFamily="34" charset="0"/>
                        <a:ea typeface="Verdana" panose="020B0604030504040204" pitchFamily="34" charset="0"/>
                        <a:cs typeface="Arial" panose="020B0604020202020204" pitchFamily="34" charset="0"/>
                      </a:endParaRPr>
                    </a:p>
                  </a:txBody>
                  <a:tcPr marL="7620" marR="7620" marT="7620" marB="0">
                    <a:solidFill>
                      <a:schemeClr val="accent4">
                        <a:lumMod val="40000"/>
                        <a:lumOff val="60000"/>
                      </a:schemeClr>
                    </a:solidFill>
                  </a:tcPr>
                </a:tc>
                <a:tc>
                  <a:txBody>
                    <a:bodyPr/>
                    <a:lstStyle/>
                    <a:p>
                      <a:pPr algn="ctr" fontAlgn="t"/>
                      <a:r>
                        <a:rPr lang="lv-LV" sz="1000" b="1" u="none" strike="noStrike" dirty="0">
                          <a:effectLst/>
                          <a:latin typeface="Verdana" panose="020B0604030504040204" pitchFamily="34" charset="0"/>
                          <a:ea typeface="Verdana" panose="020B0604030504040204" pitchFamily="34" charset="0"/>
                          <a:cs typeface="Arial" panose="020B0604020202020204" pitchFamily="34" charset="0"/>
                        </a:rPr>
                        <a:t> 1. ceturksnis </a:t>
                      </a:r>
                      <a:endParaRPr lang="lv-LV" sz="1000" b="1" i="0" u="none" strike="noStrike" dirty="0">
                        <a:effectLst/>
                        <a:latin typeface="Verdana" panose="020B0604030504040204" pitchFamily="34" charset="0"/>
                        <a:ea typeface="Verdana" panose="020B0604030504040204" pitchFamily="34" charset="0"/>
                        <a:cs typeface="Arial" panose="020B0604020202020204" pitchFamily="34" charset="0"/>
                      </a:endParaRPr>
                    </a:p>
                  </a:txBody>
                  <a:tcPr marL="7620" marR="7620" marT="7620" marB="0">
                    <a:solidFill>
                      <a:schemeClr val="accent4">
                        <a:lumMod val="40000"/>
                        <a:lumOff val="60000"/>
                      </a:schemeClr>
                    </a:solidFill>
                  </a:tcPr>
                </a:tc>
                <a:extLst>
                  <a:ext uri="{0D108BD9-81ED-4DB2-BD59-A6C34878D82A}">
                    <a16:rowId xmlns:a16="http://schemas.microsoft.com/office/drawing/2014/main" val="1573825610"/>
                  </a:ext>
                </a:extLst>
              </a:tr>
              <a:tr h="479940">
                <a:tc>
                  <a:txBody>
                    <a:bodyPr/>
                    <a:lstStyle/>
                    <a:p>
                      <a:pPr algn="ctr" fontAlgn="b"/>
                      <a:r>
                        <a:rPr lang="lv-LV" sz="1000" b="1" u="none" strike="noStrike" dirty="0">
                          <a:effectLst/>
                          <a:latin typeface="Verdana" panose="020B0604030504040204" pitchFamily="34" charset="0"/>
                          <a:ea typeface="Verdana" panose="020B0604030504040204" pitchFamily="34" charset="0"/>
                          <a:cs typeface="Arial" panose="020B0604020202020204" pitchFamily="34" charset="0"/>
                        </a:rPr>
                        <a:t>    Plaušu tuberkuloze, kas pierādīta vienīgi ar uzsējumu;       </a:t>
                      </a:r>
                      <a:endParaRPr lang="lv-LV" sz="1000" b="1" i="0" u="none" strike="noStrike" dirty="0">
                        <a:effectLst/>
                        <a:latin typeface="Verdana" panose="020B0604030504040204" pitchFamily="34" charset="0"/>
                        <a:ea typeface="Verdana" panose="020B0604030504040204" pitchFamily="34" charset="0"/>
                        <a:cs typeface="Arial" panose="020B0604020202020204" pitchFamily="34" charset="0"/>
                      </a:endParaRPr>
                    </a:p>
                  </a:txBody>
                  <a:tcPr marL="7620" marR="7620" marT="7620" marB="0" anchor="b">
                    <a:solidFill>
                      <a:schemeClr val="accent4">
                        <a:lumMod val="20000"/>
                        <a:lumOff val="80000"/>
                      </a:schemeClr>
                    </a:solidFill>
                  </a:tcPr>
                </a:tc>
                <a:tc>
                  <a:txBody>
                    <a:bodyPr/>
                    <a:lstStyle/>
                    <a:p>
                      <a:pPr algn="ctr" fontAlgn="b"/>
                      <a:r>
                        <a:rPr lang="lv-LV" sz="1000" u="none" strike="noStrike" dirty="0">
                          <a:effectLst/>
                          <a:latin typeface="Verdana" panose="020B0604030504040204" pitchFamily="34" charset="0"/>
                          <a:ea typeface="Verdana" panose="020B0604030504040204" pitchFamily="34" charset="0"/>
                          <a:cs typeface="Arial" panose="020B0604020202020204" pitchFamily="34" charset="0"/>
                        </a:rPr>
                        <a:t> </a:t>
                      </a:r>
                      <a:endParaRPr lang="lv-LV" sz="1000" b="0" i="0" u="none" strike="noStrike" dirty="0">
                        <a:effectLst/>
                        <a:latin typeface="Verdana" panose="020B0604030504040204" pitchFamily="34" charset="0"/>
                        <a:ea typeface="Verdana" panose="020B0604030504040204" pitchFamily="34" charset="0"/>
                        <a:cs typeface="Arial" panose="020B0604020202020204" pitchFamily="34" charset="0"/>
                      </a:endParaRPr>
                    </a:p>
                  </a:txBody>
                  <a:tcPr marL="7620" marR="7620" marT="7620" marB="0" anchor="b">
                    <a:solidFill>
                      <a:schemeClr val="accent4">
                        <a:lumMod val="20000"/>
                        <a:lumOff val="80000"/>
                      </a:schemeClr>
                    </a:solidFill>
                  </a:tcPr>
                </a:tc>
                <a:tc>
                  <a:txBody>
                    <a:bodyPr/>
                    <a:lstStyle/>
                    <a:p>
                      <a:pPr algn="ctr" fontAlgn="b"/>
                      <a:r>
                        <a:rPr lang="lv-LV" sz="1000" u="none" strike="noStrike" dirty="0">
                          <a:effectLst/>
                          <a:latin typeface="Verdana" panose="020B0604030504040204" pitchFamily="34" charset="0"/>
                          <a:ea typeface="Verdana" panose="020B0604030504040204" pitchFamily="34" charset="0"/>
                          <a:cs typeface="Arial" panose="020B0604020202020204" pitchFamily="34" charset="0"/>
                        </a:rPr>
                        <a:t>1</a:t>
                      </a:r>
                      <a:endParaRPr lang="lv-LV" sz="1000" b="0" i="0" u="none" strike="noStrike" dirty="0">
                        <a:effectLst/>
                        <a:latin typeface="Verdana" panose="020B0604030504040204" pitchFamily="34" charset="0"/>
                        <a:ea typeface="Verdana" panose="020B0604030504040204" pitchFamily="34" charset="0"/>
                        <a:cs typeface="Arial" panose="020B0604020202020204" pitchFamily="34" charset="0"/>
                      </a:endParaRPr>
                    </a:p>
                  </a:txBody>
                  <a:tcPr marL="7620" marR="7620" marT="7620" marB="0" anchor="b">
                    <a:solidFill>
                      <a:schemeClr val="accent4">
                        <a:lumMod val="20000"/>
                        <a:lumOff val="80000"/>
                      </a:schemeClr>
                    </a:solidFill>
                  </a:tcPr>
                </a:tc>
                <a:tc>
                  <a:txBody>
                    <a:bodyPr/>
                    <a:lstStyle/>
                    <a:p>
                      <a:pPr algn="ctr" fontAlgn="b"/>
                      <a:r>
                        <a:rPr lang="lv-LV" sz="1000" u="none" strike="noStrike">
                          <a:effectLst/>
                          <a:latin typeface="Verdana" panose="020B0604030504040204" pitchFamily="34" charset="0"/>
                          <a:ea typeface="Verdana" panose="020B0604030504040204" pitchFamily="34" charset="0"/>
                          <a:cs typeface="Arial" panose="020B0604020202020204" pitchFamily="34" charset="0"/>
                        </a:rPr>
                        <a:t> </a:t>
                      </a:r>
                      <a:endParaRPr lang="lv-LV" sz="1000" b="0" i="0" u="none" strike="noStrike">
                        <a:effectLst/>
                        <a:latin typeface="Verdana" panose="020B0604030504040204" pitchFamily="34" charset="0"/>
                        <a:ea typeface="Verdana" panose="020B0604030504040204" pitchFamily="34" charset="0"/>
                        <a:cs typeface="Arial" panose="020B0604020202020204" pitchFamily="34" charset="0"/>
                      </a:endParaRPr>
                    </a:p>
                  </a:txBody>
                  <a:tcPr marL="7620" marR="7620" marT="7620" marB="0" anchor="b">
                    <a:solidFill>
                      <a:schemeClr val="accent4">
                        <a:lumMod val="20000"/>
                        <a:lumOff val="80000"/>
                      </a:schemeClr>
                    </a:solidFill>
                  </a:tcPr>
                </a:tc>
                <a:tc>
                  <a:txBody>
                    <a:bodyPr/>
                    <a:lstStyle/>
                    <a:p>
                      <a:pPr algn="ctr" fontAlgn="b"/>
                      <a:r>
                        <a:rPr lang="lv-LV" sz="1000" u="none" strike="noStrike" dirty="0">
                          <a:effectLst/>
                          <a:latin typeface="Verdana" panose="020B0604030504040204" pitchFamily="34" charset="0"/>
                          <a:ea typeface="Verdana" panose="020B0604030504040204" pitchFamily="34" charset="0"/>
                          <a:cs typeface="Arial" panose="020B0604020202020204" pitchFamily="34" charset="0"/>
                        </a:rPr>
                        <a:t> </a:t>
                      </a:r>
                      <a:endParaRPr lang="lv-LV" sz="1000" b="0" i="0" u="none" strike="noStrike" dirty="0">
                        <a:effectLst/>
                        <a:latin typeface="Verdana" panose="020B0604030504040204" pitchFamily="34" charset="0"/>
                        <a:ea typeface="Verdana" panose="020B0604030504040204" pitchFamily="34" charset="0"/>
                        <a:cs typeface="Arial" panose="020B0604020202020204" pitchFamily="34" charset="0"/>
                      </a:endParaRPr>
                    </a:p>
                  </a:txBody>
                  <a:tcPr marL="7620" marR="7620" marT="7620" marB="0" anchor="b">
                    <a:solidFill>
                      <a:schemeClr val="accent4">
                        <a:lumMod val="20000"/>
                        <a:lumOff val="80000"/>
                      </a:schemeClr>
                    </a:solidFill>
                  </a:tcPr>
                </a:tc>
                <a:tc>
                  <a:txBody>
                    <a:bodyPr/>
                    <a:lstStyle/>
                    <a:p>
                      <a:pPr algn="ctr" fontAlgn="b"/>
                      <a:r>
                        <a:rPr lang="lv-LV" sz="1000" b="1" u="none" strike="noStrike" dirty="0">
                          <a:effectLst/>
                          <a:latin typeface="Verdana" panose="020B0604030504040204" pitchFamily="34" charset="0"/>
                          <a:ea typeface="Verdana" panose="020B0604030504040204" pitchFamily="34" charset="0"/>
                          <a:cs typeface="Arial" panose="020B0604020202020204" pitchFamily="34" charset="0"/>
                        </a:rPr>
                        <a:t>1</a:t>
                      </a:r>
                      <a:endParaRPr lang="lv-LV" sz="1000" b="1" i="0" u="none" strike="noStrike" dirty="0">
                        <a:effectLst/>
                        <a:latin typeface="Verdana" panose="020B0604030504040204" pitchFamily="34" charset="0"/>
                        <a:ea typeface="Verdana" panose="020B0604030504040204" pitchFamily="34" charset="0"/>
                        <a:cs typeface="Arial" panose="020B0604020202020204" pitchFamily="34" charset="0"/>
                      </a:endParaRPr>
                    </a:p>
                  </a:txBody>
                  <a:tcPr marL="7620" marR="7620" marT="7620" marB="0" anchor="b">
                    <a:solidFill>
                      <a:schemeClr val="accent4">
                        <a:lumMod val="20000"/>
                        <a:lumOff val="80000"/>
                      </a:schemeClr>
                    </a:solidFill>
                  </a:tcPr>
                </a:tc>
                <a:tc>
                  <a:txBody>
                    <a:bodyPr/>
                    <a:lstStyle/>
                    <a:p>
                      <a:pPr algn="ctr" fontAlgn="b"/>
                      <a:r>
                        <a:rPr lang="lv-LV" sz="1000" u="none" strike="noStrike">
                          <a:effectLst/>
                          <a:latin typeface="Verdana" panose="020B0604030504040204" pitchFamily="34" charset="0"/>
                          <a:ea typeface="Verdana" panose="020B0604030504040204" pitchFamily="34" charset="0"/>
                          <a:cs typeface="Arial" panose="020B0604020202020204" pitchFamily="34" charset="0"/>
                        </a:rPr>
                        <a:t> </a:t>
                      </a:r>
                      <a:endParaRPr lang="lv-LV" sz="1000" b="0" i="0" u="none" strike="noStrike">
                        <a:effectLst/>
                        <a:latin typeface="Verdana" panose="020B0604030504040204" pitchFamily="34" charset="0"/>
                        <a:ea typeface="Verdana" panose="020B0604030504040204" pitchFamily="34" charset="0"/>
                        <a:cs typeface="Arial" panose="020B0604020202020204" pitchFamily="34" charset="0"/>
                      </a:endParaRPr>
                    </a:p>
                  </a:txBody>
                  <a:tcPr marL="7620" marR="7620" marT="7620" marB="0" anchor="b">
                    <a:solidFill>
                      <a:schemeClr val="accent4">
                        <a:lumMod val="20000"/>
                        <a:lumOff val="80000"/>
                      </a:schemeClr>
                    </a:solidFill>
                  </a:tcPr>
                </a:tc>
                <a:extLst>
                  <a:ext uri="{0D108BD9-81ED-4DB2-BD59-A6C34878D82A}">
                    <a16:rowId xmlns:a16="http://schemas.microsoft.com/office/drawing/2014/main" val="3883017894"/>
                  </a:ext>
                </a:extLst>
              </a:tr>
              <a:tr h="194990">
                <a:tc>
                  <a:txBody>
                    <a:bodyPr/>
                    <a:lstStyle/>
                    <a:p>
                      <a:pPr algn="ctr" fontAlgn="b"/>
                      <a:r>
                        <a:rPr lang="lv-LV" sz="1000" b="1" u="none" strike="noStrike" dirty="0">
                          <a:effectLst/>
                          <a:latin typeface="Verdana" panose="020B0604030504040204" pitchFamily="34" charset="0"/>
                          <a:ea typeface="Verdana" panose="020B0604030504040204" pitchFamily="34" charset="0"/>
                          <a:cs typeface="Arial" panose="020B0604020202020204" pitchFamily="34" charset="0"/>
                        </a:rPr>
                        <a:t>    Neprecizēta hlamīdiju infekcija;       </a:t>
                      </a:r>
                      <a:endParaRPr lang="lv-LV" sz="1000" b="1" i="0" u="none" strike="noStrike" dirty="0">
                        <a:effectLst/>
                        <a:latin typeface="Verdana" panose="020B0604030504040204" pitchFamily="34" charset="0"/>
                        <a:ea typeface="Verdana" panose="020B0604030504040204" pitchFamily="34" charset="0"/>
                        <a:cs typeface="Arial" panose="020B0604020202020204" pitchFamily="34" charset="0"/>
                      </a:endParaRPr>
                    </a:p>
                  </a:txBody>
                  <a:tcPr marL="7620" marR="7620" marT="7620" marB="0" anchor="b">
                    <a:solidFill>
                      <a:schemeClr val="accent4">
                        <a:lumMod val="20000"/>
                        <a:lumOff val="80000"/>
                      </a:schemeClr>
                    </a:solidFill>
                  </a:tcPr>
                </a:tc>
                <a:tc>
                  <a:txBody>
                    <a:bodyPr/>
                    <a:lstStyle/>
                    <a:p>
                      <a:pPr algn="ctr" fontAlgn="b"/>
                      <a:r>
                        <a:rPr lang="lv-LV" sz="1000" u="none" strike="noStrike" dirty="0">
                          <a:effectLst/>
                          <a:latin typeface="Verdana" panose="020B0604030504040204" pitchFamily="34" charset="0"/>
                          <a:ea typeface="Verdana" panose="020B0604030504040204" pitchFamily="34" charset="0"/>
                          <a:cs typeface="Arial" panose="020B0604020202020204" pitchFamily="34" charset="0"/>
                        </a:rPr>
                        <a:t> </a:t>
                      </a:r>
                      <a:endParaRPr lang="lv-LV" sz="1000" b="0" i="0" u="none" strike="noStrike" dirty="0">
                        <a:effectLst/>
                        <a:latin typeface="Verdana" panose="020B0604030504040204" pitchFamily="34" charset="0"/>
                        <a:ea typeface="Verdana" panose="020B0604030504040204" pitchFamily="34" charset="0"/>
                        <a:cs typeface="Arial" panose="020B0604020202020204" pitchFamily="34" charset="0"/>
                      </a:endParaRPr>
                    </a:p>
                  </a:txBody>
                  <a:tcPr marL="7620" marR="7620" marT="7620" marB="0" anchor="b">
                    <a:solidFill>
                      <a:schemeClr val="accent4">
                        <a:lumMod val="20000"/>
                        <a:lumOff val="80000"/>
                      </a:schemeClr>
                    </a:solidFill>
                  </a:tcPr>
                </a:tc>
                <a:tc>
                  <a:txBody>
                    <a:bodyPr/>
                    <a:lstStyle/>
                    <a:p>
                      <a:pPr algn="ctr" fontAlgn="b"/>
                      <a:r>
                        <a:rPr lang="lv-LV" sz="1000" u="none" strike="noStrike">
                          <a:effectLst/>
                          <a:latin typeface="Verdana" panose="020B0604030504040204" pitchFamily="34" charset="0"/>
                          <a:ea typeface="Verdana" panose="020B0604030504040204" pitchFamily="34" charset="0"/>
                          <a:cs typeface="Arial" panose="020B0604020202020204" pitchFamily="34" charset="0"/>
                        </a:rPr>
                        <a:t> </a:t>
                      </a:r>
                      <a:endParaRPr lang="lv-LV" sz="1000" b="0" i="0" u="none" strike="noStrike">
                        <a:effectLst/>
                        <a:latin typeface="Verdana" panose="020B0604030504040204" pitchFamily="34" charset="0"/>
                        <a:ea typeface="Verdana" panose="020B0604030504040204" pitchFamily="34" charset="0"/>
                        <a:cs typeface="Arial" panose="020B0604020202020204" pitchFamily="34" charset="0"/>
                      </a:endParaRPr>
                    </a:p>
                  </a:txBody>
                  <a:tcPr marL="7620" marR="7620" marT="7620" marB="0" anchor="b">
                    <a:solidFill>
                      <a:schemeClr val="accent4">
                        <a:lumMod val="20000"/>
                        <a:lumOff val="80000"/>
                      </a:schemeClr>
                    </a:solidFill>
                  </a:tcPr>
                </a:tc>
                <a:tc>
                  <a:txBody>
                    <a:bodyPr/>
                    <a:lstStyle/>
                    <a:p>
                      <a:pPr algn="ctr" fontAlgn="b"/>
                      <a:r>
                        <a:rPr lang="lv-LV" sz="1000" u="none" strike="noStrike">
                          <a:effectLst/>
                          <a:latin typeface="Verdana" panose="020B0604030504040204" pitchFamily="34" charset="0"/>
                          <a:ea typeface="Verdana" panose="020B0604030504040204" pitchFamily="34" charset="0"/>
                          <a:cs typeface="Arial" panose="020B0604020202020204" pitchFamily="34" charset="0"/>
                        </a:rPr>
                        <a:t>1</a:t>
                      </a:r>
                      <a:endParaRPr lang="lv-LV" sz="1000" b="0" i="0" u="none" strike="noStrike">
                        <a:effectLst/>
                        <a:latin typeface="Verdana" panose="020B0604030504040204" pitchFamily="34" charset="0"/>
                        <a:ea typeface="Verdana" panose="020B0604030504040204" pitchFamily="34" charset="0"/>
                        <a:cs typeface="Arial" panose="020B0604020202020204" pitchFamily="34" charset="0"/>
                      </a:endParaRPr>
                    </a:p>
                  </a:txBody>
                  <a:tcPr marL="7620" marR="7620" marT="7620" marB="0" anchor="b">
                    <a:solidFill>
                      <a:schemeClr val="accent4">
                        <a:lumMod val="20000"/>
                        <a:lumOff val="80000"/>
                      </a:schemeClr>
                    </a:solidFill>
                  </a:tcPr>
                </a:tc>
                <a:tc>
                  <a:txBody>
                    <a:bodyPr/>
                    <a:lstStyle/>
                    <a:p>
                      <a:pPr algn="ctr" fontAlgn="b"/>
                      <a:r>
                        <a:rPr lang="lv-LV" sz="1000" u="none" strike="noStrike">
                          <a:effectLst/>
                          <a:latin typeface="Verdana" panose="020B0604030504040204" pitchFamily="34" charset="0"/>
                          <a:ea typeface="Verdana" panose="020B0604030504040204" pitchFamily="34" charset="0"/>
                          <a:cs typeface="Arial" panose="020B0604020202020204" pitchFamily="34" charset="0"/>
                        </a:rPr>
                        <a:t> </a:t>
                      </a:r>
                      <a:endParaRPr lang="lv-LV" sz="1000" b="0" i="0" u="none" strike="noStrike">
                        <a:effectLst/>
                        <a:latin typeface="Verdana" panose="020B0604030504040204" pitchFamily="34" charset="0"/>
                        <a:ea typeface="Verdana" panose="020B0604030504040204" pitchFamily="34" charset="0"/>
                        <a:cs typeface="Arial" panose="020B0604020202020204" pitchFamily="34" charset="0"/>
                      </a:endParaRPr>
                    </a:p>
                  </a:txBody>
                  <a:tcPr marL="7620" marR="7620" marT="7620" marB="0" anchor="b">
                    <a:solidFill>
                      <a:schemeClr val="accent4">
                        <a:lumMod val="20000"/>
                        <a:lumOff val="80000"/>
                      </a:schemeClr>
                    </a:solidFill>
                  </a:tcPr>
                </a:tc>
                <a:tc>
                  <a:txBody>
                    <a:bodyPr/>
                    <a:lstStyle/>
                    <a:p>
                      <a:pPr algn="ctr" fontAlgn="b"/>
                      <a:r>
                        <a:rPr lang="lv-LV" sz="1000" b="1" u="none" strike="noStrike" dirty="0">
                          <a:effectLst/>
                          <a:latin typeface="Verdana" panose="020B0604030504040204" pitchFamily="34" charset="0"/>
                          <a:ea typeface="Verdana" panose="020B0604030504040204" pitchFamily="34" charset="0"/>
                          <a:cs typeface="Arial" panose="020B0604020202020204" pitchFamily="34" charset="0"/>
                        </a:rPr>
                        <a:t>1</a:t>
                      </a:r>
                      <a:endParaRPr lang="lv-LV" sz="1000" b="1" i="0" u="none" strike="noStrike" dirty="0">
                        <a:effectLst/>
                        <a:latin typeface="Verdana" panose="020B0604030504040204" pitchFamily="34" charset="0"/>
                        <a:ea typeface="Verdana" panose="020B0604030504040204" pitchFamily="34" charset="0"/>
                        <a:cs typeface="Arial" panose="020B0604020202020204" pitchFamily="34" charset="0"/>
                      </a:endParaRPr>
                    </a:p>
                  </a:txBody>
                  <a:tcPr marL="7620" marR="7620" marT="7620" marB="0" anchor="b">
                    <a:solidFill>
                      <a:schemeClr val="accent4">
                        <a:lumMod val="20000"/>
                        <a:lumOff val="80000"/>
                      </a:schemeClr>
                    </a:solidFill>
                  </a:tcPr>
                </a:tc>
                <a:tc>
                  <a:txBody>
                    <a:bodyPr/>
                    <a:lstStyle/>
                    <a:p>
                      <a:pPr algn="ctr" fontAlgn="b"/>
                      <a:r>
                        <a:rPr lang="lv-LV" sz="1000" u="none" strike="noStrike" dirty="0">
                          <a:effectLst/>
                          <a:latin typeface="Verdana" panose="020B0604030504040204" pitchFamily="34" charset="0"/>
                          <a:ea typeface="Verdana" panose="020B0604030504040204" pitchFamily="34" charset="0"/>
                          <a:cs typeface="Arial" panose="020B0604020202020204" pitchFamily="34" charset="0"/>
                        </a:rPr>
                        <a:t> </a:t>
                      </a:r>
                      <a:endParaRPr lang="lv-LV" sz="1000" b="0" i="0" u="none" strike="noStrike" dirty="0">
                        <a:effectLst/>
                        <a:latin typeface="Verdana" panose="020B0604030504040204" pitchFamily="34" charset="0"/>
                        <a:ea typeface="Verdana" panose="020B0604030504040204" pitchFamily="34" charset="0"/>
                        <a:cs typeface="Arial" panose="020B0604020202020204" pitchFamily="34" charset="0"/>
                      </a:endParaRPr>
                    </a:p>
                  </a:txBody>
                  <a:tcPr marL="7620" marR="7620" marT="7620" marB="0" anchor="b">
                    <a:solidFill>
                      <a:schemeClr val="accent4">
                        <a:lumMod val="20000"/>
                        <a:lumOff val="80000"/>
                      </a:schemeClr>
                    </a:solidFill>
                  </a:tcPr>
                </a:tc>
                <a:extLst>
                  <a:ext uri="{0D108BD9-81ED-4DB2-BD59-A6C34878D82A}">
                    <a16:rowId xmlns:a16="http://schemas.microsoft.com/office/drawing/2014/main" val="746590876"/>
                  </a:ext>
                </a:extLst>
              </a:tr>
              <a:tr h="194990">
                <a:tc>
                  <a:txBody>
                    <a:bodyPr/>
                    <a:lstStyle/>
                    <a:p>
                      <a:pPr algn="ctr" fontAlgn="b"/>
                      <a:r>
                        <a:rPr lang="lv-LV" sz="1000" b="1" u="none" strike="noStrike" dirty="0">
                          <a:effectLst/>
                          <a:latin typeface="Verdana" panose="020B0604030504040204" pitchFamily="34" charset="0"/>
                          <a:ea typeface="Verdana" panose="020B0604030504040204" pitchFamily="34" charset="0"/>
                          <a:cs typeface="Arial" panose="020B0604020202020204" pitchFamily="34" charset="0"/>
                        </a:rPr>
                        <a:t>    Ērču encefalīts;       </a:t>
                      </a:r>
                      <a:endParaRPr lang="lv-LV" sz="1000" b="1" i="0" u="none" strike="noStrike" dirty="0">
                        <a:effectLst/>
                        <a:latin typeface="Verdana" panose="020B0604030504040204" pitchFamily="34" charset="0"/>
                        <a:ea typeface="Verdana" panose="020B0604030504040204" pitchFamily="34" charset="0"/>
                        <a:cs typeface="Arial" panose="020B0604020202020204" pitchFamily="34" charset="0"/>
                      </a:endParaRPr>
                    </a:p>
                  </a:txBody>
                  <a:tcPr marL="7620" marR="7620" marT="7620" marB="0" anchor="b">
                    <a:solidFill>
                      <a:schemeClr val="accent4">
                        <a:lumMod val="20000"/>
                        <a:lumOff val="80000"/>
                      </a:schemeClr>
                    </a:solidFill>
                  </a:tcPr>
                </a:tc>
                <a:tc>
                  <a:txBody>
                    <a:bodyPr/>
                    <a:lstStyle/>
                    <a:p>
                      <a:pPr algn="ctr" fontAlgn="b"/>
                      <a:r>
                        <a:rPr lang="lv-LV" sz="1000" u="none" strike="noStrike">
                          <a:effectLst/>
                          <a:latin typeface="Verdana" panose="020B0604030504040204" pitchFamily="34" charset="0"/>
                          <a:ea typeface="Verdana" panose="020B0604030504040204" pitchFamily="34" charset="0"/>
                          <a:cs typeface="Arial" panose="020B0604020202020204" pitchFamily="34" charset="0"/>
                        </a:rPr>
                        <a:t> </a:t>
                      </a:r>
                      <a:endParaRPr lang="lv-LV" sz="1000" b="0" i="0" u="none" strike="noStrike">
                        <a:effectLst/>
                        <a:latin typeface="Verdana" panose="020B0604030504040204" pitchFamily="34" charset="0"/>
                        <a:ea typeface="Verdana" panose="020B0604030504040204" pitchFamily="34" charset="0"/>
                        <a:cs typeface="Arial" panose="020B0604020202020204" pitchFamily="34" charset="0"/>
                      </a:endParaRPr>
                    </a:p>
                  </a:txBody>
                  <a:tcPr marL="7620" marR="7620" marT="7620" marB="0" anchor="b">
                    <a:solidFill>
                      <a:schemeClr val="accent4">
                        <a:lumMod val="20000"/>
                        <a:lumOff val="80000"/>
                      </a:schemeClr>
                    </a:solidFill>
                  </a:tcPr>
                </a:tc>
                <a:tc>
                  <a:txBody>
                    <a:bodyPr/>
                    <a:lstStyle/>
                    <a:p>
                      <a:pPr algn="ctr" fontAlgn="b"/>
                      <a:r>
                        <a:rPr lang="lv-LV" sz="1000" u="none" strike="noStrike" dirty="0">
                          <a:effectLst/>
                          <a:latin typeface="Verdana" panose="020B0604030504040204" pitchFamily="34" charset="0"/>
                          <a:ea typeface="Verdana" panose="020B0604030504040204" pitchFamily="34" charset="0"/>
                          <a:cs typeface="Arial" panose="020B0604020202020204" pitchFamily="34" charset="0"/>
                        </a:rPr>
                        <a:t>1</a:t>
                      </a:r>
                      <a:endParaRPr lang="lv-LV" sz="1000" b="0" i="0" u="none" strike="noStrike" dirty="0">
                        <a:effectLst/>
                        <a:latin typeface="Verdana" panose="020B0604030504040204" pitchFamily="34" charset="0"/>
                        <a:ea typeface="Verdana" panose="020B0604030504040204" pitchFamily="34" charset="0"/>
                        <a:cs typeface="Arial" panose="020B0604020202020204" pitchFamily="34" charset="0"/>
                      </a:endParaRPr>
                    </a:p>
                  </a:txBody>
                  <a:tcPr marL="7620" marR="7620" marT="7620" marB="0" anchor="b">
                    <a:solidFill>
                      <a:schemeClr val="accent4">
                        <a:lumMod val="20000"/>
                        <a:lumOff val="80000"/>
                      </a:schemeClr>
                    </a:solidFill>
                  </a:tcPr>
                </a:tc>
                <a:tc>
                  <a:txBody>
                    <a:bodyPr/>
                    <a:lstStyle/>
                    <a:p>
                      <a:pPr algn="ctr" fontAlgn="b"/>
                      <a:r>
                        <a:rPr lang="lv-LV" sz="1000" u="none" strike="noStrike">
                          <a:effectLst/>
                          <a:latin typeface="Verdana" panose="020B0604030504040204" pitchFamily="34" charset="0"/>
                          <a:ea typeface="Verdana" panose="020B0604030504040204" pitchFamily="34" charset="0"/>
                          <a:cs typeface="Arial" panose="020B0604020202020204" pitchFamily="34" charset="0"/>
                        </a:rPr>
                        <a:t>1</a:t>
                      </a:r>
                      <a:endParaRPr lang="lv-LV" sz="1000" b="0" i="0" u="none" strike="noStrike">
                        <a:effectLst/>
                        <a:latin typeface="Verdana" panose="020B0604030504040204" pitchFamily="34" charset="0"/>
                        <a:ea typeface="Verdana" panose="020B0604030504040204" pitchFamily="34" charset="0"/>
                        <a:cs typeface="Arial" panose="020B0604020202020204" pitchFamily="34" charset="0"/>
                      </a:endParaRPr>
                    </a:p>
                  </a:txBody>
                  <a:tcPr marL="7620" marR="7620" marT="7620" marB="0" anchor="b">
                    <a:solidFill>
                      <a:schemeClr val="accent4">
                        <a:lumMod val="20000"/>
                        <a:lumOff val="80000"/>
                      </a:schemeClr>
                    </a:solidFill>
                  </a:tcPr>
                </a:tc>
                <a:tc>
                  <a:txBody>
                    <a:bodyPr/>
                    <a:lstStyle/>
                    <a:p>
                      <a:pPr algn="ctr" fontAlgn="b"/>
                      <a:r>
                        <a:rPr lang="lv-LV" sz="1000" u="none" strike="noStrike">
                          <a:effectLst/>
                          <a:latin typeface="Verdana" panose="020B0604030504040204" pitchFamily="34" charset="0"/>
                          <a:ea typeface="Verdana" panose="020B0604030504040204" pitchFamily="34" charset="0"/>
                          <a:cs typeface="Arial" panose="020B0604020202020204" pitchFamily="34" charset="0"/>
                        </a:rPr>
                        <a:t> </a:t>
                      </a:r>
                      <a:endParaRPr lang="lv-LV" sz="1000" b="0" i="0" u="none" strike="noStrike">
                        <a:effectLst/>
                        <a:latin typeface="Verdana" panose="020B0604030504040204" pitchFamily="34" charset="0"/>
                        <a:ea typeface="Verdana" panose="020B0604030504040204" pitchFamily="34" charset="0"/>
                        <a:cs typeface="Arial" panose="020B0604020202020204" pitchFamily="34" charset="0"/>
                      </a:endParaRPr>
                    </a:p>
                  </a:txBody>
                  <a:tcPr marL="7620" marR="7620" marT="7620" marB="0" anchor="b">
                    <a:solidFill>
                      <a:schemeClr val="accent4">
                        <a:lumMod val="20000"/>
                        <a:lumOff val="80000"/>
                      </a:schemeClr>
                    </a:solidFill>
                  </a:tcPr>
                </a:tc>
                <a:tc>
                  <a:txBody>
                    <a:bodyPr/>
                    <a:lstStyle/>
                    <a:p>
                      <a:pPr algn="ctr" fontAlgn="b"/>
                      <a:r>
                        <a:rPr lang="lv-LV" sz="1000" b="1" u="none" strike="noStrike" dirty="0">
                          <a:effectLst/>
                          <a:latin typeface="Verdana" panose="020B0604030504040204" pitchFamily="34" charset="0"/>
                          <a:ea typeface="Verdana" panose="020B0604030504040204" pitchFamily="34" charset="0"/>
                          <a:cs typeface="Arial" panose="020B0604020202020204" pitchFamily="34" charset="0"/>
                        </a:rPr>
                        <a:t>2</a:t>
                      </a:r>
                      <a:endParaRPr lang="lv-LV" sz="1000" b="1" i="0" u="none" strike="noStrike" dirty="0">
                        <a:effectLst/>
                        <a:latin typeface="Verdana" panose="020B0604030504040204" pitchFamily="34" charset="0"/>
                        <a:ea typeface="Verdana" panose="020B0604030504040204" pitchFamily="34" charset="0"/>
                        <a:cs typeface="Arial" panose="020B0604020202020204" pitchFamily="34" charset="0"/>
                      </a:endParaRPr>
                    </a:p>
                  </a:txBody>
                  <a:tcPr marL="7620" marR="7620" marT="7620" marB="0" anchor="b">
                    <a:solidFill>
                      <a:schemeClr val="accent4">
                        <a:lumMod val="20000"/>
                        <a:lumOff val="80000"/>
                      </a:schemeClr>
                    </a:solidFill>
                  </a:tcPr>
                </a:tc>
                <a:tc>
                  <a:txBody>
                    <a:bodyPr/>
                    <a:lstStyle/>
                    <a:p>
                      <a:pPr algn="ctr" fontAlgn="b"/>
                      <a:r>
                        <a:rPr lang="lv-LV" sz="1000" u="none" strike="noStrike" dirty="0">
                          <a:effectLst/>
                          <a:latin typeface="Verdana" panose="020B0604030504040204" pitchFamily="34" charset="0"/>
                          <a:ea typeface="Verdana" panose="020B0604030504040204" pitchFamily="34" charset="0"/>
                          <a:cs typeface="Arial" panose="020B0604020202020204" pitchFamily="34" charset="0"/>
                        </a:rPr>
                        <a:t> </a:t>
                      </a:r>
                      <a:endParaRPr lang="lv-LV" sz="1000" b="0" i="0" u="none" strike="noStrike" dirty="0">
                        <a:effectLst/>
                        <a:latin typeface="Verdana" panose="020B0604030504040204" pitchFamily="34" charset="0"/>
                        <a:ea typeface="Verdana" panose="020B0604030504040204" pitchFamily="34" charset="0"/>
                        <a:cs typeface="Arial" panose="020B0604020202020204" pitchFamily="34" charset="0"/>
                      </a:endParaRPr>
                    </a:p>
                  </a:txBody>
                  <a:tcPr marL="7620" marR="7620" marT="7620" marB="0" anchor="b">
                    <a:solidFill>
                      <a:schemeClr val="accent4">
                        <a:lumMod val="20000"/>
                        <a:lumOff val="80000"/>
                      </a:schemeClr>
                    </a:solidFill>
                  </a:tcPr>
                </a:tc>
                <a:extLst>
                  <a:ext uri="{0D108BD9-81ED-4DB2-BD59-A6C34878D82A}">
                    <a16:rowId xmlns:a16="http://schemas.microsoft.com/office/drawing/2014/main" val="3633135873"/>
                  </a:ext>
                </a:extLst>
              </a:tr>
              <a:tr h="194990">
                <a:tc>
                  <a:txBody>
                    <a:bodyPr/>
                    <a:lstStyle/>
                    <a:p>
                      <a:pPr algn="ctr" fontAlgn="b"/>
                      <a:r>
                        <a:rPr lang="lv-LV" sz="1000" b="1" u="none" strike="noStrike" dirty="0">
                          <a:effectLst/>
                          <a:latin typeface="Verdana" panose="020B0604030504040204" pitchFamily="34" charset="0"/>
                          <a:ea typeface="Verdana" panose="020B0604030504040204" pitchFamily="34" charset="0"/>
                          <a:cs typeface="Arial" panose="020B0604020202020204" pitchFamily="34" charset="0"/>
                        </a:rPr>
                        <a:t>    Masalas (morbilli);       </a:t>
                      </a:r>
                      <a:endParaRPr lang="lv-LV" sz="1000" b="1" i="0" u="none" strike="noStrike" dirty="0">
                        <a:effectLst/>
                        <a:latin typeface="Verdana" panose="020B0604030504040204" pitchFamily="34" charset="0"/>
                        <a:ea typeface="Verdana" panose="020B0604030504040204" pitchFamily="34" charset="0"/>
                        <a:cs typeface="Arial" panose="020B0604020202020204" pitchFamily="34" charset="0"/>
                      </a:endParaRPr>
                    </a:p>
                  </a:txBody>
                  <a:tcPr marL="7620" marR="7620" marT="7620" marB="0" anchor="b">
                    <a:solidFill>
                      <a:schemeClr val="accent4">
                        <a:lumMod val="20000"/>
                        <a:lumOff val="80000"/>
                      </a:schemeClr>
                    </a:solidFill>
                  </a:tcPr>
                </a:tc>
                <a:tc>
                  <a:txBody>
                    <a:bodyPr/>
                    <a:lstStyle/>
                    <a:p>
                      <a:pPr algn="ctr" fontAlgn="b"/>
                      <a:r>
                        <a:rPr lang="lv-LV" sz="1000" u="none" strike="noStrike">
                          <a:effectLst/>
                          <a:latin typeface="Verdana" panose="020B0604030504040204" pitchFamily="34" charset="0"/>
                          <a:ea typeface="Verdana" panose="020B0604030504040204" pitchFamily="34" charset="0"/>
                          <a:cs typeface="Arial" panose="020B0604020202020204" pitchFamily="34" charset="0"/>
                        </a:rPr>
                        <a:t>1</a:t>
                      </a:r>
                      <a:endParaRPr lang="lv-LV" sz="1000" b="0" i="0" u="none" strike="noStrike">
                        <a:effectLst/>
                        <a:latin typeface="Verdana" panose="020B0604030504040204" pitchFamily="34" charset="0"/>
                        <a:ea typeface="Verdana" panose="020B0604030504040204" pitchFamily="34" charset="0"/>
                        <a:cs typeface="Arial" panose="020B0604020202020204" pitchFamily="34" charset="0"/>
                      </a:endParaRPr>
                    </a:p>
                  </a:txBody>
                  <a:tcPr marL="7620" marR="7620" marT="7620" marB="0" anchor="b">
                    <a:solidFill>
                      <a:schemeClr val="accent4">
                        <a:lumMod val="20000"/>
                        <a:lumOff val="80000"/>
                      </a:schemeClr>
                    </a:solidFill>
                  </a:tcPr>
                </a:tc>
                <a:tc>
                  <a:txBody>
                    <a:bodyPr/>
                    <a:lstStyle/>
                    <a:p>
                      <a:pPr algn="ctr" fontAlgn="b"/>
                      <a:r>
                        <a:rPr lang="lv-LV" sz="1000" u="none" strike="noStrike" dirty="0">
                          <a:effectLst/>
                          <a:latin typeface="Verdana" panose="020B0604030504040204" pitchFamily="34" charset="0"/>
                          <a:ea typeface="Verdana" panose="020B0604030504040204" pitchFamily="34" charset="0"/>
                          <a:cs typeface="Arial" panose="020B0604020202020204" pitchFamily="34" charset="0"/>
                        </a:rPr>
                        <a:t> </a:t>
                      </a:r>
                      <a:endParaRPr lang="lv-LV" sz="1000" b="0" i="0" u="none" strike="noStrike" dirty="0">
                        <a:effectLst/>
                        <a:latin typeface="Verdana" panose="020B0604030504040204" pitchFamily="34" charset="0"/>
                        <a:ea typeface="Verdana" panose="020B0604030504040204" pitchFamily="34" charset="0"/>
                        <a:cs typeface="Arial" panose="020B0604020202020204" pitchFamily="34" charset="0"/>
                      </a:endParaRPr>
                    </a:p>
                  </a:txBody>
                  <a:tcPr marL="7620" marR="7620" marT="7620" marB="0" anchor="b">
                    <a:solidFill>
                      <a:schemeClr val="accent4">
                        <a:lumMod val="20000"/>
                        <a:lumOff val="80000"/>
                      </a:schemeClr>
                    </a:solidFill>
                  </a:tcPr>
                </a:tc>
                <a:tc>
                  <a:txBody>
                    <a:bodyPr/>
                    <a:lstStyle/>
                    <a:p>
                      <a:pPr algn="ctr" fontAlgn="b"/>
                      <a:r>
                        <a:rPr lang="lv-LV" sz="1000" u="none" strike="noStrike">
                          <a:effectLst/>
                          <a:latin typeface="Verdana" panose="020B0604030504040204" pitchFamily="34" charset="0"/>
                          <a:ea typeface="Verdana" panose="020B0604030504040204" pitchFamily="34" charset="0"/>
                          <a:cs typeface="Arial" panose="020B0604020202020204" pitchFamily="34" charset="0"/>
                        </a:rPr>
                        <a:t> </a:t>
                      </a:r>
                      <a:endParaRPr lang="lv-LV" sz="1000" b="0" i="0" u="none" strike="noStrike">
                        <a:effectLst/>
                        <a:latin typeface="Verdana" panose="020B0604030504040204" pitchFamily="34" charset="0"/>
                        <a:ea typeface="Verdana" panose="020B0604030504040204" pitchFamily="34" charset="0"/>
                        <a:cs typeface="Arial" panose="020B0604020202020204" pitchFamily="34" charset="0"/>
                      </a:endParaRPr>
                    </a:p>
                  </a:txBody>
                  <a:tcPr marL="7620" marR="7620" marT="7620" marB="0" anchor="b">
                    <a:solidFill>
                      <a:schemeClr val="accent4">
                        <a:lumMod val="20000"/>
                        <a:lumOff val="80000"/>
                      </a:schemeClr>
                    </a:solidFill>
                  </a:tcPr>
                </a:tc>
                <a:tc>
                  <a:txBody>
                    <a:bodyPr/>
                    <a:lstStyle/>
                    <a:p>
                      <a:pPr algn="ctr" fontAlgn="b"/>
                      <a:r>
                        <a:rPr lang="lv-LV" sz="1000" u="none" strike="noStrike">
                          <a:effectLst/>
                          <a:latin typeface="Verdana" panose="020B0604030504040204" pitchFamily="34" charset="0"/>
                          <a:ea typeface="Verdana" panose="020B0604030504040204" pitchFamily="34" charset="0"/>
                          <a:cs typeface="Arial" panose="020B0604020202020204" pitchFamily="34" charset="0"/>
                        </a:rPr>
                        <a:t> </a:t>
                      </a:r>
                      <a:endParaRPr lang="lv-LV" sz="1000" b="0" i="0" u="none" strike="noStrike">
                        <a:effectLst/>
                        <a:latin typeface="Verdana" panose="020B0604030504040204" pitchFamily="34" charset="0"/>
                        <a:ea typeface="Verdana" panose="020B0604030504040204" pitchFamily="34" charset="0"/>
                        <a:cs typeface="Arial" panose="020B0604020202020204" pitchFamily="34" charset="0"/>
                      </a:endParaRPr>
                    </a:p>
                  </a:txBody>
                  <a:tcPr marL="7620" marR="7620" marT="7620" marB="0" anchor="b">
                    <a:solidFill>
                      <a:schemeClr val="accent4">
                        <a:lumMod val="20000"/>
                        <a:lumOff val="80000"/>
                      </a:schemeClr>
                    </a:solidFill>
                  </a:tcPr>
                </a:tc>
                <a:tc>
                  <a:txBody>
                    <a:bodyPr/>
                    <a:lstStyle/>
                    <a:p>
                      <a:pPr algn="ctr" fontAlgn="b"/>
                      <a:r>
                        <a:rPr lang="lv-LV" sz="1000" b="1" u="none" strike="noStrike" dirty="0">
                          <a:effectLst/>
                          <a:latin typeface="Verdana" panose="020B0604030504040204" pitchFamily="34" charset="0"/>
                          <a:ea typeface="Verdana" panose="020B0604030504040204" pitchFamily="34" charset="0"/>
                          <a:cs typeface="Arial" panose="020B0604020202020204" pitchFamily="34" charset="0"/>
                        </a:rPr>
                        <a:t>1</a:t>
                      </a:r>
                      <a:endParaRPr lang="lv-LV" sz="1000" b="1" i="0" u="none" strike="noStrike" dirty="0">
                        <a:effectLst/>
                        <a:latin typeface="Verdana" panose="020B0604030504040204" pitchFamily="34" charset="0"/>
                        <a:ea typeface="Verdana" panose="020B0604030504040204" pitchFamily="34" charset="0"/>
                        <a:cs typeface="Arial" panose="020B0604020202020204" pitchFamily="34" charset="0"/>
                      </a:endParaRPr>
                    </a:p>
                  </a:txBody>
                  <a:tcPr marL="7620" marR="7620" marT="7620" marB="0" anchor="b">
                    <a:solidFill>
                      <a:schemeClr val="accent4">
                        <a:lumMod val="20000"/>
                        <a:lumOff val="80000"/>
                      </a:schemeClr>
                    </a:solidFill>
                  </a:tcPr>
                </a:tc>
                <a:tc>
                  <a:txBody>
                    <a:bodyPr/>
                    <a:lstStyle/>
                    <a:p>
                      <a:pPr algn="ctr" fontAlgn="b"/>
                      <a:r>
                        <a:rPr lang="lv-LV" sz="1000" u="none" strike="noStrike">
                          <a:effectLst/>
                          <a:latin typeface="Verdana" panose="020B0604030504040204" pitchFamily="34" charset="0"/>
                          <a:ea typeface="Verdana" panose="020B0604030504040204" pitchFamily="34" charset="0"/>
                          <a:cs typeface="Arial" panose="020B0604020202020204" pitchFamily="34" charset="0"/>
                        </a:rPr>
                        <a:t> </a:t>
                      </a:r>
                      <a:endParaRPr lang="lv-LV" sz="1000" b="0" i="0" u="none" strike="noStrike">
                        <a:effectLst/>
                        <a:latin typeface="Verdana" panose="020B0604030504040204" pitchFamily="34" charset="0"/>
                        <a:ea typeface="Verdana" panose="020B0604030504040204" pitchFamily="34" charset="0"/>
                        <a:cs typeface="Arial" panose="020B0604020202020204" pitchFamily="34" charset="0"/>
                      </a:endParaRPr>
                    </a:p>
                  </a:txBody>
                  <a:tcPr marL="7620" marR="7620" marT="7620" marB="0" anchor="b">
                    <a:solidFill>
                      <a:schemeClr val="accent4">
                        <a:lumMod val="20000"/>
                        <a:lumOff val="80000"/>
                      </a:schemeClr>
                    </a:solidFill>
                  </a:tcPr>
                </a:tc>
                <a:extLst>
                  <a:ext uri="{0D108BD9-81ED-4DB2-BD59-A6C34878D82A}">
                    <a16:rowId xmlns:a16="http://schemas.microsoft.com/office/drawing/2014/main" val="2218223317"/>
                  </a:ext>
                </a:extLst>
              </a:tr>
              <a:tr h="194990">
                <a:tc>
                  <a:txBody>
                    <a:bodyPr/>
                    <a:lstStyle/>
                    <a:p>
                      <a:pPr algn="ctr" fontAlgn="b"/>
                      <a:r>
                        <a:rPr lang="lv-LV" sz="1000" b="1" u="none" strike="noStrike" dirty="0">
                          <a:effectLst/>
                          <a:latin typeface="Verdana" panose="020B0604030504040204" pitchFamily="34" charset="0"/>
                          <a:ea typeface="Verdana" panose="020B0604030504040204" pitchFamily="34" charset="0"/>
                          <a:cs typeface="Arial" panose="020B0604020202020204" pitchFamily="34" charset="0"/>
                        </a:rPr>
                        <a:t>    Rotavīrusu enterīts;       </a:t>
                      </a:r>
                      <a:endParaRPr lang="lv-LV" sz="1000" b="1" i="0" u="none" strike="noStrike" dirty="0">
                        <a:effectLst/>
                        <a:latin typeface="Verdana" panose="020B0604030504040204" pitchFamily="34" charset="0"/>
                        <a:ea typeface="Verdana" panose="020B0604030504040204" pitchFamily="34" charset="0"/>
                        <a:cs typeface="Arial" panose="020B0604020202020204" pitchFamily="34" charset="0"/>
                      </a:endParaRPr>
                    </a:p>
                  </a:txBody>
                  <a:tcPr marL="7620" marR="7620" marT="7620" marB="0" anchor="b">
                    <a:solidFill>
                      <a:schemeClr val="accent4">
                        <a:lumMod val="20000"/>
                        <a:lumOff val="80000"/>
                      </a:schemeClr>
                    </a:solidFill>
                  </a:tcPr>
                </a:tc>
                <a:tc>
                  <a:txBody>
                    <a:bodyPr/>
                    <a:lstStyle/>
                    <a:p>
                      <a:pPr algn="ctr" fontAlgn="b"/>
                      <a:r>
                        <a:rPr lang="lv-LV" sz="1000" u="none" strike="noStrike">
                          <a:effectLst/>
                          <a:latin typeface="Verdana" panose="020B0604030504040204" pitchFamily="34" charset="0"/>
                          <a:ea typeface="Verdana" panose="020B0604030504040204" pitchFamily="34" charset="0"/>
                          <a:cs typeface="Arial" panose="020B0604020202020204" pitchFamily="34" charset="0"/>
                        </a:rPr>
                        <a:t>1</a:t>
                      </a:r>
                      <a:endParaRPr lang="lv-LV" sz="1000" b="0" i="0" u="none" strike="noStrike">
                        <a:effectLst/>
                        <a:latin typeface="Verdana" panose="020B0604030504040204" pitchFamily="34" charset="0"/>
                        <a:ea typeface="Verdana" panose="020B0604030504040204" pitchFamily="34" charset="0"/>
                        <a:cs typeface="Arial" panose="020B0604020202020204" pitchFamily="34" charset="0"/>
                      </a:endParaRPr>
                    </a:p>
                  </a:txBody>
                  <a:tcPr marL="7620" marR="7620" marT="7620" marB="0" anchor="b">
                    <a:solidFill>
                      <a:schemeClr val="accent4">
                        <a:lumMod val="20000"/>
                        <a:lumOff val="80000"/>
                      </a:schemeClr>
                    </a:solidFill>
                  </a:tcPr>
                </a:tc>
                <a:tc>
                  <a:txBody>
                    <a:bodyPr/>
                    <a:lstStyle/>
                    <a:p>
                      <a:pPr algn="ctr" fontAlgn="b"/>
                      <a:r>
                        <a:rPr lang="lv-LV" sz="1000" u="none" strike="noStrike" dirty="0">
                          <a:effectLst/>
                          <a:latin typeface="Verdana" panose="020B0604030504040204" pitchFamily="34" charset="0"/>
                          <a:ea typeface="Verdana" panose="020B0604030504040204" pitchFamily="34" charset="0"/>
                          <a:cs typeface="Arial" panose="020B0604020202020204" pitchFamily="34" charset="0"/>
                        </a:rPr>
                        <a:t> </a:t>
                      </a:r>
                      <a:endParaRPr lang="lv-LV" sz="1000" b="0" i="0" u="none" strike="noStrike" dirty="0">
                        <a:effectLst/>
                        <a:latin typeface="Verdana" panose="020B0604030504040204" pitchFamily="34" charset="0"/>
                        <a:ea typeface="Verdana" panose="020B0604030504040204" pitchFamily="34" charset="0"/>
                        <a:cs typeface="Arial" panose="020B0604020202020204" pitchFamily="34" charset="0"/>
                      </a:endParaRPr>
                    </a:p>
                  </a:txBody>
                  <a:tcPr marL="7620" marR="7620" marT="7620" marB="0" anchor="b">
                    <a:solidFill>
                      <a:schemeClr val="accent4">
                        <a:lumMod val="20000"/>
                        <a:lumOff val="80000"/>
                      </a:schemeClr>
                    </a:solidFill>
                  </a:tcPr>
                </a:tc>
                <a:tc>
                  <a:txBody>
                    <a:bodyPr/>
                    <a:lstStyle/>
                    <a:p>
                      <a:pPr algn="ctr" fontAlgn="b"/>
                      <a:r>
                        <a:rPr lang="lv-LV" sz="1000" u="none" strike="noStrike">
                          <a:effectLst/>
                          <a:latin typeface="Verdana" panose="020B0604030504040204" pitchFamily="34" charset="0"/>
                          <a:ea typeface="Verdana" panose="020B0604030504040204" pitchFamily="34" charset="0"/>
                          <a:cs typeface="Arial" panose="020B0604020202020204" pitchFamily="34" charset="0"/>
                        </a:rPr>
                        <a:t>1</a:t>
                      </a:r>
                      <a:endParaRPr lang="lv-LV" sz="1000" b="0" i="0" u="none" strike="noStrike">
                        <a:effectLst/>
                        <a:latin typeface="Verdana" panose="020B0604030504040204" pitchFamily="34" charset="0"/>
                        <a:ea typeface="Verdana" panose="020B0604030504040204" pitchFamily="34" charset="0"/>
                        <a:cs typeface="Arial" panose="020B0604020202020204" pitchFamily="34" charset="0"/>
                      </a:endParaRPr>
                    </a:p>
                  </a:txBody>
                  <a:tcPr marL="7620" marR="7620" marT="7620" marB="0" anchor="b">
                    <a:solidFill>
                      <a:schemeClr val="accent4">
                        <a:lumMod val="20000"/>
                        <a:lumOff val="80000"/>
                      </a:schemeClr>
                    </a:solidFill>
                  </a:tcPr>
                </a:tc>
                <a:tc>
                  <a:txBody>
                    <a:bodyPr/>
                    <a:lstStyle/>
                    <a:p>
                      <a:pPr algn="ctr" fontAlgn="b"/>
                      <a:r>
                        <a:rPr lang="lv-LV" sz="1000" u="none" strike="noStrike">
                          <a:effectLst/>
                          <a:latin typeface="Verdana" panose="020B0604030504040204" pitchFamily="34" charset="0"/>
                          <a:ea typeface="Verdana" panose="020B0604030504040204" pitchFamily="34" charset="0"/>
                          <a:cs typeface="Arial" panose="020B0604020202020204" pitchFamily="34" charset="0"/>
                        </a:rPr>
                        <a:t> </a:t>
                      </a:r>
                      <a:endParaRPr lang="lv-LV" sz="1000" b="0" i="0" u="none" strike="noStrike">
                        <a:effectLst/>
                        <a:latin typeface="Verdana" panose="020B0604030504040204" pitchFamily="34" charset="0"/>
                        <a:ea typeface="Verdana" panose="020B0604030504040204" pitchFamily="34" charset="0"/>
                        <a:cs typeface="Arial" panose="020B0604020202020204" pitchFamily="34" charset="0"/>
                      </a:endParaRPr>
                    </a:p>
                  </a:txBody>
                  <a:tcPr marL="7620" marR="7620" marT="7620" marB="0" anchor="b">
                    <a:solidFill>
                      <a:schemeClr val="accent4">
                        <a:lumMod val="20000"/>
                        <a:lumOff val="80000"/>
                      </a:schemeClr>
                    </a:solidFill>
                  </a:tcPr>
                </a:tc>
                <a:tc>
                  <a:txBody>
                    <a:bodyPr/>
                    <a:lstStyle/>
                    <a:p>
                      <a:pPr algn="ctr" fontAlgn="b"/>
                      <a:r>
                        <a:rPr lang="lv-LV" sz="1000" b="1" u="none" strike="noStrike" dirty="0">
                          <a:effectLst/>
                          <a:latin typeface="Verdana" panose="020B0604030504040204" pitchFamily="34" charset="0"/>
                          <a:ea typeface="Verdana" panose="020B0604030504040204" pitchFamily="34" charset="0"/>
                          <a:cs typeface="Arial" panose="020B0604020202020204" pitchFamily="34" charset="0"/>
                        </a:rPr>
                        <a:t>2</a:t>
                      </a:r>
                      <a:endParaRPr lang="lv-LV" sz="1000" b="1" i="0" u="none" strike="noStrike" dirty="0">
                        <a:effectLst/>
                        <a:latin typeface="Verdana" panose="020B0604030504040204" pitchFamily="34" charset="0"/>
                        <a:ea typeface="Verdana" panose="020B0604030504040204" pitchFamily="34" charset="0"/>
                        <a:cs typeface="Arial" panose="020B0604020202020204" pitchFamily="34" charset="0"/>
                      </a:endParaRPr>
                    </a:p>
                  </a:txBody>
                  <a:tcPr marL="7620" marR="7620" marT="7620" marB="0" anchor="b">
                    <a:solidFill>
                      <a:schemeClr val="accent4">
                        <a:lumMod val="20000"/>
                        <a:lumOff val="80000"/>
                      </a:schemeClr>
                    </a:solidFill>
                  </a:tcPr>
                </a:tc>
                <a:tc>
                  <a:txBody>
                    <a:bodyPr/>
                    <a:lstStyle/>
                    <a:p>
                      <a:pPr algn="ctr" fontAlgn="b"/>
                      <a:r>
                        <a:rPr lang="lv-LV" sz="1000" u="none" strike="noStrike" dirty="0">
                          <a:effectLst/>
                          <a:latin typeface="Verdana" panose="020B0604030504040204" pitchFamily="34" charset="0"/>
                          <a:ea typeface="Verdana" panose="020B0604030504040204" pitchFamily="34" charset="0"/>
                          <a:cs typeface="Arial" panose="020B0604020202020204" pitchFamily="34" charset="0"/>
                        </a:rPr>
                        <a:t> </a:t>
                      </a:r>
                      <a:endParaRPr lang="lv-LV" sz="1000" b="0" i="0" u="none" strike="noStrike" dirty="0">
                        <a:effectLst/>
                        <a:latin typeface="Verdana" panose="020B0604030504040204" pitchFamily="34" charset="0"/>
                        <a:ea typeface="Verdana" panose="020B0604030504040204" pitchFamily="34" charset="0"/>
                        <a:cs typeface="Arial" panose="020B0604020202020204" pitchFamily="34" charset="0"/>
                      </a:endParaRPr>
                    </a:p>
                  </a:txBody>
                  <a:tcPr marL="7620" marR="7620" marT="7620" marB="0" anchor="b">
                    <a:solidFill>
                      <a:schemeClr val="accent4">
                        <a:lumMod val="20000"/>
                        <a:lumOff val="80000"/>
                      </a:schemeClr>
                    </a:solidFill>
                  </a:tcPr>
                </a:tc>
                <a:extLst>
                  <a:ext uri="{0D108BD9-81ED-4DB2-BD59-A6C34878D82A}">
                    <a16:rowId xmlns:a16="http://schemas.microsoft.com/office/drawing/2014/main" val="3380519016"/>
                  </a:ext>
                </a:extLst>
              </a:tr>
              <a:tr h="194990">
                <a:tc>
                  <a:txBody>
                    <a:bodyPr/>
                    <a:lstStyle/>
                    <a:p>
                      <a:pPr algn="ctr" fontAlgn="b"/>
                      <a:r>
                        <a:rPr lang="lv-LV" sz="1000" b="1" u="none" strike="noStrike" dirty="0">
                          <a:effectLst/>
                          <a:latin typeface="Verdana" panose="020B0604030504040204" pitchFamily="34" charset="0"/>
                          <a:ea typeface="Verdana" panose="020B0604030504040204" pitchFamily="34" charset="0"/>
                          <a:cs typeface="Arial" panose="020B0604020202020204" pitchFamily="34" charset="0"/>
                        </a:rPr>
                        <a:t>    Adenovīrusu enterīts;       </a:t>
                      </a:r>
                      <a:endParaRPr lang="lv-LV" sz="1000" b="1" i="0" u="none" strike="noStrike" dirty="0">
                        <a:effectLst/>
                        <a:latin typeface="Verdana" panose="020B0604030504040204" pitchFamily="34" charset="0"/>
                        <a:ea typeface="Verdana" panose="020B0604030504040204" pitchFamily="34" charset="0"/>
                        <a:cs typeface="Arial" panose="020B0604020202020204" pitchFamily="34" charset="0"/>
                      </a:endParaRPr>
                    </a:p>
                  </a:txBody>
                  <a:tcPr marL="7620" marR="7620" marT="7620" marB="0" anchor="b">
                    <a:solidFill>
                      <a:schemeClr val="accent4">
                        <a:lumMod val="20000"/>
                        <a:lumOff val="80000"/>
                      </a:schemeClr>
                    </a:solidFill>
                  </a:tcPr>
                </a:tc>
                <a:tc>
                  <a:txBody>
                    <a:bodyPr/>
                    <a:lstStyle/>
                    <a:p>
                      <a:pPr algn="ctr" fontAlgn="b"/>
                      <a:r>
                        <a:rPr lang="lv-LV" sz="1000" u="none" strike="noStrike">
                          <a:effectLst/>
                          <a:latin typeface="Verdana" panose="020B0604030504040204" pitchFamily="34" charset="0"/>
                          <a:ea typeface="Verdana" panose="020B0604030504040204" pitchFamily="34" charset="0"/>
                          <a:cs typeface="Arial" panose="020B0604020202020204" pitchFamily="34" charset="0"/>
                        </a:rPr>
                        <a:t>2</a:t>
                      </a:r>
                      <a:endParaRPr lang="lv-LV" sz="1000" b="0" i="0" u="none" strike="noStrike">
                        <a:effectLst/>
                        <a:latin typeface="Verdana" panose="020B0604030504040204" pitchFamily="34" charset="0"/>
                        <a:ea typeface="Verdana" panose="020B0604030504040204" pitchFamily="34" charset="0"/>
                        <a:cs typeface="Arial" panose="020B0604020202020204" pitchFamily="34" charset="0"/>
                      </a:endParaRPr>
                    </a:p>
                  </a:txBody>
                  <a:tcPr marL="7620" marR="7620" marT="7620" marB="0" anchor="b">
                    <a:solidFill>
                      <a:schemeClr val="accent4">
                        <a:lumMod val="20000"/>
                        <a:lumOff val="80000"/>
                      </a:schemeClr>
                    </a:solidFill>
                  </a:tcPr>
                </a:tc>
                <a:tc>
                  <a:txBody>
                    <a:bodyPr/>
                    <a:lstStyle/>
                    <a:p>
                      <a:pPr algn="ctr" fontAlgn="b"/>
                      <a:r>
                        <a:rPr lang="lv-LV" sz="1000" u="none" strike="noStrike">
                          <a:effectLst/>
                          <a:latin typeface="Verdana" panose="020B0604030504040204" pitchFamily="34" charset="0"/>
                          <a:ea typeface="Verdana" panose="020B0604030504040204" pitchFamily="34" charset="0"/>
                          <a:cs typeface="Arial" panose="020B0604020202020204" pitchFamily="34" charset="0"/>
                        </a:rPr>
                        <a:t> </a:t>
                      </a:r>
                      <a:endParaRPr lang="lv-LV" sz="1000" b="0" i="0" u="none" strike="noStrike">
                        <a:effectLst/>
                        <a:latin typeface="Verdana" panose="020B0604030504040204" pitchFamily="34" charset="0"/>
                        <a:ea typeface="Verdana" panose="020B0604030504040204" pitchFamily="34" charset="0"/>
                        <a:cs typeface="Arial" panose="020B0604020202020204" pitchFamily="34" charset="0"/>
                      </a:endParaRPr>
                    </a:p>
                  </a:txBody>
                  <a:tcPr marL="7620" marR="7620" marT="7620" marB="0" anchor="b">
                    <a:solidFill>
                      <a:schemeClr val="accent4">
                        <a:lumMod val="20000"/>
                        <a:lumOff val="80000"/>
                      </a:schemeClr>
                    </a:solidFill>
                  </a:tcPr>
                </a:tc>
                <a:tc>
                  <a:txBody>
                    <a:bodyPr/>
                    <a:lstStyle/>
                    <a:p>
                      <a:pPr algn="ctr" fontAlgn="b"/>
                      <a:r>
                        <a:rPr lang="lv-LV" sz="1000" u="none" strike="noStrike">
                          <a:effectLst/>
                          <a:latin typeface="Verdana" panose="020B0604030504040204" pitchFamily="34" charset="0"/>
                          <a:ea typeface="Verdana" panose="020B0604030504040204" pitchFamily="34" charset="0"/>
                          <a:cs typeface="Arial" panose="020B0604020202020204" pitchFamily="34" charset="0"/>
                        </a:rPr>
                        <a:t> </a:t>
                      </a:r>
                      <a:endParaRPr lang="lv-LV" sz="1000" b="0" i="0" u="none" strike="noStrike">
                        <a:effectLst/>
                        <a:latin typeface="Verdana" panose="020B0604030504040204" pitchFamily="34" charset="0"/>
                        <a:ea typeface="Verdana" panose="020B0604030504040204" pitchFamily="34" charset="0"/>
                        <a:cs typeface="Arial" panose="020B0604020202020204" pitchFamily="34" charset="0"/>
                      </a:endParaRPr>
                    </a:p>
                  </a:txBody>
                  <a:tcPr marL="7620" marR="7620" marT="7620" marB="0" anchor="b">
                    <a:solidFill>
                      <a:schemeClr val="accent4">
                        <a:lumMod val="20000"/>
                        <a:lumOff val="80000"/>
                      </a:schemeClr>
                    </a:solidFill>
                  </a:tcPr>
                </a:tc>
                <a:tc>
                  <a:txBody>
                    <a:bodyPr/>
                    <a:lstStyle/>
                    <a:p>
                      <a:pPr algn="ctr" fontAlgn="b"/>
                      <a:r>
                        <a:rPr lang="lv-LV" sz="1000" u="none" strike="noStrike">
                          <a:effectLst/>
                          <a:latin typeface="Verdana" panose="020B0604030504040204" pitchFamily="34" charset="0"/>
                          <a:ea typeface="Verdana" panose="020B0604030504040204" pitchFamily="34" charset="0"/>
                          <a:cs typeface="Arial" panose="020B0604020202020204" pitchFamily="34" charset="0"/>
                        </a:rPr>
                        <a:t>1</a:t>
                      </a:r>
                      <a:endParaRPr lang="lv-LV" sz="1000" b="0" i="0" u="none" strike="noStrike">
                        <a:effectLst/>
                        <a:latin typeface="Verdana" panose="020B0604030504040204" pitchFamily="34" charset="0"/>
                        <a:ea typeface="Verdana" panose="020B0604030504040204" pitchFamily="34" charset="0"/>
                        <a:cs typeface="Arial" panose="020B0604020202020204" pitchFamily="34" charset="0"/>
                      </a:endParaRPr>
                    </a:p>
                  </a:txBody>
                  <a:tcPr marL="7620" marR="7620" marT="7620" marB="0" anchor="b">
                    <a:solidFill>
                      <a:schemeClr val="accent4">
                        <a:lumMod val="20000"/>
                        <a:lumOff val="80000"/>
                      </a:schemeClr>
                    </a:solidFill>
                  </a:tcPr>
                </a:tc>
                <a:tc>
                  <a:txBody>
                    <a:bodyPr/>
                    <a:lstStyle/>
                    <a:p>
                      <a:pPr algn="ctr" fontAlgn="b"/>
                      <a:r>
                        <a:rPr lang="lv-LV" sz="1000" b="1" u="none" strike="noStrike">
                          <a:effectLst/>
                          <a:latin typeface="Verdana" panose="020B0604030504040204" pitchFamily="34" charset="0"/>
                          <a:ea typeface="Verdana" panose="020B0604030504040204" pitchFamily="34" charset="0"/>
                          <a:cs typeface="Arial" panose="020B0604020202020204" pitchFamily="34" charset="0"/>
                        </a:rPr>
                        <a:t>3</a:t>
                      </a:r>
                      <a:endParaRPr lang="lv-LV" sz="1000" b="1" i="0" u="none" strike="noStrike">
                        <a:effectLst/>
                        <a:latin typeface="Verdana" panose="020B0604030504040204" pitchFamily="34" charset="0"/>
                        <a:ea typeface="Verdana" panose="020B0604030504040204" pitchFamily="34" charset="0"/>
                        <a:cs typeface="Arial" panose="020B0604020202020204" pitchFamily="34" charset="0"/>
                      </a:endParaRPr>
                    </a:p>
                  </a:txBody>
                  <a:tcPr marL="7620" marR="7620" marT="7620" marB="0" anchor="b">
                    <a:solidFill>
                      <a:schemeClr val="accent4">
                        <a:lumMod val="20000"/>
                        <a:lumOff val="80000"/>
                      </a:schemeClr>
                    </a:solidFill>
                  </a:tcPr>
                </a:tc>
                <a:tc>
                  <a:txBody>
                    <a:bodyPr/>
                    <a:lstStyle/>
                    <a:p>
                      <a:pPr algn="ctr" fontAlgn="b"/>
                      <a:r>
                        <a:rPr lang="lv-LV" sz="1000" u="none" strike="noStrike" dirty="0">
                          <a:effectLst/>
                          <a:latin typeface="Verdana" panose="020B0604030504040204" pitchFamily="34" charset="0"/>
                          <a:ea typeface="Verdana" panose="020B0604030504040204" pitchFamily="34" charset="0"/>
                          <a:cs typeface="Arial" panose="020B0604020202020204" pitchFamily="34" charset="0"/>
                        </a:rPr>
                        <a:t> </a:t>
                      </a:r>
                      <a:endParaRPr lang="lv-LV" sz="1000" b="0" i="0" u="none" strike="noStrike" dirty="0">
                        <a:effectLst/>
                        <a:latin typeface="Verdana" panose="020B0604030504040204" pitchFamily="34" charset="0"/>
                        <a:ea typeface="Verdana" panose="020B0604030504040204" pitchFamily="34" charset="0"/>
                        <a:cs typeface="Arial" panose="020B0604020202020204" pitchFamily="34" charset="0"/>
                      </a:endParaRPr>
                    </a:p>
                  </a:txBody>
                  <a:tcPr marL="7620" marR="7620" marT="7620" marB="0" anchor="b">
                    <a:solidFill>
                      <a:schemeClr val="accent4">
                        <a:lumMod val="20000"/>
                        <a:lumOff val="80000"/>
                      </a:schemeClr>
                    </a:solidFill>
                  </a:tcPr>
                </a:tc>
                <a:extLst>
                  <a:ext uri="{0D108BD9-81ED-4DB2-BD59-A6C34878D82A}">
                    <a16:rowId xmlns:a16="http://schemas.microsoft.com/office/drawing/2014/main" val="1319448591"/>
                  </a:ext>
                </a:extLst>
              </a:tr>
              <a:tr h="194990">
                <a:tc>
                  <a:txBody>
                    <a:bodyPr/>
                    <a:lstStyle/>
                    <a:p>
                      <a:pPr algn="ctr" fontAlgn="b"/>
                      <a:r>
                        <a:rPr lang="lv-LV" sz="1000" b="1" u="none" strike="noStrike" dirty="0">
                          <a:effectLst/>
                          <a:latin typeface="Verdana" panose="020B0604030504040204" pitchFamily="34" charset="0"/>
                          <a:ea typeface="Verdana" panose="020B0604030504040204" pitchFamily="34" charset="0"/>
                          <a:cs typeface="Arial" panose="020B0604020202020204" pitchFamily="34" charset="0"/>
                        </a:rPr>
                        <a:t>    Hronisks B vīrushepatīts bez delta vīrusa;       </a:t>
                      </a:r>
                      <a:endParaRPr lang="lv-LV" sz="1000" b="1" i="0" u="none" strike="noStrike" dirty="0">
                        <a:effectLst/>
                        <a:latin typeface="Verdana" panose="020B0604030504040204" pitchFamily="34" charset="0"/>
                        <a:ea typeface="Verdana" panose="020B0604030504040204" pitchFamily="34" charset="0"/>
                        <a:cs typeface="Arial" panose="020B0604020202020204" pitchFamily="34" charset="0"/>
                      </a:endParaRPr>
                    </a:p>
                  </a:txBody>
                  <a:tcPr marL="7620" marR="7620" marT="7620" marB="0" anchor="b">
                    <a:solidFill>
                      <a:schemeClr val="accent4">
                        <a:lumMod val="20000"/>
                        <a:lumOff val="80000"/>
                      </a:schemeClr>
                    </a:solidFill>
                  </a:tcPr>
                </a:tc>
                <a:tc>
                  <a:txBody>
                    <a:bodyPr/>
                    <a:lstStyle/>
                    <a:p>
                      <a:pPr algn="ctr" fontAlgn="b"/>
                      <a:r>
                        <a:rPr lang="lv-LV" sz="1000" u="none" strike="noStrike">
                          <a:effectLst/>
                          <a:latin typeface="Verdana" panose="020B0604030504040204" pitchFamily="34" charset="0"/>
                          <a:ea typeface="Verdana" panose="020B0604030504040204" pitchFamily="34" charset="0"/>
                          <a:cs typeface="Arial" panose="020B0604020202020204" pitchFamily="34" charset="0"/>
                        </a:rPr>
                        <a:t> </a:t>
                      </a:r>
                      <a:endParaRPr lang="lv-LV" sz="1000" b="0" i="0" u="none" strike="noStrike">
                        <a:effectLst/>
                        <a:latin typeface="Verdana" panose="020B0604030504040204" pitchFamily="34" charset="0"/>
                        <a:ea typeface="Verdana" panose="020B0604030504040204" pitchFamily="34" charset="0"/>
                        <a:cs typeface="Arial" panose="020B0604020202020204" pitchFamily="34" charset="0"/>
                      </a:endParaRPr>
                    </a:p>
                  </a:txBody>
                  <a:tcPr marL="7620" marR="7620" marT="7620" marB="0" anchor="b">
                    <a:solidFill>
                      <a:schemeClr val="accent4">
                        <a:lumMod val="20000"/>
                        <a:lumOff val="80000"/>
                      </a:schemeClr>
                    </a:solidFill>
                  </a:tcPr>
                </a:tc>
                <a:tc>
                  <a:txBody>
                    <a:bodyPr/>
                    <a:lstStyle/>
                    <a:p>
                      <a:pPr algn="ctr" fontAlgn="b"/>
                      <a:r>
                        <a:rPr lang="lv-LV" sz="1000" u="none" strike="noStrike" dirty="0">
                          <a:effectLst/>
                          <a:latin typeface="Verdana" panose="020B0604030504040204" pitchFamily="34" charset="0"/>
                          <a:ea typeface="Verdana" panose="020B0604030504040204" pitchFamily="34" charset="0"/>
                          <a:cs typeface="Arial" panose="020B0604020202020204" pitchFamily="34" charset="0"/>
                        </a:rPr>
                        <a:t>1</a:t>
                      </a:r>
                      <a:endParaRPr lang="lv-LV" sz="1000" b="0" i="0" u="none" strike="noStrike" dirty="0">
                        <a:effectLst/>
                        <a:latin typeface="Verdana" panose="020B0604030504040204" pitchFamily="34" charset="0"/>
                        <a:ea typeface="Verdana" panose="020B0604030504040204" pitchFamily="34" charset="0"/>
                        <a:cs typeface="Arial" panose="020B0604020202020204" pitchFamily="34" charset="0"/>
                      </a:endParaRPr>
                    </a:p>
                  </a:txBody>
                  <a:tcPr marL="7620" marR="7620" marT="7620" marB="0" anchor="b">
                    <a:solidFill>
                      <a:schemeClr val="accent4">
                        <a:lumMod val="20000"/>
                        <a:lumOff val="80000"/>
                      </a:schemeClr>
                    </a:solidFill>
                  </a:tcPr>
                </a:tc>
                <a:tc>
                  <a:txBody>
                    <a:bodyPr/>
                    <a:lstStyle/>
                    <a:p>
                      <a:pPr algn="ctr" fontAlgn="b"/>
                      <a:r>
                        <a:rPr lang="lv-LV" sz="1000" u="none" strike="noStrike">
                          <a:effectLst/>
                          <a:latin typeface="Verdana" panose="020B0604030504040204" pitchFamily="34" charset="0"/>
                          <a:ea typeface="Verdana" panose="020B0604030504040204" pitchFamily="34" charset="0"/>
                          <a:cs typeface="Arial" panose="020B0604020202020204" pitchFamily="34" charset="0"/>
                        </a:rPr>
                        <a:t> </a:t>
                      </a:r>
                      <a:endParaRPr lang="lv-LV" sz="1000" b="0" i="0" u="none" strike="noStrike">
                        <a:effectLst/>
                        <a:latin typeface="Verdana" panose="020B0604030504040204" pitchFamily="34" charset="0"/>
                        <a:ea typeface="Verdana" panose="020B0604030504040204" pitchFamily="34" charset="0"/>
                        <a:cs typeface="Arial" panose="020B0604020202020204" pitchFamily="34" charset="0"/>
                      </a:endParaRPr>
                    </a:p>
                  </a:txBody>
                  <a:tcPr marL="7620" marR="7620" marT="7620" marB="0" anchor="b">
                    <a:solidFill>
                      <a:schemeClr val="accent4">
                        <a:lumMod val="20000"/>
                        <a:lumOff val="80000"/>
                      </a:schemeClr>
                    </a:solidFill>
                  </a:tcPr>
                </a:tc>
                <a:tc>
                  <a:txBody>
                    <a:bodyPr/>
                    <a:lstStyle/>
                    <a:p>
                      <a:pPr algn="ctr" fontAlgn="b"/>
                      <a:r>
                        <a:rPr lang="lv-LV" sz="1000" u="none" strike="noStrike">
                          <a:effectLst/>
                          <a:latin typeface="Verdana" panose="020B0604030504040204" pitchFamily="34" charset="0"/>
                          <a:ea typeface="Verdana" panose="020B0604030504040204" pitchFamily="34" charset="0"/>
                          <a:cs typeface="Arial" panose="020B0604020202020204" pitchFamily="34" charset="0"/>
                        </a:rPr>
                        <a:t>2</a:t>
                      </a:r>
                      <a:endParaRPr lang="lv-LV" sz="1000" b="0" i="0" u="none" strike="noStrike">
                        <a:effectLst/>
                        <a:latin typeface="Verdana" panose="020B0604030504040204" pitchFamily="34" charset="0"/>
                        <a:ea typeface="Verdana" panose="020B0604030504040204" pitchFamily="34" charset="0"/>
                        <a:cs typeface="Arial" panose="020B0604020202020204" pitchFamily="34" charset="0"/>
                      </a:endParaRPr>
                    </a:p>
                  </a:txBody>
                  <a:tcPr marL="7620" marR="7620" marT="7620" marB="0" anchor="b">
                    <a:solidFill>
                      <a:schemeClr val="accent4">
                        <a:lumMod val="20000"/>
                        <a:lumOff val="80000"/>
                      </a:schemeClr>
                    </a:solidFill>
                  </a:tcPr>
                </a:tc>
                <a:tc>
                  <a:txBody>
                    <a:bodyPr/>
                    <a:lstStyle/>
                    <a:p>
                      <a:pPr algn="ctr" fontAlgn="b"/>
                      <a:r>
                        <a:rPr lang="lv-LV" sz="1000" b="1" u="none" strike="noStrike" dirty="0">
                          <a:effectLst/>
                          <a:latin typeface="Verdana" panose="020B0604030504040204" pitchFamily="34" charset="0"/>
                          <a:ea typeface="Verdana" panose="020B0604030504040204" pitchFamily="34" charset="0"/>
                          <a:cs typeface="Arial" panose="020B0604020202020204" pitchFamily="34" charset="0"/>
                        </a:rPr>
                        <a:t>3</a:t>
                      </a:r>
                      <a:endParaRPr lang="lv-LV" sz="1000" b="1" i="0" u="none" strike="noStrike" dirty="0">
                        <a:effectLst/>
                        <a:latin typeface="Verdana" panose="020B0604030504040204" pitchFamily="34" charset="0"/>
                        <a:ea typeface="Verdana" panose="020B0604030504040204" pitchFamily="34" charset="0"/>
                        <a:cs typeface="Arial" panose="020B0604020202020204" pitchFamily="34" charset="0"/>
                      </a:endParaRPr>
                    </a:p>
                  </a:txBody>
                  <a:tcPr marL="7620" marR="7620" marT="7620" marB="0" anchor="b">
                    <a:solidFill>
                      <a:schemeClr val="accent4">
                        <a:lumMod val="20000"/>
                        <a:lumOff val="80000"/>
                      </a:schemeClr>
                    </a:solidFill>
                  </a:tcPr>
                </a:tc>
                <a:tc>
                  <a:txBody>
                    <a:bodyPr/>
                    <a:lstStyle/>
                    <a:p>
                      <a:pPr algn="ctr" fontAlgn="b"/>
                      <a:r>
                        <a:rPr lang="lv-LV" sz="1000" u="none" strike="noStrike" dirty="0">
                          <a:effectLst/>
                          <a:latin typeface="Verdana" panose="020B0604030504040204" pitchFamily="34" charset="0"/>
                          <a:ea typeface="Verdana" panose="020B0604030504040204" pitchFamily="34" charset="0"/>
                          <a:cs typeface="Arial" panose="020B0604020202020204" pitchFamily="34" charset="0"/>
                        </a:rPr>
                        <a:t> </a:t>
                      </a:r>
                      <a:endParaRPr lang="lv-LV" sz="1000" b="0" i="0" u="none" strike="noStrike" dirty="0">
                        <a:effectLst/>
                        <a:latin typeface="Verdana" panose="020B0604030504040204" pitchFamily="34" charset="0"/>
                        <a:ea typeface="Verdana" panose="020B0604030504040204" pitchFamily="34" charset="0"/>
                        <a:cs typeface="Arial" panose="020B0604020202020204" pitchFamily="34" charset="0"/>
                      </a:endParaRPr>
                    </a:p>
                  </a:txBody>
                  <a:tcPr marL="7620" marR="7620" marT="7620" marB="0" anchor="b">
                    <a:solidFill>
                      <a:schemeClr val="accent4">
                        <a:lumMod val="20000"/>
                        <a:lumOff val="80000"/>
                      </a:schemeClr>
                    </a:solidFill>
                  </a:tcPr>
                </a:tc>
                <a:extLst>
                  <a:ext uri="{0D108BD9-81ED-4DB2-BD59-A6C34878D82A}">
                    <a16:rowId xmlns:a16="http://schemas.microsoft.com/office/drawing/2014/main" val="278569935"/>
                  </a:ext>
                </a:extLst>
              </a:tr>
              <a:tr h="194990">
                <a:tc>
                  <a:txBody>
                    <a:bodyPr/>
                    <a:lstStyle/>
                    <a:p>
                      <a:pPr algn="ctr" fontAlgn="b"/>
                      <a:r>
                        <a:rPr lang="lv-LV" sz="1000" b="1" u="none" strike="noStrike" dirty="0">
                          <a:effectLst/>
                          <a:latin typeface="Verdana" panose="020B0604030504040204" pitchFamily="34" charset="0"/>
                          <a:ea typeface="Verdana" panose="020B0604030504040204" pitchFamily="34" charset="0"/>
                          <a:cs typeface="Arial" panose="020B0604020202020204" pitchFamily="34" charset="0"/>
                        </a:rPr>
                        <a:t>    Akūta gastroenteropātija, ko ierosina Norvalkas vīruss;       </a:t>
                      </a:r>
                      <a:endParaRPr lang="lv-LV" sz="1000" b="1" i="0" u="none" strike="noStrike" dirty="0">
                        <a:effectLst/>
                        <a:latin typeface="Verdana" panose="020B0604030504040204" pitchFamily="34" charset="0"/>
                        <a:ea typeface="Verdana" panose="020B0604030504040204" pitchFamily="34" charset="0"/>
                        <a:cs typeface="Arial" panose="020B0604020202020204" pitchFamily="34" charset="0"/>
                      </a:endParaRPr>
                    </a:p>
                  </a:txBody>
                  <a:tcPr marL="7620" marR="7620" marT="7620" marB="0" anchor="b">
                    <a:solidFill>
                      <a:schemeClr val="accent4">
                        <a:lumMod val="20000"/>
                        <a:lumOff val="80000"/>
                      </a:schemeClr>
                    </a:solidFill>
                  </a:tcPr>
                </a:tc>
                <a:tc>
                  <a:txBody>
                    <a:bodyPr/>
                    <a:lstStyle/>
                    <a:p>
                      <a:pPr algn="ctr" fontAlgn="b"/>
                      <a:r>
                        <a:rPr lang="lv-LV" sz="1000" u="none" strike="noStrike">
                          <a:effectLst/>
                          <a:latin typeface="Verdana" panose="020B0604030504040204" pitchFamily="34" charset="0"/>
                          <a:ea typeface="Verdana" panose="020B0604030504040204" pitchFamily="34" charset="0"/>
                          <a:cs typeface="Arial" panose="020B0604020202020204" pitchFamily="34" charset="0"/>
                        </a:rPr>
                        <a:t>2</a:t>
                      </a:r>
                      <a:endParaRPr lang="lv-LV" sz="1000" b="0" i="0" u="none" strike="noStrike">
                        <a:effectLst/>
                        <a:latin typeface="Verdana" panose="020B0604030504040204" pitchFamily="34" charset="0"/>
                        <a:ea typeface="Verdana" panose="020B0604030504040204" pitchFamily="34" charset="0"/>
                        <a:cs typeface="Arial" panose="020B0604020202020204" pitchFamily="34" charset="0"/>
                      </a:endParaRPr>
                    </a:p>
                  </a:txBody>
                  <a:tcPr marL="7620" marR="7620" marT="7620" marB="0" anchor="b">
                    <a:solidFill>
                      <a:schemeClr val="accent4">
                        <a:lumMod val="20000"/>
                        <a:lumOff val="80000"/>
                      </a:schemeClr>
                    </a:solidFill>
                  </a:tcPr>
                </a:tc>
                <a:tc>
                  <a:txBody>
                    <a:bodyPr/>
                    <a:lstStyle/>
                    <a:p>
                      <a:pPr algn="ctr" fontAlgn="b"/>
                      <a:r>
                        <a:rPr lang="lv-LV" sz="1000" u="none" strike="noStrike">
                          <a:effectLst/>
                          <a:latin typeface="Verdana" panose="020B0604030504040204" pitchFamily="34" charset="0"/>
                          <a:ea typeface="Verdana" panose="020B0604030504040204" pitchFamily="34" charset="0"/>
                          <a:cs typeface="Arial" panose="020B0604020202020204" pitchFamily="34" charset="0"/>
                        </a:rPr>
                        <a:t>1</a:t>
                      </a:r>
                      <a:endParaRPr lang="lv-LV" sz="1000" b="0" i="0" u="none" strike="noStrike">
                        <a:effectLst/>
                        <a:latin typeface="Verdana" panose="020B0604030504040204" pitchFamily="34" charset="0"/>
                        <a:ea typeface="Verdana" panose="020B0604030504040204" pitchFamily="34" charset="0"/>
                        <a:cs typeface="Arial" panose="020B0604020202020204" pitchFamily="34" charset="0"/>
                      </a:endParaRPr>
                    </a:p>
                  </a:txBody>
                  <a:tcPr marL="7620" marR="7620" marT="7620" marB="0" anchor="b">
                    <a:solidFill>
                      <a:schemeClr val="accent4">
                        <a:lumMod val="20000"/>
                        <a:lumOff val="80000"/>
                      </a:schemeClr>
                    </a:solidFill>
                  </a:tcPr>
                </a:tc>
                <a:tc>
                  <a:txBody>
                    <a:bodyPr/>
                    <a:lstStyle/>
                    <a:p>
                      <a:pPr algn="ctr" fontAlgn="b"/>
                      <a:r>
                        <a:rPr lang="lv-LV" sz="1000" u="none" strike="noStrike">
                          <a:effectLst/>
                          <a:latin typeface="Verdana" panose="020B0604030504040204" pitchFamily="34" charset="0"/>
                          <a:ea typeface="Verdana" panose="020B0604030504040204" pitchFamily="34" charset="0"/>
                          <a:cs typeface="Arial" panose="020B0604020202020204" pitchFamily="34" charset="0"/>
                        </a:rPr>
                        <a:t>1</a:t>
                      </a:r>
                      <a:endParaRPr lang="lv-LV" sz="1000" b="0" i="0" u="none" strike="noStrike">
                        <a:effectLst/>
                        <a:latin typeface="Verdana" panose="020B0604030504040204" pitchFamily="34" charset="0"/>
                        <a:ea typeface="Verdana" panose="020B0604030504040204" pitchFamily="34" charset="0"/>
                        <a:cs typeface="Arial" panose="020B0604020202020204" pitchFamily="34" charset="0"/>
                      </a:endParaRPr>
                    </a:p>
                  </a:txBody>
                  <a:tcPr marL="7620" marR="7620" marT="7620" marB="0" anchor="b">
                    <a:solidFill>
                      <a:schemeClr val="accent4">
                        <a:lumMod val="20000"/>
                        <a:lumOff val="80000"/>
                      </a:schemeClr>
                    </a:solidFill>
                  </a:tcPr>
                </a:tc>
                <a:tc>
                  <a:txBody>
                    <a:bodyPr/>
                    <a:lstStyle/>
                    <a:p>
                      <a:pPr algn="ctr" fontAlgn="b"/>
                      <a:r>
                        <a:rPr lang="lv-LV" sz="1000" u="none" strike="noStrike">
                          <a:effectLst/>
                          <a:latin typeface="Verdana" panose="020B0604030504040204" pitchFamily="34" charset="0"/>
                          <a:ea typeface="Verdana" panose="020B0604030504040204" pitchFamily="34" charset="0"/>
                          <a:cs typeface="Arial" panose="020B0604020202020204" pitchFamily="34" charset="0"/>
                        </a:rPr>
                        <a:t> </a:t>
                      </a:r>
                      <a:endParaRPr lang="lv-LV" sz="1000" b="0" i="0" u="none" strike="noStrike">
                        <a:effectLst/>
                        <a:latin typeface="Verdana" panose="020B0604030504040204" pitchFamily="34" charset="0"/>
                        <a:ea typeface="Verdana" panose="020B0604030504040204" pitchFamily="34" charset="0"/>
                        <a:cs typeface="Arial" panose="020B0604020202020204" pitchFamily="34" charset="0"/>
                      </a:endParaRPr>
                    </a:p>
                  </a:txBody>
                  <a:tcPr marL="7620" marR="7620" marT="7620" marB="0" anchor="b">
                    <a:solidFill>
                      <a:schemeClr val="accent4">
                        <a:lumMod val="20000"/>
                        <a:lumOff val="80000"/>
                      </a:schemeClr>
                    </a:solidFill>
                  </a:tcPr>
                </a:tc>
                <a:tc>
                  <a:txBody>
                    <a:bodyPr/>
                    <a:lstStyle/>
                    <a:p>
                      <a:pPr algn="ctr" fontAlgn="b"/>
                      <a:r>
                        <a:rPr lang="lv-LV" sz="1000" b="1" u="none" strike="noStrike">
                          <a:effectLst/>
                          <a:latin typeface="Verdana" panose="020B0604030504040204" pitchFamily="34" charset="0"/>
                          <a:ea typeface="Verdana" panose="020B0604030504040204" pitchFamily="34" charset="0"/>
                          <a:cs typeface="Arial" panose="020B0604020202020204" pitchFamily="34" charset="0"/>
                        </a:rPr>
                        <a:t>4</a:t>
                      </a:r>
                      <a:endParaRPr lang="lv-LV" sz="1000" b="1" i="0" u="none" strike="noStrike">
                        <a:effectLst/>
                        <a:latin typeface="Verdana" panose="020B0604030504040204" pitchFamily="34" charset="0"/>
                        <a:ea typeface="Verdana" panose="020B0604030504040204" pitchFamily="34" charset="0"/>
                        <a:cs typeface="Arial" panose="020B0604020202020204" pitchFamily="34" charset="0"/>
                      </a:endParaRPr>
                    </a:p>
                  </a:txBody>
                  <a:tcPr marL="7620" marR="7620" marT="7620" marB="0" anchor="b">
                    <a:solidFill>
                      <a:schemeClr val="accent4">
                        <a:lumMod val="20000"/>
                        <a:lumOff val="80000"/>
                      </a:schemeClr>
                    </a:solidFill>
                  </a:tcPr>
                </a:tc>
                <a:tc>
                  <a:txBody>
                    <a:bodyPr/>
                    <a:lstStyle/>
                    <a:p>
                      <a:pPr algn="ctr" fontAlgn="b"/>
                      <a:r>
                        <a:rPr lang="lv-LV" sz="1000" u="none" strike="noStrike" dirty="0">
                          <a:effectLst/>
                          <a:latin typeface="Verdana" panose="020B0604030504040204" pitchFamily="34" charset="0"/>
                          <a:ea typeface="Verdana" panose="020B0604030504040204" pitchFamily="34" charset="0"/>
                          <a:cs typeface="Arial" panose="020B0604020202020204" pitchFamily="34" charset="0"/>
                        </a:rPr>
                        <a:t> </a:t>
                      </a:r>
                      <a:endParaRPr lang="lv-LV" sz="1000" b="0" i="0" u="none" strike="noStrike" dirty="0">
                        <a:effectLst/>
                        <a:latin typeface="Verdana" panose="020B0604030504040204" pitchFamily="34" charset="0"/>
                        <a:ea typeface="Verdana" panose="020B0604030504040204" pitchFamily="34" charset="0"/>
                        <a:cs typeface="Arial" panose="020B0604020202020204" pitchFamily="34" charset="0"/>
                      </a:endParaRPr>
                    </a:p>
                  </a:txBody>
                  <a:tcPr marL="7620" marR="7620" marT="7620" marB="0" anchor="b">
                    <a:solidFill>
                      <a:schemeClr val="accent4">
                        <a:lumMod val="20000"/>
                        <a:lumOff val="80000"/>
                      </a:schemeClr>
                    </a:solidFill>
                  </a:tcPr>
                </a:tc>
                <a:extLst>
                  <a:ext uri="{0D108BD9-81ED-4DB2-BD59-A6C34878D82A}">
                    <a16:rowId xmlns:a16="http://schemas.microsoft.com/office/drawing/2014/main" val="2998107407"/>
                  </a:ext>
                </a:extLst>
              </a:tr>
              <a:tr h="389981">
                <a:tc>
                  <a:txBody>
                    <a:bodyPr/>
                    <a:lstStyle/>
                    <a:p>
                      <a:pPr algn="ctr" fontAlgn="b"/>
                      <a:r>
                        <a:rPr lang="lv-LV" sz="1000" b="1" u="none" strike="noStrike" dirty="0">
                          <a:effectLst/>
                          <a:latin typeface="Verdana" panose="020B0604030504040204" pitchFamily="34" charset="0"/>
                          <a:ea typeface="Verdana" panose="020B0604030504040204" pitchFamily="34" charset="0"/>
                          <a:cs typeface="Arial" panose="020B0604020202020204" pitchFamily="34" charset="0"/>
                        </a:rPr>
                        <a:t>    Escherichia coli [E.coli] kā citās nodaļās klasificētu slimību ierosinātājs;       </a:t>
                      </a:r>
                      <a:endParaRPr lang="lv-LV" sz="1000" b="1" i="0" u="none" strike="noStrike" dirty="0">
                        <a:effectLst/>
                        <a:latin typeface="Verdana" panose="020B0604030504040204" pitchFamily="34" charset="0"/>
                        <a:ea typeface="Verdana" panose="020B0604030504040204" pitchFamily="34" charset="0"/>
                        <a:cs typeface="Arial" panose="020B0604020202020204" pitchFamily="34" charset="0"/>
                      </a:endParaRPr>
                    </a:p>
                  </a:txBody>
                  <a:tcPr marL="7620" marR="7620" marT="7620" marB="0" anchor="b">
                    <a:solidFill>
                      <a:schemeClr val="accent4">
                        <a:lumMod val="20000"/>
                        <a:lumOff val="80000"/>
                      </a:schemeClr>
                    </a:solidFill>
                  </a:tcPr>
                </a:tc>
                <a:tc>
                  <a:txBody>
                    <a:bodyPr/>
                    <a:lstStyle/>
                    <a:p>
                      <a:pPr algn="ctr" fontAlgn="b"/>
                      <a:r>
                        <a:rPr lang="lv-LV" sz="1000" u="none" strike="noStrike">
                          <a:effectLst/>
                          <a:latin typeface="Verdana" panose="020B0604030504040204" pitchFamily="34" charset="0"/>
                          <a:ea typeface="Verdana" panose="020B0604030504040204" pitchFamily="34" charset="0"/>
                          <a:cs typeface="Arial" panose="020B0604020202020204" pitchFamily="34" charset="0"/>
                        </a:rPr>
                        <a:t>1</a:t>
                      </a:r>
                      <a:endParaRPr lang="lv-LV" sz="1000" b="0" i="0" u="none" strike="noStrike">
                        <a:effectLst/>
                        <a:latin typeface="Verdana" panose="020B0604030504040204" pitchFamily="34" charset="0"/>
                        <a:ea typeface="Verdana" panose="020B0604030504040204" pitchFamily="34" charset="0"/>
                        <a:cs typeface="Arial" panose="020B0604020202020204" pitchFamily="34" charset="0"/>
                      </a:endParaRPr>
                    </a:p>
                  </a:txBody>
                  <a:tcPr marL="7620" marR="7620" marT="7620" marB="0" anchor="b">
                    <a:solidFill>
                      <a:schemeClr val="accent4">
                        <a:lumMod val="20000"/>
                        <a:lumOff val="80000"/>
                      </a:schemeClr>
                    </a:solidFill>
                  </a:tcPr>
                </a:tc>
                <a:tc>
                  <a:txBody>
                    <a:bodyPr/>
                    <a:lstStyle/>
                    <a:p>
                      <a:pPr algn="ctr" fontAlgn="b"/>
                      <a:r>
                        <a:rPr lang="lv-LV" sz="1000" u="none" strike="noStrike" dirty="0">
                          <a:effectLst/>
                          <a:latin typeface="Verdana" panose="020B0604030504040204" pitchFamily="34" charset="0"/>
                          <a:ea typeface="Verdana" panose="020B0604030504040204" pitchFamily="34" charset="0"/>
                          <a:cs typeface="Arial" panose="020B0604020202020204" pitchFamily="34" charset="0"/>
                        </a:rPr>
                        <a:t> </a:t>
                      </a:r>
                      <a:endParaRPr lang="lv-LV" sz="1000" b="0" i="0" u="none" strike="noStrike" dirty="0">
                        <a:effectLst/>
                        <a:latin typeface="Verdana" panose="020B0604030504040204" pitchFamily="34" charset="0"/>
                        <a:ea typeface="Verdana" panose="020B0604030504040204" pitchFamily="34" charset="0"/>
                        <a:cs typeface="Arial" panose="020B0604020202020204" pitchFamily="34" charset="0"/>
                      </a:endParaRPr>
                    </a:p>
                  </a:txBody>
                  <a:tcPr marL="7620" marR="7620" marT="7620" marB="0" anchor="b">
                    <a:solidFill>
                      <a:schemeClr val="accent4">
                        <a:lumMod val="20000"/>
                        <a:lumOff val="80000"/>
                      </a:schemeClr>
                    </a:solidFill>
                  </a:tcPr>
                </a:tc>
                <a:tc>
                  <a:txBody>
                    <a:bodyPr/>
                    <a:lstStyle/>
                    <a:p>
                      <a:pPr algn="ctr" fontAlgn="b"/>
                      <a:r>
                        <a:rPr lang="lv-LV" sz="1000" u="none" strike="noStrike" dirty="0">
                          <a:effectLst/>
                          <a:latin typeface="Verdana" panose="020B0604030504040204" pitchFamily="34" charset="0"/>
                          <a:ea typeface="Verdana" panose="020B0604030504040204" pitchFamily="34" charset="0"/>
                          <a:cs typeface="Arial" panose="020B0604020202020204" pitchFamily="34" charset="0"/>
                        </a:rPr>
                        <a:t>1</a:t>
                      </a:r>
                      <a:endParaRPr lang="lv-LV" sz="1000" b="0" i="0" u="none" strike="noStrike" dirty="0">
                        <a:effectLst/>
                        <a:latin typeface="Verdana" panose="020B0604030504040204" pitchFamily="34" charset="0"/>
                        <a:ea typeface="Verdana" panose="020B0604030504040204" pitchFamily="34" charset="0"/>
                        <a:cs typeface="Arial" panose="020B0604020202020204" pitchFamily="34" charset="0"/>
                      </a:endParaRPr>
                    </a:p>
                  </a:txBody>
                  <a:tcPr marL="7620" marR="7620" marT="7620" marB="0" anchor="b">
                    <a:solidFill>
                      <a:schemeClr val="accent4">
                        <a:lumMod val="20000"/>
                        <a:lumOff val="80000"/>
                      </a:schemeClr>
                    </a:solidFill>
                  </a:tcPr>
                </a:tc>
                <a:tc>
                  <a:txBody>
                    <a:bodyPr/>
                    <a:lstStyle/>
                    <a:p>
                      <a:pPr algn="ctr" fontAlgn="b"/>
                      <a:r>
                        <a:rPr lang="lv-LV" sz="1000" u="none" strike="noStrike">
                          <a:effectLst/>
                          <a:latin typeface="Verdana" panose="020B0604030504040204" pitchFamily="34" charset="0"/>
                          <a:ea typeface="Verdana" panose="020B0604030504040204" pitchFamily="34" charset="0"/>
                          <a:cs typeface="Arial" panose="020B0604020202020204" pitchFamily="34" charset="0"/>
                        </a:rPr>
                        <a:t>2</a:t>
                      </a:r>
                      <a:endParaRPr lang="lv-LV" sz="1000" b="0" i="0" u="none" strike="noStrike">
                        <a:effectLst/>
                        <a:latin typeface="Verdana" panose="020B0604030504040204" pitchFamily="34" charset="0"/>
                        <a:ea typeface="Verdana" panose="020B0604030504040204" pitchFamily="34" charset="0"/>
                        <a:cs typeface="Arial" panose="020B0604020202020204" pitchFamily="34" charset="0"/>
                      </a:endParaRPr>
                    </a:p>
                  </a:txBody>
                  <a:tcPr marL="7620" marR="7620" marT="7620" marB="0" anchor="b">
                    <a:solidFill>
                      <a:schemeClr val="accent4">
                        <a:lumMod val="20000"/>
                        <a:lumOff val="80000"/>
                      </a:schemeClr>
                    </a:solidFill>
                  </a:tcPr>
                </a:tc>
                <a:tc>
                  <a:txBody>
                    <a:bodyPr/>
                    <a:lstStyle/>
                    <a:p>
                      <a:pPr algn="ctr" fontAlgn="b"/>
                      <a:r>
                        <a:rPr lang="lv-LV" sz="1000" b="1" u="none" strike="noStrike" dirty="0">
                          <a:effectLst/>
                          <a:latin typeface="Verdana" panose="020B0604030504040204" pitchFamily="34" charset="0"/>
                          <a:ea typeface="Verdana" panose="020B0604030504040204" pitchFamily="34" charset="0"/>
                          <a:cs typeface="Arial" panose="020B0604020202020204" pitchFamily="34" charset="0"/>
                        </a:rPr>
                        <a:t>4</a:t>
                      </a:r>
                      <a:endParaRPr lang="lv-LV" sz="1000" b="1" i="0" u="none" strike="noStrike" dirty="0">
                        <a:effectLst/>
                        <a:latin typeface="Verdana" panose="020B0604030504040204" pitchFamily="34" charset="0"/>
                        <a:ea typeface="Verdana" panose="020B0604030504040204" pitchFamily="34" charset="0"/>
                        <a:cs typeface="Arial" panose="020B0604020202020204" pitchFamily="34" charset="0"/>
                      </a:endParaRPr>
                    </a:p>
                  </a:txBody>
                  <a:tcPr marL="7620" marR="7620" marT="7620" marB="0" anchor="b">
                    <a:solidFill>
                      <a:schemeClr val="accent4">
                        <a:lumMod val="20000"/>
                        <a:lumOff val="80000"/>
                      </a:schemeClr>
                    </a:solidFill>
                  </a:tcPr>
                </a:tc>
                <a:tc>
                  <a:txBody>
                    <a:bodyPr/>
                    <a:lstStyle/>
                    <a:p>
                      <a:pPr algn="ctr" fontAlgn="b"/>
                      <a:r>
                        <a:rPr lang="lv-LV" sz="1000" u="none" strike="noStrike" dirty="0">
                          <a:effectLst/>
                          <a:latin typeface="Verdana" panose="020B0604030504040204" pitchFamily="34" charset="0"/>
                          <a:ea typeface="Verdana" panose="020B0604030504040204" pitchFamily="34" charset="0"/>
                          <a:cs typeface="Arial" panose="020B0604020202020204" pitchFamily="34" charset="0"/>
                        </a:rPr>
                        <a:t> </a:t>
                      </a:r>
                      <a:endParaRPr lang="lv-LV" sz="1000" b="0" i="0" u="none" strike="noStrike" dirty="0">
                        <a:effectLst/>
                        <a:latin typeface="Verdana" panose="020B0604030504040204" pitchFamily="34" charset="0"/>
                        <a:ea typeface="Verdana" panose="020B0604030504040204" pitchFamily="34" charset="0"/>
                        <a:cs typeface="Arial" panose="020B0604020202020204" pitchFamily="34" charset="0"/>
                      </a:endParaRPr>
                    </a:p>
                  </a:txBody>
                  <a:tcPr marL="7620" marR="7620" marT="7620" marB="0" anchor="b">
                    <a:solidFill>
                      <a:schemeClr val="accent4">
                        <a:lumMod val="20000"/>
                        <a:lumOff val="80000"/>
                      </a:schemeClr>
                    </a:solidFill>
                  </a:tcPr>
                </a:tc>
                <a:extLst>
                  <a:ext uri="{0D108BD9-81ED-4DB2-BD59-A6C34878D82A}">
                    <a16:rowId xmlns:a16="http://schemas.microsoft.com/office/drawing/2014/main" val="2333748438"/>
                  </a:ext>
                </a:extLst>
              </a:tr>
              <a:tr h="194990">
                <a:tc>
                  <a:txBody>
                    <a:bodyPr/>
                    <a:lstStyle/>
                    <a:p>
                      <a:pPr algn="ctr" fontAlgn="b"/>
                      <a:r>
                        <a:rPr lang="lv-LV" sz="1000" b="1" u="none" strike="noStrike" dirty="0">
                          <a:effectLst/>
                          <a:latin typeface="Verdana" panose="020B0604030504040204" pitchFamily="34" charset="0"/>
                          <a:ea typeface="Verdana" panose="020B0604030504040204" pitchFamily="34" charset="0"/>
                          <a:cs typeface="Arial" panose="020B0604020202020204" pitchFamily="34" charset="0"/>
                        </a:rPr>
                        <a:t>    Hronisks C vīrushepatīts;       </a:t>
                      </a:r>
                      <a:endParaRPr lang="lv-LV" sz="1000" b="1" i="0" u="none" strike="noStrike" dirty="0">
                        <a:effectLst/>
                        <a:latin typeface="Verdana" panose="020B0604030504040204" pitchFamily="34" charset="0"/>
                        <a:ea typeface="Verdana" panose="020B0604030504040204" pitchFamily="34" charset="0"/>
                        <a:cs typeface="Arial" panose="020B0604020202020204" pitchFamily="34" charset="0"/>
                      </a:endParaRPr>
                    </a:p>
                  </a:txBody>
                  <a:tcPr marL="7620" marR="7620" marT="7620" marB="0" anchor="b">
                    <a:solidFill>
                      <a:schemeClr val="accent4">
                        <a:lumMod val="20000"/>
                        <a:lumOff val="80000"/>
                      </a:schemeClr>
                    </a:solidFill>
                  </a:tcPr>
                </a:tc>
                <a:tc>
                  <a:txBody>
                    <a:bodyPr/>
                    <a:lstStyle/>
                    <a:p>
                      <a:pPr algn="ctr" fontAlgn="b"/>
                      <a:r>
                        <a:rPr lang="lv-LV" sz="1000" u="none" strike="noStrike">
                          <a:effectLst/>
                          <a:latin typeface="Verdana" panose="020B0604030504040204" pitchFamily="34" charset="0"/>
                          <a:ea typeface="Verdana" panose="020B0604030504040204" pitchFamily="34" charset="0"/>
                          <a:cs typeface="Arial" panose="020B0604020202020204" pitchFamily="34" charset="0"/>
                        </a:rPr>
                        <a:t>2</a:t>
                      </a:r>
                      <a:endParaRPr lang="lv-LV" sz="1000" b="0" i="0" u="none" strike="noStrike">
                        <a:effectLst/>
                        <a:latin typeface="Verdana" panose="020B0604030504040204" pitchFamily="34" charset="0"/>
                        <a:ea typeface="Verdana" panose="020B0604030504040204" pitchFamily="34" charset="0"/>
                        <a:cs typeface="Arial" panose="020B0604020202020204" pitchFamily="34" charset="0"/>
                      </a:endParaRPr>
                    </a:p>
                  </a:txBody>
                  <a:tcPr marL="7620" marR="7620" marT="7620" marB="0" anchor="b">
                    <a:solidFill>
                      <a:schemeClr val="accent4">
                        <a:lumMod val="20000"/>
                        <a:lumOff val="80000"/>
                      </a:schemeClr>
                    </a:solidFill>
                  </a:tcPr>
                </a:tc>
                <a:tc>
                  <a:txBody>
                    <a:bodyPr/>
                    <a:lstStyle/>
                    <a:p>
                      <a:pPr algn="ctr" fontAlgn="b"/>
                      <a:r>
                        <a:rPr lang="lv-LV" sz="1000" u="none" strike="noStrike">
                          <a:effectLst/>
                          <a:latin typeface="Verdana" panose="020B0604030504040204" pitchFamily="34" charset="0"/>
                          <a:ea typeface="Verdana" panose="020B0604030504040204" pitchFamily="34" charset="0"/>
                          <a:cs typeface="Arial" panose="020B0604020202020204" pitchFamily="34" charset="0"/>
                        </a:rPr>
                        <a:t>2</a:t>
                      </a:r>
                      <a:endParaRPr lang="lv-LV" sz="1000" b="0" i="0" u="none" strike="noStrike">
                        <a:effectLst/>
                        <a:latin typeface="Verdana" panose="020B0604030504040204" pitchFamily="34" charset="0"/>
                        <a:ea typeface="Verdana" panose="020B0604030504040204" pitchFamily="34" charset="0"/>
                        <a:cs typeface="Arial" panose="020B0604020202020204" pitchFamily="34" charset="0"/>
                      </a:endParaRPr>
                    </a:p>
                  </a:txBody>
                  <a:tcPr marL="7620" marR="7620" marT="7620" marB="0" anchor="b">
                    <a:solidFill>
                      <a:schemeClr val="accent4">
                        <a:lumMod val="20000"/>
                        <a:lumOff val="80000"/>
                      </a:schemeClr>
                    </a:solidFill>
                  </a:tcPr>
                </a:tc>
                <a:tc>
                  <a:txBody>
                    <a:bodyPr/>
                    <a:lstStyle/>
                    <a:p>
                      <a:pPr algn="ctr" fontAlgn="b"/>
                      <a:r>
                        <a:rPr lang="lv-LV" sz="1000" u="none" strike="noStrike" dirty="0">
                          <a:effectLst/>
                          <a:latin typeface="Verdana" panose="020B0604030504040204" pitchFamily="34" charset="0"/>
                          <a:ea typeface="Verdana" panose="020B0604030504040204" pitchFamily="34" charset="0"/>
                          <a:cs typeface="Arial" panose="020B0604020202020204" pitchFamily="34" charset="0"/>
                        </a:rPr>
                        <a:t>1</a:t>
                      </a:r>
                      <a:endParaRPr lang="lv-LV" sz="1000" b="0" i="0" u="none" strike="noStrike" dirty="0">
                        <a:effectLst/>
                        <a:latin typeface="Verdana" panose="020B0604030504040204" pitchFamily="34" charset="0"/>
                        <a:ea typeface="Verdana" panose="020B0604030504040204" pitchFamily="34" charset="0"/>
                        <a:cs typeface="Arial" panose="020B0604020202020204" pitchFamily="34" charset="0"/>
                      </a:endParaRPr>
                    </a:p>
                  </a:txBody>
                  <a:tcPr marL="7620" marR="7620" marT="7620" marB="0" anchor="b">
                    <a:solidFill>
                      <a:schemeClr val="accent4">
                        <a:lumMod val="20000"/>
                        <a:lumOff val="80000"/>
                      </a:schemeClr>
                    </a:solidFill>
                  </a:tcPr>
                </a:tc>
                <a:tc>
                  <a:txBody>
                    <a:bodyPr/>
                    <a:lstStyle/>
                    <a:p>
                      <a:pPr algn="ctr" fontAlgn="b"/>
                      <a:r>
                        <a:rPr lang="lv-LV" sz="1000" u="none" strike="noStrike">
                          <a:effectLst/>
                          <a:latin typeface="Verdana" panose="020B0604030504040204" pitchFamily="34" charset="0"/>
                          <a:ea typeface="Verdana" panose="020B0604030504040204" pitchFamily="34" charset="0"/>
                          <a:cs typeface="Arial" panose="020B0604020202020204" pitchFamily="34" charset="0"/>
                        </a:rPr>
                        <a:t>1</a:t>
                      </a:r>
                      <a:endParaRPr lang="lv-LV" sz="1000" b="0" i="0" u="none" strike="noStrike">
                        <a:effectLst/>
                        <a:latin typeface="Verdana" panose="020B0604030504040204" pitchFamily="34" charset="0"/>
                        <a:ea typeface="Verdana" panose="020B0604030504040204" pitchFamily="34" charset="0"/>
                        <a:cs typeface="Arial" panose="020B0604020202020204" pitchFamily="34" charset="0"/>
                      </a:endParaRPr>
                    </a:p>
                  </a:txBody>
                  <a:tcPr marL="7620" marR="7620" marT="7620" marB="0" anchor="b">
                    <a:solidFill>
                      <a:schemeClr val="accent4">
                        <a:lumMod val="20000"/>
                        <a:lumOff val="80000"/>
                      </a:schemeClr>
                    </a:solidFill>
                  </a:tcPr>
                </a:tc>
                <a:tc>
                  <a:txBody>
                    <a:bodyPr/>
                    <a:lstStyle/>
                    <a:p>
                      <a:pPr algn="ctr" fontAlgn="b"/>
                      <a:r>
                        <a:rPr lang="lv-LV" sz="1000" b="1" u="none" strike="noStrike" dirty="0">
                          <a:effectLst/>
                          <a:latin typeface="Verdana" panose="020B0604030504040204" pitchFamily="34" charset="0"/>
                          <a:ea typeface="Verdana" panose="020B0604030504040204" pitchFamily="34" charset="0"/>
                          <a:cs typeface="Arial" panose="020B0604020202020204" pitchFamily="34" charset="0"/>
                        </a:rPr>
                        <a:t>6</a:t>
                      </a:r>
                      <a:endParaRPr lang="lv-LV" sz="1000" b="1" i="0" u="none" strike="noStrike" dirty="0">
                        <a:effectLst/>
                        <a:latin typeface="Verdana" panose="020B0604030504040204" pitchFamily="34" charset="0"/>
                        <a:ea typeface="Verdana" panose="020B0604030504040204" pitchFamily="34" charset="0"/>
                        <a:cs typeface="Arial" panose="020B0604020202020204" pitchFamily="34" charset="0"/>
                      </a:endParaRPr>
                    </a:p>
                  </a:txBody>
                  <a:tcPr marL="7620" marR="7620" marT="7620" marB="0" anchor="b">
                    <a:solidFill>
                      <a:schemeClr val="accent4">
                        <a:lumMod val="20000"/>
                        <a:lumOff val="80000"/>
                      </a:schemeClr>
                    </a:solidFill>
                  </a:tcPr>
                </a:tc>
                <a:tc>
                  <a:txBody>
                    <a:bodyPr/>
                    <a:lstStyle/>
                    <a:p>
                      <a:pPr algn="ctr" fontAlgn="b"/>
                      <a:r>
                        <a:rPr lang="lv-LV" sz="1000" u="none" strike="noStrike" dirty="0">
                          <a:effectLst/>
                          <a:latin typeface="Verdana" panose="020B0604030504040204" pitchFamily="34" charset="0"/>
                          <a:ea typeface="Verdana" panose="020B0604030504040204" pitchFamily="34" charset="0"/>
                          <a:cs typeface="Arial" panose="020B0604020202020204" pitchFamily="34" charset="0"/>
                        </a:rPr>
                        <a:t>1</a:t>
                      </a:r>
                      <a:endParaRPr lang="lv-LV" sz="1000" b="0" i="0" u="none" strike="noStrike" dirty="0">
                        <a:effectLst/>
                        <a:latin typeface="Verdana" panose="020B0604030504040204" pitchFamily="34" charset="0"/>
                        <a:ea typeface="Verdana" panose="020B0604030504040204" pitchFamily="34" charset="0"/>
                        <a:cs typeface="Arial" panose="020B0604020202020204" pitchFamily="34" charset="0"/>
                      </a:endParaRPr>
                    </a:p>
                  </a:txBody>
                  <a:tcPr marL="7620" marR="7620" marT="7620" marB="0" anchor="b">
                    <a:solidFill>
                      <a:schemeClr val="accent4">
                        <a:lumMod val="20000"/>
                        <a:lumOff val="80000"/>
                      </a:schemeClr>
                    </a:solidFill>
                  </a:tcPr>
                </a:tc>
                <a:extLst>
                  <a:ext uri="{0D108BD9-81ED-4DB2-BD59-A6C34878D82A}">
                    <a16:rowId xmlns:a16="http://schemas.microsoft.com/office/drawing/2014/main" val="4154549235"/>
                  </a:ext>
                </a:extLst>
              </a:tr>
              <a:tr h="389981">
                <a:tc>
                  <a:txBody>
                    <a:bodyPr/>
                    <a:lstStyle/>
                    <a:p>
                      <a:pPr algn="ctr" fontAlgn="b"/>
                      <a:r>
                        <a:rPr lang="lv-LV" sz="1000" b="1" u="none" strike="noStrike" dirty="0">
                          <a:effectLst/>
                          <a:latin typeface="Verdana" panose="020B0604030504040204" pitchFamily="34" charset="0"/>
                          <a:ea typeface="Verdana" panose="020B0604030504040204" pitchFamily="34" charset="0"/>
                          <a:cs typeface="Arial" panose="020B0604020202020204" pitchFamily="34" charset="0"/>
                        </a:rPr>
                        <a:t>    Citi precizēti bakteriāli ierosinātāji kā citās nodaļās klasificētu slimību cēloņi;       </a:t>
                      </a:r>
                      <a:endParaRPr lang="lv-LV" sz="1000" b="1" i="0" u="none" strike="noStrike" dirty="0">
                        <a:effectLst/>
                        <a:latin typeface="Verdana" panose="020B0604030504040204" pitchFamily="34" charset="0"/>
                        <a:ea typeface="Verdana" panose="020B0604030504040204" pitchFamily="34" charset="0"/>
                        <a:cs typeface="Arial" panose="020B0604020202020204" pitchFamily="34" charset="0"/>
                      </a:endParaRPr>
                    </a:p>
                  </a:txBody>
                  <a:tcPr marL="7620" marR="7620" marT="7620" marB="0" anchor="b">
                    <a:solidFill>
                      <a:schemeClr val="accent4">
                        <a:lumMod val="20000"/>
                        <a:lumOff val="80000"/>
                      </a:schemeClr>
                    </a:solidFill>
                  </a:tcPr>
                </a:tc>
                <a:tc>
                  <a:txBody>
                    <a:bodyPr/>
                    <a:lstStyle/>
                    <a:p>
                      <a:pPr algn="ctr" fontAlgn="b"/>
                      <a:r>
                        <a:rPr lang="lv-LV" sz="1000" u="none" strike="noStrike">
                          <a:effectLst/>
                          <a:latin typeface="Verdana" panose="020B0604030504040204" pitchFamily="34" charset="0"/>
                          <a:ea typeface="Verdana" panose="020B0604030504040204" pitchFamily="34" charset="0"/>
                          <a:cs typeface="Arial" panose="020B0604020202020204" pitchFamily="34" charset="0"/>
                        </a:rPr>
                        <a:t>1</a:t>
                      </a:r>
                      <a:endParaRPr lang="lv-LV" sz="1000" b="0" i="0" u="none" strike="noStrike">
                        <a:effectLst/>
                        <a:latin typeface="Verdana" panose="020B0604030504040204" pitchFamily="34" charset="0"/>
                        <a:ea typeface="Verdana" panose="020B0604030504040204" pitchFamily="34" charset="0"/>
                        <a:cs typeface="Arial" panose="020B0604020202020204" pitchFamily="34" charset="0"/>
                      </a:endParaRPr>
                    </a:p>
                  </a:txBody>
                  <a:tcPr marL="7620" marR="7620" marT="7620" marB="0" anchor="b">
                    <a:solidFill>
                      <a:schemeClr val="accent4">
                        <a:lumMod val="20000"/>
                        <a:lumOff val="80000"/>
                      </a:schemeClr>
                    </a:solidFill>
                  </a:tcPr>
                </a:tc>
                <a:tc>
                  <a:txBody>
                    <a:bodyPr/>
                    <a:lstStyle/>
                    <a:p>
                      <a:pPr algn="ctr" fontAlgn="b"/>
                      <a:r>
                        <a:rPr lang="lv-LV" sz="1000" u="none" strike="noStrike">
                          <a:effectLst/>
                          <a:latin typeface="Verdana" panose="020B0604030504040204" pitchFamily="34" charset="0"/>
                          <a:ea typeface="Verdana" panose="020B0604030504040204" pitchFamily="34" charset="0"/>
                          <a:cs typeface="Arial" panose="020B0604020202020204" pitchFamily="34" charset="0"/>
                        </a:rPr>
                        <a:t>3</a:t>
                      </a:r>
                      <a:endParaRPr lang="lv-LV" sz="1000" b="0" i="0" u="none" strike="noStrike">
                        <a:effectLst/>
                        <a:latin typeface="Verdana" panose="020B0604030504040204" pitchFamily="34" charset="0"/>
                        <a:ea typeface="Verdana" panose="020B0604030504040204" pitchFamily="34" charset="0"/>
                        <a:cs typeface="Arial" panose="020B0604020202020204" pitchFamily="34" charset="0"/>
                      </a:endParaRPr>
                    </a:p>
                  </a:txBody>
                  <a:tcPr marL="7620" marR="7620" marT="7620" marB="0" anchor="b">
                    <a:solidFill>
                      <a:schemeClr val="accent4">
                        <a:lumMod val="20000"/>
                        <a:lumOff val="80000"/>
                      </a:schemeClr>
                    </a:solidFill>
                  </a:tcPr>
                </a:tc>
                <a:tc>
                  <a:txBody>
                    <a:bodyPr/>
                    <a:lstStyle/>
                    <a:p>
                      <a:pPr algn="ctr" fontAlgn="b"/>
                      <a:r>
                        <a:rPr lang="lv-LV" sz="1000" u="none" strike="noStrike">
                          <a:effectLst/>
                          <a:latin typeface="Verdana" panose="020B0604030504040204" pitchFamily="34" charset="0"/>
                          <a:ea typeface="Verdana" panose="020B0604030504040204" pitchFamily="34" charset="0"/>
                          <a:cs typeface="Arial" panose="020B0604020202020204" pitchFamily="34" charset="0"/>
                        </a:rPr>
                        <a:t>1</a:t>
                      </a:r>
                      <a:endParaRPr lang="lv-LV" sz="1000" b="0" i="0" u="none" strike="noStrike">
                        <a:effectLst/>
                        <a:latin typeface="Verdana" panose="020B0604030504040204" pitchFamily="34" charset="0"/>
                        <a:ea typeface="Verdana" panose="020B0604030504040204" pitchFamily="34" charset="0"/>
                        <a:cs typeface="Arial" panose="020B0604020202020204" pitchFamily="34" charset="0"/>
                      </a:endParaRPr>
                    </a:p>
                  </a:txBody>
                  <a:tcPr marL="7620" marR="7620" marT="7620" marB="0" anchor="b">
                    <a:solidFill>
                      <a:schemeClr val="accent4">
                        <a:lumMod val="20000"/>
                        <a:lumOff val="80000"/>
                      </a:schemeClr>
                    </a:solidFill>
                  </a:tcPr>
                </a:tc>
                <a:tc>
                  <a:txBody>
                    <a:bodyPr/>
                    <a:lstStyle/>
                    <a:p>
                      <a:pPr algn="ctr" fontAlgn="b"/>
                      <a:r>
                        <a:rPr lang="lv-LV" sz="1000" u="none" strike="noStrike" dirty="0">
                          <a:effectLst/>
                          <a:latin typeface="Verdana" panose="020B0604030504040204" pitchFamily="34" charset="0"/>
                          <a:ea typeface="Verdana" panose="020B0604030504040204" pitchFamily="34" charset="0"/>
                          <a:cs typeface="Arial" panose="020B0604020202020204" pitchFamily="34" charset="0"/>
                        </a:rPr>
                        <a:t>1</a:t>
                      </a:r>
                      <a:endParaRPr lang="lv-LV" sz="1000" b="0" i="0" u="none" strike="noStrike" dirty="0">
                        <a:effectLst/>
                        <a:latin typeface="Verdana" panose="020B0604030504040204" pitchFamily="34" charset="0"/>
                        <a:ea typeface="Verdana" panose="020B0604030504040204" pitchFamily="34" charset="0"/>
                        <a:cs typeface="Arial" panose="020B0604020202020204" pitchFamily="34" charset="0"/>
                      </a:endParaRPr>
                    </a:p>
                  </a:txBody>
                  <a:tcPr marL="7620" marR="7620" marT="7620" marB="0" anchor="b">
                    <a:solidFill>
                      <a:schemeClr val="accent4">
                        <a:lumMod val="20000"/>
                        <a:lumOff val="80000"/>
                      </a:schemeClr>
                    </a:solidFill>
                  </a:tcPr>
                </a:tc>
                <a:tc>
                  <a:txBody>
                    <a:bodyPr/>
                    <a:lstStyle/>
                    <a:p>
                      <a:pPr algn="ctr" fontAlgn="b"/>
                      <a:r>
                        <a:rPr lang="lv-LV" sz="1000" b="1" u="none" strike="noStrike" dirty="0">
                          <a:effectLst/>
                          <a:latin typeface="Verdana" panose="020B0604030504040204" pitchFamily="34" charset="0"/>
                          <a:ea typeface="Verdana" panose="020B0604030504040204" pitchFamily="34" charset="0"/>
                          <a:cs typeface="Arial" panose="020B0604020202020204" pitchFamily="34" charset="0"/>
                        </a:rPr>
                        <a:t>6</a:t>
                      </a:r>
                      <a:endParaRPr lang="lv-LV" sz="1000" b="1" i="0" u="none" strike="noStrike" dirty="0">
                        <a:effectLst/>
                        <a:latin typeface="Verdana" panose="020B0604030504040204" pitchFamily="34" charset="0"/>
                        <a:ea typeface="Verdana" panose="020B0604030504040204" pitchFamily="34" charset="0"/>
                        <a:cs typeface="Arial" panose="020B0604020202020204" pitchFamily="34" charset="0"/>
                      </a:endParaRPr>
                    </a:p>
                  </a:txBody>
                  <a:tcPr marL="7620" marR="7620" marT="7620" marB="0" anchor="b">
                    <a:solidFill>
                      <a:schemeClr val="accent4">
                        <a:lumMod val="20000"/>
                        <a:lumOff val="80000"/>
                      </a:schemeClr>
                    </a:solidFill>
                  </a:tcPr>
                </a:tc>
                <a:tc>
                  <a:txBody>
                    <a:bodyPr/>
                    <a:lstStyle/>
                    <a:p>
                      <a:pPr algn="ctr" fontAlgn="b"/>
                      <a:r>
                        <a:rPr lang="lv-LV" sz="1000" u="none" strike="noStrike" dirty="0">
                          <a:effectLst/>
                          <a:latin typeface="Verdana" panose="020B0604030504040204" pitchFamily="34" charset="0"/>
                          <a:ea typeface="Verdana" panose="020B0604030504040204" pitchFamily="34" charset="0"/>
                          <a:cs typeface="Arial" panose="020B0604020202020204" pitchFamily="34" charset="0"/>
                        </a:rPr>
                        <a:t> </a:t>
                      </a:r>
                      <a:endParaRPr lang="lv-LV" sz="1000" b="0" i="0" u="none" strike="noStrike" dirty="0">
                        <a:effectLst/>
                        <a:latin typeface="Verdana" panose="020B0604030504040204" pitchFamily="34" charset="0"/>
                        <a:ea typeface="Verdana" panose="020B0604030504040204" pitchFamily="34" charset="0"/>
                        <a:cs typeface="Arial" panose="020B0604020202020204" pitchFamily="34" charset="0"/>
                      </a:endParaRPr>
                    </a:p>
                  </a:txBody>
                  <a:tcPr marL="7620" marR="7620" marT="7620" marB="0" anchor="b">
                    <a:solidFill>
                      <a:schemeClr val="accent4">
                        <a:lumMod val="20000"/>
                        <a:lumOff val="80000"/>
                      </a:schemeClr>
                    </a:solidFill>
                  </a:tcPr>
                </a:tc>
                <a:extLst>
                  <a:ext uri="{0D108BD9-81ED-4DB2-BD59-A6C34878D82A}">
                    <a16:rowId xmlns:a16="http://schemas.microsoft.com/office/drawing/2014/main" val="1340605565"/>
                  </a:ext>
                </a:extLst>
              </a:tr>
              <a:tr h="194990">
                <a:tc>
                  <a:txBody>
                    <a:bodyPr/>
                    <a:lstStyle/>
                    <a:p>
                      <a:pPr algn="ctr" fontAlgn="b"/>
                      <a:r>
                        <a:rPr lang="lv-LV" sz="1000" b="1" u="none" strike="noStrike" dirty="0">
                          <a:effectLst/>
                          <a:latin typeface="Verdana" panose="020B0604030504040204" pitchFamily="34" charset="0"/>
                          <a:ea typeface="Verdana" panose="020B0604030504040204" pitchFamily="34" charset="0"/>
                          <a:cs typeface="Arial" panose="020B0604020202020204" pitchFamily="34" charset="0"/>
                        </a:rPr>
                        <a:t>    Neprecizētas cilmes gastroenterīts un kolīts;       </a:t>
                      </a:r>
                      <a:endParaRPr lang="lv-LV" sz="1000" b="1" i="0" u="none" strike="noStrike" dirty="0">
                        <a:effectLst/>
                        <a:latin typeface="Verdana" panose="020B0604030504040204" pitchFamily="34" charset="0"/>
                        <a:ea typeface="Verdana" panose="020B0604030504040204" pitchFamily="34" charset="0"/>
                        <a:cs typeface="Arial" panose="020B0604020202020204" pitchFamily="34" charset="0"/>
                      </a:endParaRPr>
                    </a:p>
                  </a:txBody>
                  <a:tcPr marL="7620" marR="7620" marT="7620" marB="0" anchor="b">
                    <a:solidFill>
                      <a:schemeClr val="accent4">
                        <a:lumMod val="20000"/>
                        <a:lumOff val="80000"/>
                      </a:schemeClr>
                    </a:solidFill>
                  </a:tcPr>
                </a:tc>
                <a:tc>
                  <a:txBody>
                    <a:bodyPr/>
                    <a:lstStyle/>
                    <a:p>
                      <a:pPr algn="ctr" fontAlgn="b"/>
                      <a:r>
                        <a:rPr lang="lv-LV" sz="1000" u="none" strike="noStrike">
                          <a:effectLst/>
                          <a:latin typeface="Verdana" panose="020B0604030504040204" pitchFamily="34" charset="0"/>
                          <a:ea typeface="Verdana" panose="020B0604030504040204" pitchFamily="34" charset="0"/>
                          <a:cs typeface="Arial" panose="020B0604020202020204" pitchFamily="34" charset="0"/>
                        </a:rPr>
                        <a:t> </a:t>
                      </a:r>
                      <a:endParaRPr lang="lv-LV" sz="1000" b="0" i="0" u="none" strike="noStrike">
                        <a:effectLst/>
                        <a:latin typeface="Verdana" panose="020B0604030504040204" pitchFamily="34" charset="0"/>
                        <a:ea typeface="Verdana" panose="020B0604030504040204" pitchFamily="34" charset="0"/>
                        <a:cs typeface="Arial" panose="020B0604020202020204" pitchFamily="34" charset="0"/>
                      </a:endParaRPr>
                    </a:p>
                  </a:txBody>
                  <a:tcPr marL="7620" marR="7620" marT="7620" marB="0" anchor="b">
                    <a:solidFill>
                      <a:schemeClr val="accent4">
                        <a:lumMod val="20000"/>
                        <a:lumOff val="80000"/>
                      </a:schemeClr>
                    </a:solidFill>
                  </a:tcPr>
                </a:tc>
                <a:tc>
                  <a:txBody>
                    <a:bodyPr/>
                    <a:lstStyle/>
                    <a:p>
                      <a:pPr algn="ctr" fontAlgn="b"/>
                      <a:r>
                        <a:rPr lang="lv-LV" sz="1000" u="none" strike="noStrike">
                          <a:effectLst/>
                          <a:latin typeface="Verdana" panose="020B0604030504040204" pitchFamily="34" charset="0"/>
                          <a:ea typeface="Verdana" panose="020B0604030504040204" pitchFamily="34" charset="0"/>
                          <a:cs typeface="Arial" panose="020B0604020202020204" pitchFamily="34" charset="0"/>
                        </a:rPr>
                        <a:t> </a:t>
                      </a:r>
                      <a:endParaRPr lang="lv-LV" sz="1000" b="0" i="0" u="none" strike="noStrike">
                        <a:effectLst/>
                        <a:latin typeface="Verdana" panose="020B0604030504040204" pitchFamily="34" charset="0"/>
                        <a:ea typeface="Verdana" panose="020B0604030504040204" pitchFamily="34" charset="0"/>
                        <a:cs typeface="Arial" panose="020B0604020202020204" pitchFamily="34" charset="0"/>
                      </a:endParaRPr>
                    </a:p>
                  </a:txBody>
                  <a:tcPr marL="7620" marR="7620" marT="7620" marB="0" anchor="b">
                    <a:solidFill>
                      <a:schemeClr val="accent4">
                        <a:lumMod val="20000"/>
                        <a:lumOff val="80000"/>
                      </a:schemeClr>
                    </a:solidFill>
                  </a:tcPr>
                </a:tc>
                <a:tc>
                  <a:txBody>
                    <a:bodyPr/>
                    <a:lstStyle/>
                    <a:p>
                      <a:pPr algn="ctr" fontAlgn="b"/>
                      <a:r>
                        <a:rPr lang="lv-LV" sz="1000" u="none" strike="noStrike">
                          <a:effectLst/>
                          <a:latin typeface="Verdana" panose="020B0604030504040204" pitchFamily="34" charset="0"/>
                          <a:ea typeface="Verdana" panose="020B0604030504040204" pitchFamily="34" charset="0"/>
                          <a:cs typeface="Arial" panose="020B0604020202020204" pitchFamily="34" charset="0"/>
                        </a:rPr>
                        <a:t> </a:t>
                      </a:r>
                      <a:endParaRPr lang="lv-LV" sz="1000" b="0" i="0" u="none" strike="noStrike">
                        <a:effectLst/>
                        <a:latin typeface="Verdana" panose="020B0604030504040204" pitchFamily="34" charset="0"/>
                        <a:ea typeface="Verdana" panose="020B0604030504040204" pitchFamily="34" charset="0"/>
                        <a:cs typeface="Arial" panose="020B0604020202020204" pitchFamily="34" charset="0"/>
                      </a:endParaRPr>
                    </a:p>
                  </a:txBody>
                  <a:tcPr marL="7620" marR="7620" marT="7620" marB="0" anchor="b">
                    <a:solidFill>
                      <a:schemeClr val="accent4">
                        <a:lumMod val="20000"/>
                        <a:lumOff val="80000"/>
                      </a:schemeClr>
                    </a:solidFill>
                  </a:tcPr>
                </a:tc>
                <a:tc>
                  <a:txBody>
                    <a:bodyPr/>
                    <a:lstStyle/>
                    <a:p>
                      <a:pPr algn="ctr" fontAlgn="b"/>
                      <a:r>
                        <a:rPr lang="lv-LV" sz="1000" u="none" strike="noStrike" dirty="0">
                          <a:effectLst/>
                          <a:latin typeface="Verdana" panose="020B0604030504040204" pitchFamily="34" charset="0"/>
                          <a:ea typeface="Verdana" panose="020B0604030504040204" pitchFamily="34" charset="0"/>
                          <a:cs typeface="Arial" panose="020B0604020202020204" pitchFamily="34" charset="0"/>
                        </a:rPr>
                        <a:t>8</a:t>
                      </a:r>
                      <a:endParaRPr lang="lv-LV" sz="1000" b="0" i="0" u="none" strike="noStrike" dirty="0">
                        <a:effectLst/>
                        <a:latin typeface="Verdana" panose="020B0604030504040204" pitchFamily="34" charset="0"/>
                        <a:ea typeface="Verdana" panose="020B0604030504040204" pitchFamily="34" charset="0"/>
                        <a:cs typeface="Arial" panose="020B0604020202020204" pitchFamily="34" charset="0"/>
                      </a:endParaRPr>
                    </a:p>
                  </a:txBody>
                  <a:tcPr marL="7620" marR="7620" marT="7620" marB="0" anchor="b">
                    <a:solidFill>
                      <a:schemeClr val="accent4">
                        <a:lumMod val="20000"/>
                        <a:lumOff val="80000"/>
                      </a:schemeClr>
                    </a:solidFill>
                  </a:tcPr>
                </a:tc>
                <a:tc>
                  <a:txBody>
                    <a:bodyPr/>
                    <a:lstStyle/>
                    <a:p>
                      <a:pPr algn="ctr" fontAlgn="b"/>
                      <a:r>
                        <a:rPr lang="lv-LV" sz="1000" b="1" u="none" strike="noStrike">
                          <a:effectLst/>
                          <a:latin typeface="Verdana" panose="020B0604030504040204" pitchFamily="34" charset="0"/>
                          <a:ea typeface="Verdana" panose="020B0604030504040204" pitchFamily="34" charset="0"/>
                          <a:cs typeface="Arial" panose="020B0604020202020204" pitchFamily="34" charset="0"/>
                        </a:rPr>
                        <a:t>8</a:t>
                      </a:r>
                      <a:endParaRPr lang="lv-LV" sz="1000" b="1" i="0" u="none" strike="noStrike">
                        <a:effectLst/>
                        <a:latin typeface="Verdana" panose="020B0604030504040204" pitchFamily="34" charset="0"/>
                        <a:ea typeface="Verdana" panose="020B0604030504040204" pitchFamily="34" charset="0"/>
                        <a:cs typeface="Arial" panose="020B0604020202020204" pitchFamily="34" charset="0"/>
                      </a:endParaRPr>
                    </a:p>
                  </a:txBody>
                  <a:tcPr marL="7620" marR="7620" marT="7620" marB="0" anchor="b">
                    <a:solidFill>
                      <a:schemeClr val="accent4">
                        <a:lumMod val="20000"/>
                        <a:lumOff val="80000"/>
                      </a:schemeClr>
                    </a:solidFill>
                  </a:tcPr>
                </a:tc>
                <a:tc>
                  <a:txBody>
                    <a:bodyPr/>
                    <a:lstStyle/>
                    <a:p>
                      <a:pPr algn="ctr" fontAlgn="b"/>
                      <a:r>
                        <a:rPr lang="lv-LV" sz="1000" u="none" strike="noStrike" dirty="0">
                          <a:effectLst/>
                          <a:latin typeface="Verdana" panose="020B0604030504040204" pitchFamily="34" charset="0"/>
                          <a:ea typeface="Verdana" panose="020B0604030504040204" pitchFamily="34" charset="0"/>
                          <a:cs typeface="Arial" panose="020B0604020202020204" pitchFamily="34" charset="0"/>
                        </a:rPr>
                        <a:t> </a:t>
                      </a:r>
                      <a:endParaRPr lang="lv-LV" sz="1000" b="0" i="0" u="none" strike="noStrike" dirty="0">
                        <a:effectLst/>
                        <a:latin typeface="Verdana" panose="020B0604030504040204" pitchFamily="34" charset="0"/>
                        <a:ea typeface="Verdana" panose="020B0604030504040204" pitchFamily="34" charset="0"/>
                        <a:cs typeface="Arial" panose="020B0604020202020204" pitchFamily="34" charset="0"/>
                      </a:endParaRPr>
                    </a:p>
                  </a:txBody>
                  <a:tcPr marL="7620" marR="7620" marT="7620" marB="0" anchor="b">
                    <a:solidFill>
                      <a:schemeClr val="accent4">
                        <a:lumMod val="20000"/>
                        <a:lumOff val="80000"/>
                      </a:schemeClr>
                    </a:solidFill>
                  </a:tcPr>
                </a:tc>
                <a:extLst>
                  <a:ext uri="{0D108BD9-81ED-4DB2-BD59-A6C34878D82A}">
                    <a16:rowId xmlns:a16="http://schemas.microsoft.com/office/drawing/2014/main" val="3676424302"/>
                  </a:ext>
                </a:extLst>
              </a:tr>
              <a:tr h="389981">
                <a:tc>
                  <a:txBody>
                    <a:bodyPr/>
                    <a:lstStyle/>
                    <a:p>
                      <a:pPr algn="ctr" fontAlgn="b"/>
                      <a:r>
                        <a:rPr lang="lv-LV" sz="1000" b="1" u="none" strike="noStrike" dirty="0">
                          <a:effectLst/>
                          <a:latin typeface="Verdana" panose="020B0604030504040204" pitchFamily="34" charset="0"/>
                          <a:ea typeface="Verdana" panose="020B0604030504040204" pitchFamily="34" charset="0"/>
                          <a:cs typeface="Arial" panose="020B0604020202020204" pitchFamily="34" charset="0"/>
                        </a:rPr>
                        <a:t>    Klebsiella pneumoniae [K.pneumoniae] kā citās nodaļās klasificētu slimību ierosinātājs;       </a:t>
                      </a:r>
                      <a:endParaRPr lang="lv-LV" sz="1000" b="1" i="0" u="none" strike="noStrike" dirty="0">
                        <a:effectLst/>
                        <a:latin typeface="Verdana" panose="020B0604030504040204" pitchFamily="34" charset="0"/>
                        <a:ea typeface="Verdana" panose="020B0604030504040204" pitchFamily="34" charset="0"/>
                        <a:cs typeface="Arial" panose="020B0604020202020204" pitchFamily="34" charset="0"/>
                      </a:endParaRPr>
                    </a:p>
                  </a:txBody>
                  <a:tcPr marL="7620" marR="7620" marT="7620" marB="0" anchor="b">
                    <a:solidFill>
                      <a:schemeClr val="accent4">
                        <a:lumMod val="20000"/>
                        <a:lumOff val="80000"/>
                      </a:schemeClr>
                    </a:solidFill>
                  </a:tcPr>
                </a:tc>
                <a:tc>
                  <a:txBody>
                    <a:bodyPr/>
                    <a:lstStyle/>
                    <a:p>
                      <a:pPr algn="ctr" fontAlgn="b"/>
                      <a:r>
                        <a:rPr lang="lv-LV" sz="1000" u="none" strike="noStrike">
                          <a:effectLst/>
                          <a:latin typeface="Verdana" panose="020B0604030504040204" pitchFamily="34" charset="0"/>
                          <a:ea typeface="Verdana" panose="020B0604030504040204" pitchFamily="34" charset="0"/>
                          <a:cs typeface="Arial" panose="020B0604020202020204" pitchFamily="34" charset="0"/>
                        </a:rPr>
                        <a:t>5</a:t>
                      </a:r>
                      <a:endParaRPr lang="lv-LV" sz="1000" b="0" i="0" u="none" strike="noStrike">
                        <a:effectLst/>
                        <a:latin typeface="Verdana" panose="020B0604030504040204" pitchFamily="34" charset="0"/>
                        <a:ea typeface="Verdana" panose="020B0604030504040204" pitchFamily="34" charset="0"/>
                        <a:cs typeface="Arial" panose="020B0604020202020204" pitchFamily="34" charset="0"/>
                      </a:endParaRPr>
                    </a:p>
                  </a:txBody>
                  <a:tcPr marL="7620" marR="7620" marT="7620" marB="0" anchor="b">
                    <a:solidFill>
                      <a:schemeClr val="accent4">
                        <a:lumMod val="20000"/>
                        <a:lumOff val="80000"/>
                      </a:schemeClr>
                    </a:solidFill>
                  </a:tcPr>
                </a:tc>
                <a:tc>
                  <a:txBody>
                    <a:bodyPr/>
                    <a:lstStyle/>
                    <a:p>
                      <a:pPr algn="ctr" fontAlgn="b"/>
                      <a:r>
                        <a:rPr lang="lv-LV" sz="1000" u="none" strike="noStrike">
                          <a:effectLst/>
                          <a:latin typeface="Verdana" panose="020B0604030504040204" pitchFamily="34" charset="0"/>
                          <a:ea typeface="Verdana" panose="020B0604030504040204" pitchFamily="34" charset="0"/>
                          <a:cs typeface="Arial" panose="020B0604020202020204" pitchFamily="34" charset="0"/>
                        </a:rPr>
                        <a:t>1</a:t>
                      </a:r>
                      <a:endParaRPr lang="lv-LV" sz="1000" b="0" i="0" u="none" strike="noStrike">
                        <a:effectLst/>
                        <a:latin typeface="Verdana" panose="020B0604030504040204" pitchFamily="34" charset="0"/>
                        <a:ea typeface="Verdana" panose="020B0604030504040204" pitchFamily="34" charset="0"/>
                        <a:cs typeface="Arial" panose="020B0604020202020204" pitchFamily="34" charset="0"/>
                      </a:endParaRPr>
                    </a:p>
                  </a:txBody>
                  <a:tcPr marL="7620" marR="7620" marT="7620" marB="0" anchor="b">
                    <a:solidFill>
                      <a:schemeClr val="accent4">
                        <a:lumMod val="20000"/>
                        <a:lumOff val="80000"/>
                      </a:schemeClr>
                    </a:solidFill>
                  </a:tcPr>
                </a:tc>
                <a:tc>
                  <a:txBody>
                    <a:bodyPr/>
                    <a:lstStyle/>
                    <a:p>
                      <a:pPr algn="ctr" fontAlgn="b"/>
                      <a:r>
                        <a:rPr lang="lv-LV" sz="1000" u="none" strike="noStrike">
                          <a:effectLst/>
                          <a:latin typeface="Verdana" panose="020B0604030504040204" pitchFamily="34" charset="0"/>
                          <a:ea typeface="Verdana" panose="020B0604030504040204" pitchFamily="34" charset="0"/>
                          <a:cs typeface="Arial" panose="020B0604020202020204" pitchFamily="34" charset="0"/>
                        </a:rPr>
                        <a:t>1</a:t>
                      </a:r>
                      <a:endParaRPr lang="lv-LV" sz="1000" b="0" i="0" u="none" strike="noStrike">
                        <a:effectLst/>
                        <a:latin typeface="Verdana" panose="020B0604030504040204" pitchFamily="34" charset="0"/>
                        <a:ea typeface="Verdana" panose="020B0604030504040204" pitchFamily="34" charset="0"/>
                        <a:cs typeface="Arial" panose="020B0604020202020204" pitchFamily="34" charset="0"/>
                      </a:endParaRPr>
                    </a:p>
                  </a:txBody>
                  <a:tcPr marL="7620" marR="7620" marT="7620" marB="0" anchor="b">
                    <a:solidFill>
                      <a:schemeClr val="accent4">
                        <a:lumMod val="20000"/>
                        <a:lumOff val="80000"/>
                      </a:schemeClr>
                    </a:solidFill>
                  </a:tcPr>
                </a:tc>
                <a:tc>
                  <a:txBody>
                    <a:bodyPr/>
                    <a:lstStyle/>
                    <a:p>
                      <a:pPr algn="ctr" fontAlgn="b"/>
                      <a:r>
                        <a:rPr lang="lv-LV" sz="1000" u="none" strike="noStrike" dirty="0">
                          <a:effectLst/>
                          <a:latin typeface="Verdana" panose="020B0604030504040204" pitchFamily="34" charset="0"/>
                          <a:ea typeface="Verdana" panose="020B0604030504040204" pitchFamily="34" charset="0"/>
                          <a:cs typeface="Arial" panose="020B0604020202020204" pitchFamily="34" charset="0"/>
                        </a:rPr>
                        <a:t>3</a:t>
                      </a:r>
                      <a:endParaRPr lang="lv-LV" sz="1000" b="0" i="0" u="none" strike="noStrike" dirty="0">
                        <a:effectLst/>
                        <a:latin typeface="Verdana" panose="020B0604030504040204" pitchFamily="34" charset="0"/>
                        <a:ea typeface="Verdana" panose="020B0604030504040204" pitchFamily="34" charset="0"/>
                        <a:cs typeface="Arial" panose="020B0604020202020204" pitchFamily="34" charset="0"/>
                      </a:endParaRPr>
                    </a:p>
                  </a:txBody>
                  <a:tcPr marL="7620" marR="7620" marT="7620" marB="0" anchor="b">
                    <a:solidFill>
                      <a:schemeClr val="accent4">
                        <a:lumMod val="20000"/>
                        <a:lumOff val="80000"/>
                      </a:schemeClr>
                    </a:solidFill>
                  </a:tcPr>
                </a:tc>
                <a:tc>
                  <a:txBody>
                    <a:bodyPr/>
                    <a:lstStyle/>
                    <a:p>
                      <a:pPr algn="ctr" fontAlgn="b"/>
                      <a:r>
                        <a:rPr lang="lv-LV" sz="1000" b="1" u="none" strike="noStrike" dirty="0">
                          <a:effectLst/>
                          <a:latin typeface="Verdana" panose="020B0604030504040204" pitchFamily="34" charset="0"/>
                          <a:ea typeface="Verdana" panose="020B0604030504040204" pitchFamily="34" charset="0"/>
                          <a:cs typeface="Arial" panose="020B0604020202020204" pitchFamily="34" charset="0"/>
                        </a:rPr>
                        <a:t>10</a:t>
                      </a:r>
                      <a:endParaRPr lang="lv-LV" sz="1000" b="1" i="0" u="none" strike="noStrike" dirty="0">
                        <a:effectLst/>
                        <a:latin typeface="Verdana" panose="020B0604030504040204" pitchFamily="34" charset="0"/>
                        <a:ea typeface="Verdana" panose="020B0604030504040204" pitchFamily="34" charset="0"/>
                        <a:cs typeface="Arial" panose="020B0604020202020204" pitchFamily="34" charset="0"/>
                      </a:endParaRPr>
                    </a:p>
                  </a:txBody>
                  <a:tcPr marL="7620" marR="7620" marT="7620" marB="0" anchor="b">
                    <a:solidFill>
                      <a:schemeClr val="accent4">
                        <a:lumMod val="20000"/>
                        <a:lumOff val="80000"/>
                      </a:schemeClr>
                    </a:solidFill>
                  </a:tcPr>
                </a:tc>
                <a:tc>
                  <a:txBody>
                    <a:bodyPr/>
                    <a:lstStyle/>
                    <a:p>
                      <a:pPr algn="ctr" fontAlgn="b"/>
                      <a:r>
                        <a:rPr lang="lv-LV" sz="1000" u="none" strike="noStrike" dirty="0">
                          <a:effectLst/>
                          <a:latin typeface="Verdana" panose="020B0604030504040204" pitchFamily="34" charset="0"/>
                          <a:ea typeface="Verdana" panose="020B0604030504040204" pitchFamily="34" charset="0"/>
                          <a:cs typeface="Arial" panose="020B0604020202020204" pitchFamily="34" charset="0"/>
                        </a:rPr>
                        <a:t>2</a:t>
                      </a:r>
                      <a:endParaRPr lang="lv-LV" sz="1000" b="0" i="0" u="none" strike="noStrike" dirty="0">
                        <a:effectLst/>
                        <a:latin typeface="Verdana" panose="020B0604030504040204" pitchFamily="34" charset="0"/>
                        <a:ea typeface="Verdana" panose="020B0604030504040204" pitchFamily="34" charset="0"/>
                        <a:cs typeface="Arial" panose="020B0604020202020204" pitchFamily="34" charset="0"/>
                      </a:endParaRPr>
                    </a:p>
                  </a:txBody>
                  <a:tcPr marL="7620" marR="7620" marT="7620" marB="0" anchor="b">
                    <a:solidFill>
                      <a:schemeClr val="accent4">
                        <a:lumMod val="20000"/>
                        <a:lumOff val="80000"/>
                      </a:schemeClr>
                    </a:solidFill>
                  </a:tcPr>
                </a:tc>
                <a:extLst>
                  <a:ext uri="{0D108BD9-81ED-4DB2-BD59-A6C34878D82A}">
                    <a16:rowId xmlns:a16="http://schemas.microsoft.com/office/drawing/2014/main" val="3873786278"/>
                  </a:ext>
                </a:extLst>
              </a:tr>
              <a:tr h="194990">
                <a:tc>
                  <a:txBody>
                    <a:bodyPr/>
                    <a:lstStyle/>
                    <a:p>
                      <a:pPr algn="ctr" fontAlgn="b"/>
                      <a:r>
                        <a:rPr lang="lv-LV" sz="1000" b="1" u="none" strike="noStrike" dirty="0">
                          <a:effectLst/>
                          <a:latin typeface="Verdana" panose="020B0604030504040204" pitchFamily="34" charset="0"/>
                          <a:ea typeface="Verdana" panose="020B0604030504040204" pitchFamily="34" charset="0"/>
                          <a:cs typeface="Arial" panose="020B0604020202020204" pitchFamily="34" charset="0"/>
                        </a:rPr>
                        <a:t>   Bordetella pertussis ierosināts garais klepus</a:t>
                      </a:r>
                      <a:endParaRPr lang="lv-LV" sz="1000" b="1" i="0" u="none" strike="noStrike" dirty="0">
                        <a:effectLst/>
                        <a:latin typeface="Verdana" panose="020B0604030504040204" pitchFamily="34" charset="0"/>
                        <a:ea typeface="Verdana" panose="020B0604030504040204" pitchFamily="34" charset="0"/>
                        <a:cs typeface="Arial" panose="020B0604020202020204" pitchFamily="34" charset="0"/>
                      </a:endParaRPr>
                    </a:p>
                  </a:txBody>
                  <a:tcPr marL="7620" marR="7620" marT="7620" marB="0" anchor="b">
                    <a:solidFill>
                      <a:schemeClr val="accent4">
                        <a:lumMod val="20000"/>
                        <a:lumOff val="80000"/>
                      </a:schemeClr>
                    </a:solidFill>
                  </a:tcPr>
                </a:tc>
                <a:tc>
                  <a:txBody>
                    <a:bodyPr/>
                    <a:lstStyle/>
                    <a:p>
                      <a:pPr algn="ctr" fontAlgn="b"/>
                      <a:r>
                        <a:rPr lang="lv-LV" sz="1000" u="none" strike="noStrike">
                          <a:effectLst/>
                          <a:latin typeface="Verdana" panose="020B0604030504040204" pitchFamily="34" charset="0"/>
                          <a:ea typeface="Verdana" panose="020B0604030504040204" pitchFamily="34" charset="0"/>
                          <a:cs typeface="Arial" panose="020B0604020202020204" pitchFamily="34" charset="0"/>
                        </a:rPr>
                        <a:t> </a:t>
                      </a:r>
                      <a:endParaRPr lang="lv-LV" sz="1000" b="0" i="0" u="none" strike="noStrike">
                        <a:effectLst/>
                        <a:latin typeface="Verdana" panose="020B0604030504040204" pitchFamily="34" charset="0"/>
                        <a:ea typeface="Verdana" panose="020B0604030504040204" pitchFamily="34" charset="0"/>
                        <a:cs typeface="Arial" panose="020B0604020202020204" pitchFamily="34" charset="0"/>
                      </a:endParaRPr>
                    </a:p>
                  </a:txBody>
                  <a:tcPr marL="7620" marR="7620" marT="7620" marB="0" anchor="b">
                    <a:solidFill>
                      <a:schemeClr val="accent4">
                        <a:lumMod val="20000"/>
                        <a:lumOff val="80000"/>
                      </a:schemeClr>
                    </a:solidFill>
                  </a:tcPr>
                </a:tc>
                <a:tc>
                  <a:txBody>
                    <a:bodyPr/>
                    <a:lstStyle/>
                    <a:p>
                      <a:pPr algn="ctr" fontAlgn="b"/>
                      <a:r>
                        <a:rPr lang="lv-LV" sz="1000" u="none" strike="noStrike">
                          <a:effectLst/>
                          <a:latin typeface="Verdana" panose="020B0604030504040204" pitchFamily="34" charset="0"/>
                          <a:ea typeface="Verdana" panose="020B0604030504040204" pitchFamily="34" charset="0"/>
                          <a:cs typeface="Arial" panose="020B0604020202020204" pitchFamily="34" charset="0"/>
                        </a:rPr>
                        <a:t> </a:t>
                      </a:r>
                      <a:endParaRPr lang="lv-LV" sz="1000" b="0" i="0" u="none" strike="noStrike">
                        <a:effectLst/>
                        <a:latin typeface="Verdana" panose="020B0604030504040204" pitchFamily="34" charset="0"/>
                        <a:ea typeface="Verdana" panose="020B0604030504040204" pitchFamily="34" charset="0"/>
                        <a:cs typeface="Arial" panose="020B0604020202020204" pitchFamily="34" charset="0"/>
                      </a:endParaRPr>
                    </a:p>
                  </a:txBody>
                  <a:tcPr marL="7620" marR="7620" marT="7620" marB="0" anchor="b">
                    <a:solidFill>
                      <a:schemeClr val="accent4">
                        <a:lumMod val="20000"/>
                        <a:lumOff val="80000"/>
                      </a:schemeClr>
                    </a:solidFill>
                  </a:tcPr>
                </a:tc>
                <a:tc>
                  <a:txBody>
                    <a:bodyPr/>
                    <a:lstStyle/>
                    <a:p>
                      <a:pPr algn="ctr" fontAlgn="b"/>
                      <a:r>
                        <a:rPr lang="lv-LV" sz="1000" u="none" strike="noStrike">
                          <a:effectLst/>
                          <a:latin typeface="Verdana" panose="020B0604030504040204" pitchFamily="34" charset="0"/>
                          <a:ea typeface="Verdana" panose="020B0604030504040204" pitchFamily="34" charset="0"/>
                          <a:cs typeface="Arial" panose="020B0604020202020204" pitchFamily="34" charset="0"/>
                        </a:rPr>
                        <a:t> </a:t>
                      </a:r>
                      <a:endParaRPr lang="lv-LV" sz="1000" b="0" i="0" u="none" strike="noStrike">
                        <a:effectLst/>
                        <a:latin typeface="Verdana" panose="020B0604030504040204" pitchFamily="34" charset="0"/>
                        <a:ea typeface="Verdana" panose="020B0604030504040204" pitchFamily="34" charset="0"/>
                        <a:cs typeface="Arial" panose="020B0604020202020204" pitchFamily="34" charset="0"/>
                      </a:endParaRPr>
                    </a:p>
                  </a:txBody>
                  <a:tcPr marL="7620" marR="7620" marT="7620" marB="0" anchor="b">
                    <a:solidFill>
                      <a:schemeClr val="accent4">
                        <a:lumMod val="20000"/>
                        <a:lumOff val="80000"/>
                      </a:schemeClr>
                    </a:solidFill>
                  </a:tcPr>
                </a:tc>
                <a:tc>
                  <a:txBody>
                    <a:bodyPr/>
                    <a:lstStyle/>
                    <a:p>
                      <a:pPr algn="ctr" fontAlgn="b"/>
                      <a:r>
                        <a:rPr lang="lv-LV" sz="1000" u="none" strike="noStrike" dirty="0">
                          <a:effectLst/>
                          <a:latin typeface="Verdana" panose="020B0604030504040204" pitchFamily="34" charset="0"/>
                          <a:ea typeface="Verdana" panose="020B0604030504040204" pitchFamily="34" charset="0"/>
                          <a:cs typeface="Arial" panose="020B0604020202020204" pitchFamily="34" charset="0"/>
                        </a:rPr>
                        <a:t> </a:t>
                      </a:r>
                      <a:endParaRPr lang="lv-LV" sz="1000" b="0" i="0" u="none" strike="noStrike" dirty="0">
                        <a:effectLst/>
                        <a:latin typeface="Verdana" panose="020B0604030504040204" pitchFamily="34" charset="0"/>
                        <a:ea typeface="Verdana" panose="020B0604030504040204" pitchFamily="34" charset="0"/>
                        <a:cs typeface="Arial" panose="020B0604020202020204" pitchFamily="34" charset="0"/>
                      </a:endParaRPr>
                    </a:p>
                  </a:txBody>
                  <a:tcPr marL="7620" marR="7620" marT="7620" marB="0" anchor="b">
                    <a:solidFill>
                      <a:schemeClr val="accent4">
                        <a:lumMod val="20000"/>
                        <a:lumOff val="80000"/>
                      </a:schemeClr>
                    </a:solidFill>
                  </a:tcPr>
                </a:tc>
                <a:tc>
                  <a:txBody>
                    <a:bodyPr/>
                    <a:lstStyle/>
                    <a:p>
                      <a:pPr algn="ctr" fontAlgn="b"/>
                      <a:r>
                        <a:rPr lang="lv-LV" sz="1000" b="1" u="none" strike="noStrike" dirty="0">
                          <a:effectLst/>
                          <a:latin typeface="Verdana" panose="020B0604030504040204" pitchFamily="34" charset="0"/>
                          <a:ea typeface="Verdana" panose="020B0604030504040204" pitchFamily="34" charset="0"/>
                          <a:cs typeface="Arial" panose="020B0604020202020204" pitchFamily="34" charset="0"/>
                        </a:rPr>
                        <a:t>0</a:t>
                      </a:r>
                      <a:endParaRPr lang="lv-LV" sz="1000" b="1" i="0" u="none" strike="noStrike" dirty="0">
                        <a:effectLst/>
                        <a:latin typeface="Verdana" panose="020B0604030504040204" pitchFamily="34" charset="0"/>
                        <a:ea typeface="Verdana" panose="020B0604030504040204" pitchFamily="34" charset="0"/>
                        <a:cs typeface="Arial" panose="020B0604020202020204" pitchFamily="34" charset="0"/>
                      </a:endParaRPr>
                    </a:p>
                  </a:txBody>
                  <a:tcPr marL="7620" marR="7620" marT="7620" marB="0" anchor="b">
                    <a:solidFill>
                      <a:schemeClr val="accent4">
                        <a:lumMod val="20000"/>
                        <a:lumOff val="80000"/>
                      </a:schemeClr>
                    </a:solidFill>
                  </a:tcPr>
                </a:tc>
                <a:tc>
                  <a:txBody>
                    <a:bodyPr/>
                    <a:lstStyle/>
                    <a:p>
                      <a:pPr algn="ctr" fontAlgn="b"/>
                      <a:r>
                        <a:rPr lang="lv-LV" sz="1000" u="none" strike="noStrike" dirty="0">
                          <a:effectLst/>
                          <a:latin typeface="Verdana" panose="020B0604030504040204" pitchFamily="34" charset="0"/>
                          <a:ea typeface="Verdana" panose="020B0604030504040204" pitchFamily="34" charset="0"/>
                          <a:cs typeface="Arial" panose="020B0604020202020204" pitchFamily="34" charset="0"/>
                        </a:rPr>
                        <a:t>2</a:t>
                      </a:r>
                      <a:endParaRPr lang="lv-LV" sz="1000" b="0" i="0" u="none" strike="noStrike" dirty="0">
                        <a:effectLst/>
                        <a:latin typeface="Verdana" panose="020B0604030504040204" pitchFamily="34" charset="0"/>
                        <a:ea typeface="Verdana" panose="020B0604030504040204" pitchFamily="34" charset="0"/>
                        <a:cs typeface="Arial" panose="020B0604020202020204" pitchFamily="34" charset="0"/>
                      </a:endParaRPr>
                    </a:p>
                  </a:txBody>
                  <a:tcPr marL="7620" marR="7620" marT="7620" marB="0" anchor="b">
                    <a:solidFill>
                      <a:schemeClr val="accent4">
                        <a:lumMod val="20000"/>
                        <a:lumOff val="80000"/>
                      </a:schemeClr>
                    </a:solidFill>
                  </a:tcPr>
                </a:tc>
                <a:extLst>
                  <a:ext uri="{0D108BD9-81ED-4DB2-BD59-A6C34878D82A}">
                    <a16:rowId xmlns:a16="http://schemas.microsoft.com/office/drawing/2014/main" val="3880292085"/>
                  </a:ext>
                </a:extLst>
              </a:tr>
              <a:tr h="194990">
                <a:tc>
                  <a:txBody>
                    <a:bodyPr/>
                    <a:lstStyle/>
                    <a:p>
                      <a:pPr algn="ctr" fontAlgn="b"/>
                      <a:r>
                        <a:rPr lang="lv-LV" sz="1000" b="1" u="none" strike="noStrike" dirty="0">
                          <a:effectLst/>
                          <a:latin typeface="Verdana" panose="020B0604030504040204" pitchFamily="34" charset="0"/>
                          <a:ea typeface="Verdana" panose="020B0604030504040204" pitchFamily="34" charset="0"/>
                          <a:cs typeface="Arial" panose="020B0604020202020204" pitchFamily="34" charset="0"/>
                        </a:rPr>
                        <a:t>   Covid-19</a:t>
                      </a:r>
                      <a:endParaRPr lang="lv-LV" sz="1000" b="1" i="0" u="none" strike="noStrike" dirty="0">
                        <a:effectLst/>
                        <a:latin typeface="Verdana" panose="020B0604030504040204" pitchFamily="34" charset="0"/>
                        <a:ea typeface="Verdana" panose="020B0604030504040204" pitchFamily="34" charset="0"/>
                        <a:cs typeface="Arial" panose="020B0604020202020204" pitchFamily="34" charset="0"/>
                      </a:endParaRPr>
                    </a:p>
                  </a:txBody>
                  <a:tcPr marL="7620" marR="7620" marT="7620" marB="0" anchor="b">
                    <a:solidFill>
                      <a:schemeClr val="accent4">
                        <a:lumMod val="20000"/>
                        <a:lumOff val="80000"/>
                      </a:schemeClr>
                    </a:solidFill>
                  </a:tcPr>
                </a:tc>
                <a:tc>
                  <a:txBody>
                    <a:bodyPr/>
                    <a:lstStyle/>
                    <a:p>
                      <a:pPr algn="ctr" fontAlgn="b"/>
                      <a:r>
                        <a:rPr lang="lv-LV" sz="1000" u="none" strike="noStrike">
                          <a:effectLst/>
                          <a:latin typeface="Verdana" panose="020B0604030504040204" pitchFamily="34" charset="0"/>
                          <a:ea typeface="Verdana" panose="020B0604030504040204" pitchFamily="34" charset="0"/>
                          <a:cs typeface="Arial" panose="020B0604020202020204" pitchFamily="34" charset="0"/>
                        </a:rPr>
                        <a:t> </a:t>
                      </a:r>
                      <a:endParaRPr lang="lv-LV" sz="1000" b="0" i="0" u="none" strike="noStrike">
                        <a:effectLst/>
                        <a:latin typeface="Verdana" panose="020B0604030504040204" pitchFamily="34" charset="0"/>
                        <a:ea typeface="Verdana" panose="020B0604030504040204" pitchFamily="34" charset="0"/>
                        <a:cs typeface="Arial" panose="020B0604020202020204" pitchFamily="34" charset="0"/>
                      </a:endParaRPr>
                    </a:p>
                  </a:txBody>
                  <a:tcPr marL="7620" marR="7620" marT="7620" marB="0" anchor="b">
                    <a:solidFill>
                      <a:schemeClr val="accent4">
                        <a:lumMod val="20000"/>
                        <a:lumOff val="80000"/>
                      </a:schemeClr>
                    </a:solidFill>
                  </a:tcPr>
                </a:tc>
                <a:tc>
                  <a:txBody>
                    <a:bodyPr/>
                    <a:lstStyle/>
                    <a:p>
                      <a:pPr algn="ctr" fontAlgn="b"/>
                      <a:r>
                        <a:rPr lang="lv-LV" sz="1000" u="none" strike="noStrike">
                          <a:effectLst/>
                          <a:latin typeface="Verdana" panose="020B0604030504040204" pitchFamily="34" charset="0"/>
                          <a:ea typeface="Verdana" panose="020B0604030504040204" pitchFamily="34" charset="0"/>
                          <a:cs typeface="Arial" panose="020B0604020202020204" pitchFamily="34" charset="0"/>
                        </a:rPr>
                        <a:t>1</a:t>
                      </a:r>
                      <a:endParaRPr lang="lv-LV" sz="1000" b="0" i="0" u="none" strike="noStrike">
                        <a:effectLst/>
                        <a:latin typeface="Verdana" panose="020B0604030504040204" pitchFamily="34" charset="0"/>
                        <a:ea typeface="Verdana" panose="020B0604030504040204" pitchFamily="34" charset="0"/>
                        <a:cs typeface="Arial" panose="020B0604020202020204" pitchFamily="34" charset="0"/>
                      </a:endParaRPr>
                    </a:p>
                  </a:txBody>
                  <a:tcPr marL="7620" marR="7620" marT="7620" marB="0" anchor="b">
                    <a:solidFill>
                      <a:schemeClr val="accent4">
                        <a:lumMod val="20000"/>
                        <a:lumOff val="80000"/>
                      </a:schemeClr>
                    </a:solidFill>
                  </a:tcPr>
                </a:tc>
                <a:tc>
                  <a:txBody>
                    <a:bodyPr/>
                    <a:lstStyle/>
                    <a:p>
                      <a:pPr algn="ctr" fontAlgn="b"/>
                      <a:r>
                        <a:rPr lang="lv-LV" sz="1000" u="none" strike="noStrike">
                          <a:effectLst/>
                          <a:latin typeface="Verdana" panose="020B0604030504040204" pitchFamily="34" charset="0"/>
                          <a:ea typeface="Verdana" panose="020B0604030504040204" pitchFamily="34" charset="0"/>
                          <a:cs typeface="Arial" panose="020B0604020202020204" pitchFamily="34" charset="0"/>
                        </a:rPr>
                        <a:t>2</a:t>
                      </a:r>
                      <a:endParaRPr lang="lv-LV" sz="1000" b="0" i="0" u="none" strike="noStrike">
                        <a:effectLst/>
                        <a:latin typeface="Verdana" panose="020B0604030504040204" pitchFamily="34" charset="0"/>
                        <a:ea typeface="Verdana" panose="020B0604030504040204" pitchFamily="34" charset="0"/>
                        <a:cs typeface="Arial" panose="020B0604020202020204" pitchFamily="34" charset="0"/>
                      </a:endParaRPr>
                    </a:p>
                  </a:txBody>
                  <a:tcPr marL="7620" marR="7620" marT="7620" marB="0" anchor="b">
                    <a:solidFill>
                      <a:schemeClr val="accent4">
                        <a:lumMod val="20000"/>
                        <a:lumOff val="80000"/>
                      </a:schemeClr>
                    </a:solidFill>
                  </a:tcPr>
                </a:tc>
                <a:tc>
                  <a:txBody>
                    <a:bodyPr/>
                    <a:lstStyle/>
                    <a:p>
                      <a:pPr algn="ctr" fontAlgn="b"/>
                      <a:r>
                        <a:rPr lang="lv-LV" sz="1000" u="none" strike="noStrike">
                          <a:effectLst/>
                          <a:latin typeface="Verdana" panose="020B0604030504040204" pitchFamily="34" charset="0"/>
                          <a:ea typeface="Verdana" panose="020B0604030504040204" pitchFamily="34" charset="0"/>
                          <a:cs typeface="Arial" panose="020B0604020202020204" pitchFamily="34" charset="0"/>
                        </a:rPr>
                        <a:t> </a:t>
                      </a:r>
                      <a:endParaRPr lang="lv-LV" sz="1000" b="0" i="0" u="none" strike="noStrike">
                        <a:effectLst/>
                        <a:latin typeface="Verdana" panose="020B0604030504040204" pitchFamily="34" charset="0"/>
                        <a:ea typeface="Verdana" panose="020B0604030504040204" pitchFamily="34" charset="0"/>
                        <a:cs typeface="Arial" panose="020B0604020202020204" pitchFamily="34" charset="0"/>
                      </a:endParaRPr>
                    </a:p>
                  </a:txBody>
                  <a:tcPr marL="7620" marR="7620" marT="7620" marB="0" anchor="b">
                    <a:solidFill>
                      <a:schemeClr val="accent4">
                        <a:lumMod val="20000"/>
                        <a:lumOff val="80000"/>
                      </a:schemeClr>
                    </a:solidFill>
                  </a:tcPr>
                </a:tc>
                <a:tc>
                  <a:txBody>
                    <a:bodyPr/>
                    <a:lstStyle/>
                    <a:p>
                      <a:pPr algn="ctr" fontAlgn="b"/>
                      <a:r>
                        <a:rPr lang="lv-LV" sz="1000" b="1" u="none" strike="noStrike" dirty="0">
                          <a:effectLst/>
                          <a:latin typeface="Verdana" panose="020B0604030504040204" pitchFamily="34" charset="0"/>
                          <a:ea typeface="Verdana" panose="020B0604030504040204" pitchFamily="34" charset="0"/>
                          <a:cs typeface="Arial" panose="020B0604020202020204" pitchFamily="34" charset="0"/>
                        </a:rPr>
                        <a:t>3</a:t>
                      </a:r>
                      <a:endParaRPr lang="lv-LV" sz="1000" b="1" i="0" u="none" strike="noStrike" dirty="0">
                        <a:effectLst/>
                        <a:latin typeface="Verdana" panose="020B0604030504040204" pitchFamily="34" charset="0"/>
                        <a:ea typeface="Verdana" panose="020B0604030504040204" pitchFamily="34" charset="0"/>
                        <a:cs typeface="Arial" panose="020B0604020202020204" pitchFamily="34" charset="0"/>
                      </a:endParaRPr>
                    </a:p>
                  </a:txBody>
                  <a:tcPr marL="7620" marR="7620" marT="7620" marB="0" anchor="b">
                    <a:solidFill>
                      <a:schemeClr val="accent4">
                        <a:lumMod val="20000"/>
                        <a:lumOff val="80000"/>
                      </a:schemeClr>
                    </a:solidFill>
                  </a:tcPr>
                </a:tc>
                <a:tc>
                  <a:txBody>
                    <a:bodyPr/>
                    <a:lstStyle/>
                    <a:p>
                      <a:pPr algn="ctr" fontAlgn="b"/>
                      <a:r>
                        <a:rPr lang="lv-LV" sz="1000" u="none" strike="noStrike" dirty="0">
                          <a:effectLst/>
                          <a:latin typeface="Verdana" panose="020B0604030504040204" pitchFamily="34" charset="0"/>
                          <a:ea typeface="Verdana" panose="020B0604030504040204" pitchFamily="34" charset="0"/>
                          <a:cs typeface="Arial" panose="020B0604020202020204" pitchFamily="34" charset="0"/>
                        </a:rPr>
                        <a:t>1</a:t>
                      </a:r>
                      <a:endParaRPr lang="lv-LV" sz="1000" b="0" i="0" u="none" strike="noStrike" dirty="0">
                        <a:effectLst/>
                        <a:latin typeface="Verdana" panose="020B0604030504040204" pitchFamily="34" charset="0"/>
                        <a:ea typeface="Verdana" panose="020B0604030504040204" pitchFamily="34" charset="0"/>
                        <a:cs typeface="Arial" panose="020B0604020202020204" pitchFamily="34" charset="0"/>
                      </a:endParaRPr>
                    </a:p>
                  </a:txBody>
                  <a:tcPr marL="7620" marR="7620" marT="7620" marB="0" anchor="b">
                    <a:solidFill>
                      <a:schemeClr val="accent4">
                        <a:lumMod val="20000"/>
                        <a:lumOff val="80000"/>
                      </a:schemeClr>
                    </a:solidFill>
                  </a:tcPr>
                </a:tc>
                <a:extLst>
                  <a:ext uri="{0D108BD9-81ED-4DB2-BD59-A6C34878D82A}">
                    <a16:rowId xmlns:a16="http://schemas.microsoft.com/office/drawing/2014/main" val="4115225850"/>
                  </a:ext>
                </a:extLst>
              </a:tr>
              <a:tr h="190606">
                <a:tc>
                  <a:txBody>
                    <a:bodyPr/>
                    <a:lstStyle/>
                    <a:p>
                      <a:pPr algn="ctr" fontAlgn="b"/>
                      <a:r>
                        <a:rPr lang="lv-LV" sz="1000" b="1" u="none" strike="noStrike" dirty="0">
                          <a:effectLst/>
                          <a:latin typeface="Verdana" panose="020B0604030504040204" pitchFamily="34" charset="0"/>
                          <a:ea typeface="Verdana" panose="020B0604030504040204" pitchFamily="34" charset="0"/>
                          <a:cs typeface="Arial" panose="020B0604020202020204" pitchFamily="34" charset="0"/>
                        </a:rPr>
                        <a:t>   HIV   </a:t>
                      </a:r>
                      <a:endParaRPr lang="lv-LV" sz="1000" b="1" i="0" u="none" strike="noStrike" dirty="0">
                        <a:effectLst/>
                        <a:latin typeface="Verdana" panose="020B0604030504040204" pitchFamily="34" charset="0"/>
                        <a:ea typeface="Verdana" panose="020B0604030504040204" pitchFamily="34" charset="0"/>
                        <a:cs typeface="Arial" panose="020B0604020202020204" pitchFamily="34" charset="0"/>
                      </a:endParaRPr>
                    </a:p>
                  </a:txBody>
                  <a:tcPr marL="7620" marR="7620" marT="7620" marB="0" anchor="b">
                    <a:solidFill>
                      <a:schemeClr val="accent4">
                        <a:lumMod val="20000"/>
                        <a:lumOff val="80000"/>
                      </a:schemeClr>
                    </a:solidFill>
                  </a:tcPr>
                </a:tc>
                <a:tc>
                  <a:txBody>
                    <a:bodyPr/>
                    <a:lstStyle/>
                    <a:p>
                      <a:pPr algn="ctr" fontAlgn="b"/>
                      <a:r>
                        <a:rPr lang="lv-LV" sz="1000" u="none" strike="noStrike" dirty="0">
                          <a:effectLst/>
                          <a:latin typeface="Verdana" panose="020B0604030504040204" pitchFamily="34" charset="0"/>
                          <a:ea typeface="Verdana" panose="020B0604030504040204" pitchFamily="34" charset="0"/>
                          <a:cs typeface="Arial" panose="020B0604020202020204" pitchFamily="34" charset="0"/>
                        </a:rPr>
                        <a:t>6</a:t>
                      </a:r>
                      <a:endParaRPr lang="lv-LV" sz="1000" b="0" i="0" u="none" strike="noStrike" dirty="0">
                        <a:effectLst/>
                        <a:latin typeface="Verdana" panose="020B0604030504040204" pitchFamily="34" charset="0"/>
                        <a:ea typeface="Verdana" panose="020B0604030504040204" pitchFamily="34" charset="0"/>
                        <a:cs typeface="Arial" panose="020B0604020202020204" pitchFamily="34" charset="0"/>
                      </a:endParaRPr>
                    </a:p>
                  </a:txBody>
                  <a:tcPr marL="7620" marR="7620" marT="7620" marB="0" anchor="b">
                    <a:solidFill>
                      <a:schemeClr val="accent4">
                        <a:lumMod val="20000"/>
                        <a:lumOff val="80000"/>
                      </a:schemeClr>
                    </a:solidFill>
                  </a:tcPr>
                </a:tc>
                <a:tc>
                  <a:txBody>
                    <a:bodyPr/>
                    <a:lstStyle/>
                    <a:p>
                      <a:pPr algn="ctr" fontAlgn="b"/>
                      <a:r>
                        <a:rPr lang="lv-LV" sz="1000" u="none" strike="noStrike" dirty="0">
                          <a:effectLst/>
                          <a:latin typeface="Verdana" panose="020B0604030504040204" pitchFamily="34" charset="0"/>
                          <a:ea typeface="Verdana" panose="020B0604030504040204" pitchFamily="34" charset="0"/>
                          <a:cs typeface="Arial" panose="020B0604020202020204" pitchFamily="34" charset="0"/>
                        </a:rPr>
                        <a:t>3</a:t>
                      </a:r>
                      <a:endParaRPr lang="lv-LV" sz="1000" b="0" i="0" u="none" strike="noStrike" dirty="0">
                        <a:effectLst/>
                        <a:latin typeface="Verdana" panose="020B0604030504040204" pitchFamily="34" charset="0"/>
                        <a:ea typeface="Verdana" panose="020B0604030504040204" pitchFamily="34" charset="0"/>
                        <a:cs typeface="Arial" panose="020B0604020202020204" pitchFamily="34" charset="0"/>
                      </a:endParaRPr>
                    </a:p>
                  </a:txBody>
                  <a:tcPr marL="7620" marR="7620" marT="7620" marB="0" anchor="b">
                    <a:solidFill>
                      <a:schemeClr val="accent4">
                        <a:lumMod val="20000"/>
                        <a:lumOff val="80000"/>
                      </a:schemeClr>
                    </a:solidFill>
                  </a:tcPr>
                </a:tc>
                <a:tc>
                  <a:txBody>
                    <a:bodyPr/>
                    <a:lstStyle/>
                    <a:p>
                      <a:pPr algn="ctr" fontAlgn="b"/>
                      <a:r>
                        <a:rPr lang="lv-LV" sz="1000" u="none" strike="noStrike" dirty="0">
                          <a:effectLst/>
                          <a:latin typeface="Verdana" panose="020B0604030504040204" pitchFamily="34" charset="0"/>
                          <a:ea typeface="Verdana" panose="020B0604030504040204" pitchFamily="34" charset="0"/>
                          <a:cs typeface="Arial" panose="020B0604020202020204" pitchFamily="34" charset="0"/>
                        </a:rPr>
                        <a:t>5</a:t>
                      </a:r>
                      <a:endParaRPr lang="lv-LV" sz="1000" b="0" i="0" u="none" strike="noStrike" dirty="0">
                        <a:effectLst/>
                        <a:latin typeface="Verdana" panose="020B0604030504040204" pitchFamily="34" charset="0"/>
                        <a:ea typeface="Verdana" panose="020B0604030504040204" pitchFamily="34" charset="0"/>
                        <a:cs typeface="Arial" panose="020B0604020202020204" pitchFamily="34" charset="0"/>
                      </a:endParaRPr>
                    </a:p>
                  </a:txBody>
                  <a:tcPr marL="7620" marR="7620" marT="7620" marB="0" anchor="b">
                    <a:solidFill>
                      <a:schemeClr val="accent4">
                        <a:lumMod val="20000"/>
                        <a:lumOff val="80000"/>
                      </a:schemeClr>
                    </a:solidFill>
                  </a:tcPr>
                </a:tc>
                <a:tc>
                  <a:txBody>
                    <a:bodyPr/>
                    <a:lstStyle/>
                    <a:p>
                      <a:pPr algn="ctr" fontAlgn="b"/>
                      <a:r>
                        <a:rPr lang="lv-LV" sz="1000" u="none" strike="noStrike" dirty="0">
                          <a:effectLst/>
                          <a:latin typeface="Verdana" panose="020B0604030504040204" pitchFamily="34" charset="0"/>
                          <a:ea typeface="Verdana" panose="020B0604030504040204" pitchFamily="34" charset="0"/>
                          <a:cs typeface="Arial" panose="020B0604020202020204" pitchFamily="34" charset="0"/>
                        </a:rPr>
                        <a:t>8</a:t>
                      </a:r>
                      <a:endParaRPr lang="lv-LV" sz="1000" b="0" i="0" u="none" strike="noStrike" dirty="0">
                        <a:effectLst/>
                        <a:latin typeface="Verdana" panose="020B0604030504040204" pitchFamily="34" charset="0"/>
                        <a:ea typeface="Verdana" panose="020B0604030504040204" pitchFamily="34" charset="0"/>
                        <a:cs typeface="Arial" panose="020B0604020202020204" pitchFamily="34" charset="0"/>
                      </a:endParaRPr>
                    </a:p>
                  </a:txBody>
                  <a:tcPr marL="7620" marR="7620" marT="7620" marB="0" anchor="b">
                    <a:solidFill>
                      <a:schemeClr val="accent4">
                        <a:lumMod val="20000"/>
                        <a:lumOff val="80000"/>
                      </a:schemeClr>
                    </a:solidFill>
                  </a:tcPr>
                </a:tc>
                <a:tc>
                  <a:txBody>
                    <a:bodyPr/>
                    <a:lstStyle/>
                    <a:p>
                      <a:pPr algn="ctr" fontAlgn="b"/>
                      <a:r>
                        <a:rPr lang="lv-LV" sz="1000" b="1" u="none" strike="noStrike" dirty="0">
                          <a:effectLst/>
                          <a:latin typeface="Verdana" panose="020B0604030504040204" pitchFamily="34" charset="0"/>
                          <a:ea typeface="Verdana" panose="020B0604030504040204" pitchFamily="34" charset="0"/>
                          <a:cs typeface="Arial" panose="020B0604020202020204" pitchFamily="34" charset="0"/>
                        </a:rPr>
                        <a:t>22</a:t>
                      </a:r>
                      <a:endParaRPr lang="lv-LV" sz="1000" b="1" i="0" u="none" strike="noStrike" dirty="0">
                        <a:effectLst/>
                        <a:latin typeface="Verdana" panose="020B0604030504040204" pitchFamily="34" charset="0"/>
                        <a:ea typeface="Verdana" panose="020B0604030504040204" pitchFamily="34" charset="0"/>
                        <a:cs typeface="Arial" panose="020B0604020202020204" pitchFamily="34" charset="0"/>
                      </a:endParaRPr>
                    </a:p>
                  </a:txBody>
                  <a:tcPr marL="7620" marR="7620" marT="7620" marB="0" anchor="b">
                    <a:solidFill>
                      <a:schemeClr val="accent4">
                        <a:lumMod val="20000"/>
                        <a:lumOff val="80000"/>
                      </a:schemeClr>
                    </a:solidFill>
                  </a:tcPr>
                </a:tc>
                <a:tc>
                  <a:txBody>
                    <a:bodyPr/>
                    <a:lstStyle/>
                    <a:p>
                      <a:pPr algn="ctr" fontAlgn="b"/>
                      <a:r>
                        <a:rPr lang="lv-LV" sz="1000" u="none" strike="noStrike" dirty="0">
                          <a:effectLst/>
                          <a:latin typeface="Verdana" panose="020B0604030504040204" pitchFamily="34" charset="0"/>
                          <a:ea typeface="Verdana" panose="020B0604030504040204" pitchFamily="34" charset="0"/>
                          <a:cs typeface="Arial" panose="020B0604020202020204" pitchFamily="34" charset="0"/>
                        </a:rPr>
                        <a:t>2</a:t>
                      </a:r>
                      <a:endParaRPr lang="lv-LV" sz="1000" b="0" i="0" u="none" strike="noStrike" dirty="0">
                        <a:effectLst/>
                        <a:latin typeface="Verdana" panose="020B0604030504040204" pitchFamily="34" charset="0"/>
                        <a:ea typeface="Verdana" panose="020B0604030504040204" pitchFamily="34" charset="0"/>
                        <a:cs typeface="Arial" panose="020B0604020202020204" pitchFamily="34" charset="0"/>
                      </a:endParaRPr>
                    </a:p>
                  </a:txBody>
                  <a:tcPr marL="7620" marR="7620" marT="7620" marB="0" anchor="b">
                    <a:solidFill>
                      <a:schemeClr val="accent4">
                        <a:lumMod val="20000"/>
                        <a:lumOff val="80000"/>
                      </a:schemeClr>
                    </a:solidFill>
                  </a:tcPr>
                </a:tc>
                <a:extLst>
                  <a:ext uri="{0D108BD9-81ED-4DB2-BD59-A6C34878D82A}">
                    <a16:rowId xmlns:a16="http://schemas.microsoft.com/office/drawing/2014/main" val="2028944209"/>
                  </a:ext>
                </a:extLst>
              </a:tr>
              <a:tr h="194990">
                <a:tc>
                  <a:txBody>
                    <a:bodyPr/>
                    <a:lstStyle/>
                    <a:p>
                      <a:pPr algn="ctr" fontAlgn="b"/>
                      <a:r>
                        <a:rPr lang="lv-LV" sz="1000" b="1" u="none" strike="noStrike" dirty="0">
                          <a:effectLst/>
                          <a:latin typeface="Verdana" panose="020B0604030504040204" pitchFamily="34" charset="0"/>
                          <a:ea typeface="Verdana" panose="020B0604030504040204" pitchFamily="34" charset="0"/>
                          <a:cs typeface="Arial" panose="020B0604020202020204" pitchFamily="34" charset="0"/>
                        </a:rPr>
                        <a:t>Kopā</a:t>
                      </a:r>
                      <a:endParaRPr lang="lv-LV" sz="1000" b="1" i="0" u="none" strike="noStrike" dirty="0">
                        <a:effectLst/>
                        <a:latin typeface="Verdana" panose="020B0604030504040204" pitchFamily="34" charset="0"/>
                        <a:ea typeface="Verdana" panose="020B0604030504040204" pitchFamily="34" charset="0"/>
                        <a:cs typeface="Arial" panose="020B0604020202020204" pitchFamily="34" charset="0"/>
                      </a:endParaRPr>
                    </a:p>
                  </a:txBody>
                  <a:tcPr marL="7620" marR="7620" marT="7620" marB="0" anchor="b">
                    <a:solidFill>
                      <a:schemeClr val="accent4">
                        <a:lumMod val="20000"/>
                        <a:lumOff val="80000"/>
                      </a:schemeClr>
                    </a:solidFill>
                  </a:tcPr>
                </a:tc>
                <a:tc>
                  <a:txBody>
                    <a:bodyPr/>
                    <a:lstStyle/>
                    <a:p>
                      <a:pPr algn="ctr" fontAlgn="b"/>
                      <a:r>
                        <a:rPr lang="lv-LV" sz="1000" b="1" u="none" strike="noStrike" dirty="0">
                          <a:effectLst/>
                          <a:latin typeface="Verdana" panose="020B0604030504040204" pitchFamily="34" charset="0"/>
                          <a:ea typeface="Verdana" panose="020B0604030504040204" pitchFamily="34" charset="0"/>
                          <a:cs typeface="Arial" panose="020B0604020202020204" pitchFamily="34" charset="0"/>
                        </a:rPr>
                        <a:t>21</a:t>
                      </a:r>
                      <a:endParaRPr lang="lv-LV" sz="1000" b="1" i="0" u="none" strike="noStrike" dirty="0">
                        <a:effectLst/>
                        <a:latin typeface="Verdana" panose="020B0604030504040204" pitchFamily="34" charset="0"/>
                        <a:ea typeface="Verdana" panose="020B0604030504040204" pitchFamily="34" charset="0"/>
                        <a:cs typeface="Arial" panose="020B0604020202020204" pitchFamily="34" charset="0"/>
                      </a:endParaRPr>
                    </a:p>
                  </a:txBody>
                  <a:tcPr marL="7620" marR="7620" marT="7620" marB="0" anchor="b">
                    <a:solidFill>
                      <a:schemeClr val="accent4">
                        <a:lumMod val="20000"/>
                        <a:lumOff val="80000"/>
                      </a:schemeClr>
                    </a:solidFill>
                  </a:tcPr>
                </a:tc>
                <a:tc>
                  <a:txBody>
                    <a:bodyPr/>
                    <a:lstStyle/>
                    <a:p>
                      <a:pPr algn="ctr" fontAlgn="b"/>
                      <a:r>
                        <a:rPr lang="lv-LV" sz="1000" b="1" u="none" strike="noStrike" dirty="0">
                          <a:effectLst/>
                          <a:latin typeface="Verdana" panose="020B0604030504040204" pitchFamily="34" charset="0"/>
                          <a:ea typeface="Verdana" panose="020B0604030504040204" pitchFamily="34" charset="0"/>
                          <a:cs typeface="Arial" panose="020B0604020202020204" pitchFamily="34" charset="0"/>
                        </a:rPr>
                        <a:t>14</a:t>
                      </a:r>
                      <a:endParaRPr lang="lv-LV" sz="1000" b="1" i="0" u="none" strike="noStrike" dirty="0">
                        <a:effectLst/>
                        <a:latin typeface="Verdana" panose="020B0604030504040204" pitchFamily="34" charset="0"/>
                        <a:ea typeface="Verdana" panose="020B0604030504040204" pitchFamily="34" charset="0"/>
                        <a:cs typeface="Arial" panose="020B0604020202020204" pitchFamily="34" charset="0"/>
                      </a:endParaRPr>
                    </a:p>
                  </a:txBody>
                  <a:tcPr marL="7620" marR="7620" marT="7620" marB="0" anchor="b">
                    <a:solidFill>
                      <a:schemeClr val="accent4">
                        <a:lumMod val="20000"/>
                        <a:lumOff val="80000"/>
                      </a:schemeClr>
                    </a:solidFill>
                  </a:tcPr>
                </a:tc>
                <a:tc>
                  <a:txBody>
                    <a:bodyPr/>
                    <a:lstStyle/>
                    <a:p>
                      <a:pPr algn="ctr" fontAlgn="b"/>
                      <a:r>
                        <a:rPr lang="lv-LV" sz="1000" b="1" u="none" strike="noStrike" dirty="0">
                          <a:effectLst/>
                          <a:latin typeface="Verdana" panose="020B0604030504040204" pitchFamily="34" charset="0"/>
                          <a:ea typeface="Verdana" panose="020B0604030504040204" pitchFamily="34" charset="0"/>
                          <a:cs typeface="Arial" panose="020B0604020202020204" pitchFamily="34" charset="0"/>
                        </a:rPr>
                        <a:t>15</a:t>
                      </a:r>
                      <a:endParaRPr lang="lv-LV" sz="1000" b="1" i="0" u="none" strike="noStrike" dirty="0">
                        <a:effectLst/>
                        <a:latin typeface="Verdana" panose="020B0604030504040204" pitchFamily="34" charset="0"/>
                        <a:ea typeface="Verdana" panose="020B0604030504040204" pitchFamily="34" charset="0"/>
                        <a:cs typeface="Arial" panose="020B0604020202020204" pitchFamily="34" charset="0"/>
                      </a:endParaRPr>
                    </a:p>
                  </a:txBody>
                  <a:tcPr marL="7620" marR="7620" marT="7620" marB="0" anchor="b">
                    <a:solidFill>
                      <a:schemeClr val="accent4">
                        <a:lumMod val="20000"/>
                        <a:lumOff val="80000"/>
                      </a:schemeClr>
                    </a:solidFill>
                  </a:tcPr>
                </a:tc>
                <a:tc>
                  <a:txBody>
                    <a:bodyPr/>
                    <a:lstStyle/>
                    <a:p>
                      <a:pPr algn="ctr" fontAlgn="b"/>
                      <a:r>
                        <a:rPr lang="lv-LV" sz="1000" b="1" u="none" strike="noStrike" dirty="0">
                          <a:effectLst/>
                          <a:latin typeface="Verdana" panose="020B0604030504040204" pitchFamily="34" charset="0"/>
                          <a:ea typeface="Verdana" panose="020B0604030504040204" pitchFamily="34" charset="0"/>
                          <a:cs typeface="Arial" panose="020B0604020202020204" pitchFamily="34" charset="0"/>
                        </a:rPr>
                        <a:t>26</a:t>
                      </a:r>
                      <a:endParaRPr lang="lv-LV" sz="1000" b="1" i="0" u="none" strike="noStrike" dirty="0">
                        <a:effectLst/>
                        <a:latin typeface="Verdana" panose="020B0604030504040204" pitchFamily="34" charset="0"/>
                        <a:ea typeface="Verdana" panose="020B0604030504040204" pitchFamily="34" charset="0"/>
                        <a:cs typeface="Arial" panose="020B0604020202020204" pitchFamily="34" charset="0"/>
                      </a:endParaRPr>
                    </a:p>
                  </a:txBody>
                  <a:tcPr marL="7620" marR="7620" marT="7620" marB="0" anchor="b">
                    <a:solidFill>
                      <a:schemeClr val="accent4">
                        <a:lumMod val="20000"/>
                        <a:lumOff val="80000"/>
                      </a:schemeClr>
                    </a:solidFill>
                  </a:tcPr>
                </a:tc>
                <a:tc>
                  <a:txBody>
                    <a:bodyPr/>
                    <a:lstStyle/>
                    <a:p>
                      <a:pPr algn="ctr" fontAlgn="b"/>
                      <a:r>
                        <a:rPr lang="lv-LV" sz="1000" b="1" u="none" strike="noStrike" dirty="0">
                          <a:effectLst/>
                          <a:latin typeface="Verdana" panose="020B0604030504040204" pitchFamily="34" charset="0"/>
                          <a:ea typeface="Verdana" panose="020B0604030504040204" pitchFamily="34" charset="0"/>
                          <a:cs typeface="Arial" panose="020B0604020202020204" pitchFamily="34" charset="0"/>
                        </a:rPr>
                        <a:t>76</a:t>
                      </a:r>
                      <a:endParaRPr lang="lv-LV" sz="1000" b="1" i="0" u="none" strike="noStrike" dirty="0">
                        <a:effectLst/>
                        <a:latin typeface="Verdana" panose="020B0604030504040204" pitchFamily="34" charset="0"/>
                        <a:ea typeface="Verdana" panose="020B0604030504040204" pitchFamily="34" charset="0"/>
                        <a:cs typeface="Arial" panose="020B0604020202020204" pitchFamily="34" charset="0"/>
                      </a:endParaRPr>
                    </a:p>
                  </a:txBody>
                  <a:tcPr marL="7620" marR="7620" marT="7620" marB="0" anchor="b">
                    <a:solidFill>
                      <a:schemeClr val="accent4">
                        <a:lumMod val="20000"/>
                        <a:lumOff val="80000"/>
                      </a:schemeClr>
                    </a:solidFill>
                  </a:tcPr>
                </a:tc>
                <a:tc>
                  <a:txBody>
                    <a:bodyPr/>
                    <a:lstStyle/>
                    <a:p>
                      <a:pPr algn="ctr" fontAlgn="b"/>
                      <a:r>
                        <a:rPr lang="lv-LV" sz="1000" b="1" u="none" strike="noStrike" dirty="0">
                          <a:effectLst/>
                          <a:latin typeface="Verdana" panose="020B0604030504040204" pitchFamily="34" charset="0"/>
                          <a:ea typeface="Verdana" panose="020B0604030504040204" pitchFamily="34" charset="0"/>
                          <a:cs typeface="Arial" panose="020B0604020202020204" pitchFamily="34" charset="0"/>
                        </a:rPr>
                        <a:t>8</a:t>
                      </a:r>
                      <a:endParaRPr lang="lv-LV" sz="1000" b="1" i="0" u="none" strike="noStrike" dirty="0">
                        <a:effectLst/>
                        <a:latin typeface="Verdana" panose="020B0604030504040204" pitchFamily="34" charset="0"/>
                        <a:ea typeface="Verdana" panose="020B0604030504040204" pitchFamily="34" charset="0"/>
                        <a:cs typeface="Arial" panose="020B0604020202020204" pitchFamily="34" charset="0"/>
                      </a:endParaRPr>
                    </a:p>
                  </a:txBody>
                  <a:tcPr marL="7620" marR="7620" marT="7620" marB="0" anchor="b">
                    <a:solidFill>
                      <a:schemeClr val="accent4">
                        <a:lumMod val="20000"/>
                        <a:lumOff val="80000"/>
                      </a:schemeClr>
                    </a:solidFill>
                  </a:tcPr>
                </a:tc>
                <a:extLst>
                  <a:ext uri="{0D108BD9-81ED-4DB2-BD59-A6C34878D82A}">
                    <a16:rowId xmlns:a16="http://schemas.microsoft.com/office/drawing/2014/main" val="3858827772"/>
                  </a:ext>
                </a:extLst>
              </a:tr>
            </a:tbl>
          </a:graphicData>
        </a:graphic>
      </p:graphicFrame>
    </p:spTree>
    <p:extLst>
      <p:ext uri="{BB962C8B-B14F-4D97-AF65-F5344CB8AC3E}">
        <p14:creationId xmlns:p14="http://schemas.microsoft.com/office/powerpoint/2010/main" val="376905984"/>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Title 1">
            <a:extLst>
              <a:ext uri="{FF2B5EF4-FFF2-40B4-BE49-F238E27FC236}">
                <a16:creationId xmlns:a16="http://schemas.microsoft.com/office/drawing/2014/main" id="{A7C542B5-F905-102B-84E1-EB955594040D}"/>
              </a:ext>
            </a:extLst>
          </p:cNvPr>
          <p:cNvSpPr>
            <a:spLocks noGrp="1"/>
          </p:cNvSpPr>
          <p:nvPr>
            <p:ph type="title"/>
          </p:nvPr>
        </p:nvSpPr>
        <p:spPr>
          <a:xfrm>
            <a:off x="2247097" y="181096"/>
            <a:ext cx="9436117" cy="1143000"/>
          </a:xfrm>
        </p:spPr>
        <p:txBody>
          <a:bodyPr/>
          <a:lstStyle/>
          <a:p>
            <a:r>
              <a:rPr lang="lv-LV" altLang="lv-LV" sz="2000" b="1" dirty="0">
                <a:solidFill>
                  <a:schemeClr val="tx1"/>
                </a:solidFill>
                <a:latin typeface="Verdana" panose="020B0604030504040204" pitchFamily="34" charset="0"/>
                <a:ea typeface="Verdana" panose="020B0604030504040204" pitchFamily="34" charset="0"/>
                <a:cs typeface="Verdana" panose="020B0604030504040204" pitchFamily="34" charset="0"/>
              </a:rPr>
              <a:t>Nodarbināto ārstniecības personu un farmācijas jomas speciālistu no Ukrainas skaits (kumulatīvais rādītājs), uz 2024.gada aprīli</a:t>
            </a:r>
          </a:p>
        </p:txBody>
      </p:sp>
      <p:sp>
        <p:nvSpPr>
          <p:cNvPr id="21507" name="Slide Number Placeholder 3">
            <a:extLst>
              <a:ext uri="{FF2B5EF4-FFF2-40B4-BE49-F238E27FC236}">
                <a16:creationId xmlns:a16="http://schemas.microsoft.com/office/drawing/2014/main" id="{EDB432BC-851A-862A-08F4-ED58CCEF1710}"/>
              </a:ext>
            </a:extLst>
          </p:cNvPr>
          <p:cNvSpPr>
            <a:spLocks noGrp="1" noChangeArrowheads="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1" fontAlgn="auto" latinLnBrk="0" hangingPunct="1">
              <a:lnSpc>
                <a:spcPct val="100000"/>
              </a:lnSpc>
              <a:spcBef>
                <a:spcPts val="0"/>
              </a:spcBef>
              <a:spcAft>
                <a:spcPts val="0"/>
              </a:spcAft>
              <a:buClr>
                <a:srgbClr val="898989"/>
              </a:buClr>
              <a:buSzPts val="1200"/>
              <a:buFont typeface="Times New Roman"/>
              <a:buNone/>
              <a:tabLst/>
              <a:defRPr/>
            </a:pPr>
            <a:fld id="{5CC4EE4B-D903-4743-9389-0D2C0C1E82D7}" type="slidenum">
              <a:rPr kumimoji="0" lang="en-US" altLang="lv-LV" sz="1200" b="0" i="0" u="none" strike="noStrike" kern="0" cap="none" spc="0" normalizeH="0" baseline="0" noProof="0" smtClean="0">
                <a:ln>
                  <a:noFill/>
                </a:ln>
                <a:solidFill>
                  <a:srgbClr val="898989"/>
                </a:solidFill>
                <a:effectLst/>
                <a:uLnTx/>
                <a:uFillTx/>
                <a:latin typeface="Times New Roman"/>
                <a:cs typeface="Times New Roman"/>
                <a:sym typeface="Times New Roman"/>
              </a:rPr>
              <a:pPr marL="0" marR="0" lvl="0" indent="0" algn="r" defTabSz="914400" rtl="0" eaLnBrk="1" fontAlgn="auto" latinLnBrk="0" hangingPunct="1">
                <a:lnSpc>
                  <a:spcPct val="100000"/>
                </a:lnSpc>
                <a:spcBef>
                  <a:spcPts val="0"/>
                </a:spcBef>
                <a:spcAft>
                  <a:spcPts val="0"/>
                </a:spcAft>
                <a:buClr>
                  <a:srgbClr val="898989"/>
                </a:buClr>
                <a:buSzPts val="1200"/>
                <a:buFont typeface="Times New Roman"/>
                <a:buNone/>
                <a:tabLst/>
                <a:defRPr/>
              </a:pPr>
              <a:t>27</a:t>
            </a:fld>
            <a:endParaRPr kumimoji="0" lang="en-US" altLang="lv-LV" sz="1200" b="0" i="0" u="none" strike="noStrike" kern="0" cap="none" spc="0" normalizeH="0" baseline="0" noProof="0">
              <a:ln>
                <a:noFill/>
              </a:ln>
              <a:solidFill>
                <a:srgbClr val="898989"/>
              </a:solidFill>
              <a:effectLst/>
              <a:uLnTx/>
              <a:uFillTx/>
              <a:latin typeface="Times New Roman"/>
              <a:cs typeface="Times New Roman"/>
              <a:sym typeface="Times New Roman"/>
            </a:endParaRPr>
          </a:p>
        </p:txBody>
      </p:sp>
      <p:pic>
        <p:nvPicPr>
          <p:cNvPr id="21508" name="Picture 3">
            <a:extLst>
              <a:ext uri="{FF2B5EF4-FFF2-40B4-BE49-F238E27FC236}">
                <a16:creationId xmlns:a16="http://schemas.microsoft.com/office/drawing/2014/main" id="{24C0EE77-17DE-A312-0EB7-661079A1565F}"/>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322217" y="0"/>
            <a:ext cx="1762125" cy="1957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aphicFrame>
        <p:nvGraphicFramePr>
          <p:cNvPr id="11" name="Chart 10">
            <a:extLst>
              <a:ext uri="{FF2B5EF4-FFF2-40B4-BE49-F238E27FC236}">
                <a16:creationId xmlns:a16="http://schemas.microsoft.com/office/drawing/2014/main" id="{35852DC8-34D6-6ACA-BBB6-95151BFEEF84}"/>
              </a:ext>
            </a:extLst>
          </p:cNvPr>
          <p:cNvGraphicFramePr>
            <a:graphicFrameLocks/>
          </p:cNvGraphicFramePr>
          <p:nvPr>
            <p:extLst/>
          </p:nvPr>
        </p:nvGraphicFramePr>
        <p:xfrm>
          <a:off x="6664799" y="1505192"/>
          <a:ext cx="5204984" cy="3785999"/>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2" name="Chart 11">
            <a:extLst>
              <a:ext uri="{FF2B5EF4-FFF2-40B4-BE49-F238E27FC236}">
                <a16:creationId xmlns:a16="http://schemas.microsoft.com/office/drawing/2014/main" id="{0749AAA5-3628-D592-6647-F16F63A8D00D}"/>
              </a:ext>
            </a:extLst>
          </p:cNvPr>
          <p:cNvGraphicFramePr>
            <a:graphicFrameLocks/>
          </p:cNvGraphicFramePr>
          <p:nvPr>
            <p:extLst/>
          </p:nvPr>
        </p:nvGraphicFramePr>
        <p:xfrm>
          <a:off x="447673" y="1505193"/>
          <a:ext cx="6096004" cy="3785998"/>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361554268"/>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Title 1">
            <a:extLst>
              <a:ext uri="{FF2B5EF4-FFF2-40B4-BE49-F238E27FC236}">
                <a16:creationId xmlns:a16="http://schemas.microsoft.com/office/drawing/2014/main" id="{A7C542B5-F905-102B-84E1-EB955594040D}"/>
              </a:ext>
            </a:extLst>
          </p:cNvPr>
          <p:cNvSpPr>
            <a:spLocks noGrp="1"/>
          </p:cNvSpPr>
          <p:nvPr>
            <p:ph type="title"/>
          </p:nvPr>
        </p:nvSpPr>
        <p:spPr>
          <a:xfrm>
            <a:off x="2342606" y="136525"/>
            <a:ext cx="9512994" cy="1143000"/>
          </a:xfrm>
        </p:spPr>
        <p:txBody>
          <a:bodyPr/>
          <a:lstStyle/>
          <a:p>
            <a:r>
              <a:rPr lang="lv-LV" altLang="lv-LV" sz="2000" b="1" dirty="0">
                <a:solidFill>
                  <a:schemeClr val="tx1"/>
                </a:solidFill>
                <a:latin typeface="Verdana" panose="020B0604030504040204" pitchFamily="34" charset="0"/>
                <a:ea typeface="Verdana" panose="020B0604030504040204" pitchFamily="34" charset="0"/>
                <a:cs typeface="Verdana" panose="020B0604030504040204" pitchFamily="34" charset="0"/>
              </a:rPr>
              <a:t>Ārstniecības personu un Farmācijas jomas speciālistu no Ukrainas skaits, kuras pārtraukušas darba attiecības (kumulatīvais rādītājs) uz 2024.gada aprīli</a:t>
            </a:r>
          </a:p>
        </p:txBody>
      </p:sp>
      <p:sp>
        <p:nvSpPr>
          <p:cNvPr id="21507" name="Slide Number Placeholder 3">
            <a:extLst>
              <a:ext uri="{FF2B5EF4-FFF2-40B4-BE49-F238E27FC236}">
                <a16:creationId xmlns:a16="http://schemas.microsoft.com/office/drawing/2014/main" id="{EDB432BC-851A-862A-08F4-ED58CCEF1710}"/>
              </a:ext>
            </a:extLst>
          </p:cNvPr>
          <p:cNvSpPr>
            <a:spLocks noGrp="1" noChangeArrowheads="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1" fontAlgn="auto" latinLnBrk="0" hangingPunct="1">
              <a:lnSpc>
                <a:spcPct val="100000"/>
              </a:lnSpc>
              <a:spcBef>
                <a:spcPts val="0"/>
              </a:spcBef>
              <a:spcAft>
                <a:spcPts val="0"/>
              </a:spcAft>
              <a:buClr>
                <a:srgbClr val="898989"/>
              </a:buClr>
              <a:buSzPts val="1200"/>
              <a:buFont typeface="Times New Roman"/>
              <a:buNone/>
              <a:tabLst/>
              <a:defRPr/>
            </a:pPr>
            <a:fld id="{5CC4EE4B-D903-4743-9389-0D2C0C1E82D7}" type="slidenum">
              <a:rPr kumimoji="0" lang="en-US" altLang="lv-LV" sz="1200" b="0" i="0" u="none" strike="noStrike" kern="0" cap="none" spc="0" normalizeH="0" baseline="0" noProof="0" smtClean="0">
                <a:ln>
                  <a:noFill/>
                </a:ln>
                <a:solidFill>
                  <a:srgbClr val="898989"/>
                </a:solidFill>
                <a:effectLst/>
                <a:uLnTx/>
                <a:uFillTx/>
                <a:latin typeface="Times New Roman"/>
                <a:cs typeface="Times New Roman"/>
                <a:sym typeface="Times New Roman"/>
              </a:rPr>
              <a:pPr marL="0" marR="0" lvl="0" indent="0" algn="r" defTabSz="914400" rtl="0" eaLnBrk="1" fontAlgn="auto" latinLnBrk="0" hangingPunct="1">
                <a:lnSpc>
                  <a:spcPct val="100000"/>
                </a:lnSpc>
                <a:spcBef>
                  <a:spcPts val="0"/>
                </a:spcBef>
                <a:spcAft>
                  <a:spcPts val="0"/>
                </a:spcAft>
                <a:buClr>
                  <a:srgbClr val="898989"/>
                </a:buClr>
                <a:buSzPts val="1200"/>
                <a:buFont typeface="Times New Roman"/>
                <a:buNone/>
                <a:tabLst/>
                <a:defRPr/>
              </a:pPr>
              <a:t>28</a:t>
            </a:fld>
            <a:endParaRPr kumimoji="0" lang="en-US" altLang="lv-LV" sz="1200" b="0" i="0" u="none" strike="noStrike" kern="0" cap="none" spc="0" normalizeH="0" baseline="0" noProof="0">
              <a:ln>
                <a:noFill/>
              </a:ln>
              <a:solidFill>
                <a:srgbClr val="898989"/>
              </a:solidFill>
              <a:effectLst/>
              <a:uLnTx/>
              <a:uFillTx/>
              <a:latin typeface="Times New Roman"/>
              <a:cs typeface="Times New Roman"/>
              <a:sym typeface="Times New Roman"/>
            </a:endParaRPr>
          </a:p>
        </p:txBody>
      </p:sp>
      <p:pic>
        <p:nvPicPr>
          <p:cNvPr id="21508" name="Picture 3">
            <a:extLst>
              <a:ext uri="{FF2B5EF4-FFF2-40B4-BE49-F238E27FC236}">
                <a16:creationId xmlns:a16="http://schemas.microsoft.com/office/drawing/2014/main" id="{24C0EE77-17DE-A312-0EB7-661079A1565F}"/>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447403" y="0"/>
            <a:ext cx="1762125" cy="1957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aphicFrame>
        <p:nvGraphicFramePr>
          <p:cNvPr id="2" name="Chart 1">
            <a:extLst>
              <a:ext uri="{FF2B5EF4-FFF2-40B4-BE49-F238E27FC236}">
                <a16:creationId xmlns:a16="http://schemas.microsoft.com/office/drawing/2014/main" id="{03D45F12-37DD-A0A7-97C5-39F0CA04F8D6}"/>
              </a:ext>
            </a:extLst>
          </p:cNvPr>
          <p:cNvGraphicFramePr>
            <a:graphicFrameLocks/>
          </p:cNvGraphicFramePr>
          <p:nvPr>
            <p:extLst/>
          </p:nvPr>
        </p:nvGraphicFramePr>
        <p:xfrm>
          <a:off x="6438900" y="1501585"/>
          <a:ext cx="5143499" cy="3666316"/>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5" name="Chart 4">
            <a:extLst>
              <a:ext uri="{FF2B5EF4-FFF2-40B4-BE49-F238E27FC236}">
                <a16:creationId xmlns:a16="http://schemas.microsoft.com/office/drawing/2014/main" id="{45A7CD11-B8A0-112C-C6B7-663AB9C0D9E4}"/>
              </a:ext>
            </a:extLst>
          </p:cNvPr>
          <p:cNvGraphicFramePr>
            <a:graphicFrameLocks/>
          </p:cNvGraphicFramePr>
          <p:nvPr>
            <p:extLst/>
          </p:nvPr>
        </p:nvGraphicFramePr>
        <p:xfrm>
          <a:off x="314325" y="1501585"/>
          <a:ext cx="5991225" cy="3666315"/>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594313772"/>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Slide Number Placeholder 4">
            <a:extLst>
              <a:ext uri="{FF2B5EF4-FFF2-40B4-BE49-F238E27FC236}">
                <a16:creationId xmlns:a16="http://schemas.microsoft.com/office/drawing/2014/main" id="{BE4CFE4E-7F41-4D42-9906-4CBB93B9C239}"/>
              </a:ext>
            </a:extLst>
          </p:cNvPr>
          <p:cNvSpPr>
            <a:spLocks noGrp="1"/>
          </p:cNvSpPr>
          <p:nvPr>
            <p:ph type="sldNum" sz="quarter" idx="13"/>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38213" rtl="0" eaLnBrk="1" fontAlgn="base" latinLnBrk="0" hangingPunct="1">
              <a:lnSpc>
                <a:spcPct val="100000"/>
              </a:lnSpc>
              <a:spcBef>
                <a:spcPct val="0"/>
              </a:spcBef>
              <a:spcAft>
                <a:spcPct val="0"/>
              </a:spcAft>
              <a:buClrTx/>
              <a:buSzTx/>
              <a:buFontTx/>
              <a:buNone/>
              <a:tabLst/>
              <a:defRPr/>
            </a:pPr>
            <a:fld id="{7E8E20AB-8716-47A5-9E92-BB88FB349A8A}" type="slidenum">
              <a:rPr kumimoji="0" lang="en-US" altLang="lv-LV" sz="1000" b="0" i="0" u="none" strike="noStrike" kern="1200" cap="none" spc="0" normalizeH="0" baseline="0" noProof="0" smtClean="0">
                <a:ln>
                  <a:noFill/>
                </a:ln>
                <a:solidFill>
                  <a:srgbClr val="898989"/>
                </a:solidFill>
                <a:effectLst/>
                <a:uLnTx/>
                <a:uFillTx/>
                <a:latin typeface="Verdana" panose="020B0604030504040204" pitchFamily="34" charset="0"/>
                <a:ea typeface="+mn-ea"/>
                <a:cs typeface="Arial" panose="020B0604020202020204" pitchFamily="34" charset="0"/>
              </a:rPr>
              <a:pPr marL="0" marR="0" lvl="0" indent="0" algn="r" defTabSz="938213" rtl="0" eaLnBrk="1" fontAlgn="base" latinLnBrk="0" hangingPunct="1">
                <a:lnSpc>
                  <a:spcPct val="100000"/>
                </a:lnSpc>
                <a:spcBef>
                  <a:spcPct val="0"/>
                </a:spcBef>
                <a:spcAft>
                  <a:spcPct val="0"/>
                </a:spcAft>
                <a:buClrTx/>
                <a:buSzTx/>
                <a:buFontTx/>
                <a:buNone/>
                <a:tabLst/>
                <a:defRPr/>
              </a:pPr>
              <a:t>29</a:t>
            </a:fld>
            <a:endParaRPr kumimoji="0" lang="en-US" altLang="lv-LV" sz="1000" b="0" i="0" u="none" strike="noStrike" kern="1200" cap="none" spc="0" normalizeH="0" baseline="0" noProof="0">
              <a:ln>
                <a:noFill/>
              </a:ln>
              <a:solidFill>
                <a:srgbClr val="898989"/>
              </a:solidFill>
              <a:effectLst/>
              <a:uLnTx/>
              <a:uFillTx/>
              <a:latin typeface="Verdana" panose="020B0604030504040204" pitchFamily="34" charset="0"/>
              <a:ea typeface="+mn-ea"/>
              <a:cs typeface="Arial" panose="020B0604020202020204" pitchFamily="34" charset="0"/>
            </a:endParaRPr>
          </a:p>
        </p:txBody>
      </p:sp>
      <p:pic>
        <p:nvPicPr>
          <p:cNvPr id="12291" name="Picture 20">
            <a:extLst>
              <a:ext uri="{FF2B5EF4-FFF2-40B4-BE49-F238E27FC236}">
                <a16:creationId xmlns:a16="http://schemas.microsoft.com/office/drawing/2014/main" id="{0280BCBB-025D-483C-84E7-6EDBB5CE7C83}"/>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765175" y="0"/>
            <a:ext cx="1863725" cy="1476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292" name="TextBox 3">
            <a:extLst>
              <a:ext uri="{FF2B5EF4-FFF2-40B4-BE49-F238E27FC236}">
                <a16:creationId xmlns:a16="http://schemas.microsoft.com/office/drawing/2014/main" id="{26FD8504-1360-4DD9-A8E5-654BD63AA65F}"/>
              </a:ext>
            </a:extLst>
          </p:cNvPr>
          <p:cNvSpPr txBox="1">
            <a:spLocks noChangeArrowheads="1"/>
          </p:cNvSpPr>
          <p:nvPr/>
        </p:nvSpPr>
        <p:spPr bwMode="auto">
          <a:xfrm>
            <a:off x="3087688" y="360363"/>
            <a:ext cx="7826375" cy="831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marL="0" marR="0" lvl="0" indent="0" algn="l" defTabSz="938213" rtl="0" eaLnBrk="0" fontAlgn="base" latinLnBrk="0" hangingPunct="0">
              <a:lnSpc>
                <a:spcPct val="100000"/>
              </a:lnSpc>
              <a:spcBef>
                <a:spcPct val="0"/>
              </a:spcBef>
              <a:spcAft>
                <a:spcPct val="0"/>
              </a:spcAft>
              <a:buClrTx/>
              <a:buSzTx/>
              <a:buFontTx/>
              <a:buNone/>
              <a:tabLst/>
              <a:defRPr/>
            </a:pPr>
            <a:r>
              <a:rPr kumimoji="0" lang="lv-LV" altLang="lv-LV" sz="2400" b="1" i="0" u="none" strike="noStrike" kern="1200" cap="none" spc="0" normalizeH="0" baseline="0" noProof="0">
                <a:ln>
                  <a:noFill/>
                </a:ln>
                <a:solidFill>
                  <a:srgbClr val="0D0D0D"/>
                </a:solidFill>
                <a:effectLst/>
                <a:uLnTx/>
                <a:uFillTx/>
                <a:latin typeface="Verdana" panose="020B0604030504040204" pitchFamily="34" charset="0"/>
                <a:ea typeface="+mn-ea"/>
                <a:cs typeface="Arial" panose="020B0604020202020204" pitchFamily="34" charset="0"/>
              </a:rPr>
              <a:t>Izglītības sektora dati ar </a:t>
            </a:r>
            <a:r>
              <a:rPr kumimoji="0" lang="en-US" altLang="lv-LV" sz="2400" b="1" i="0" u="none" strike="noStrike" kern="1200" cap="none" spc="0" normalizeH="0" baseline="0" noProof="0">
                <a:ln>
                  <a:noFill/>
                </a:ln>
                <a:solidFill>
                  <a:srgbClr val="0D0D0D"/>
                </a:solidFill>
                <a:effectLst/>
                <a:uLnTx/>
                <a:uFillTx/>
                <a:latin typeface="Verdana" panose="020B0604030504040204" pitchFamily="34" charset="0"/>
                <a:ea typeface="+mn-ea"/>
                <a:cs typeface="Arial" panose="020B0604020202020204" pitchFamily="34" charset="0"/>
              </a:rPr>
              <a:t>reģistrētu </a:t>
            </a:r>
            <a:r>
              <a:rPr kumimoji="0" lang="lv-LV" altLang="lv-LV" sz="2400" b="1" i="0" u="none" strike="noStrike" kern="1200" cap="none" spc="0" normalizeH="0" baseline="0" noProof="0">
                <a:ln>
                  <a:noFill/>
                </a:ln>
                <a:solidFill>
                  <a:srgbClr val="0D0D0D"/>
                </a:solidFill>
                <a:effectLst/>
                <a:uLnTx/>
                <a:uFillTx/>
                <a:latin typeface="Verdana" panose="020B0604030504040204" pitchFamily="34" charset="0"/>
                <a:ea typeface="+mn-ea"/>
                <a:cs typeface="Arial" panose="020B0604020202020204" pitchFamily="34" charset="0"/>
              </a:rPr>
              <a:t>apakšstatusu </a:t>
            </a:r>
            <a:r>
              <a:rPr kumimoji="0" lang="lv-LV" altLang="lv-LV" sz="2400" b="1" i="1" u="none" strike="noStrike" kern="1200" cap="none" spc="0" normalizeH="0" baseline="0" noProof="0">
                <a:ln>
                  <a:noFill/>
                </a:ln>
                <a:solidFill>
                  <a:srgbClr val="0D0D0D"/>
                </a:solidFill>
                <a:effectLst/>
                <a:uLnTx/>
                <a:uFillTx/>
                <a:latin typeface="Verdana" panose="020B0604030504040204" pitchFamily="34" charset="0"/>
                <a:ea typeface="+mn-ea"/>
                <a:cs typeface="Arial" panose="020B0604020202020204" pitchFamily="34" charset="0"/>
              </a:rPr>
              <a:t>Ukrainas civiliedzīvotājs</a:t>
            </a:r>
          </a:p>
        </p:txBody>
      </p:sp>
      <p:sp>
        <p:nvSpPr>
          <p:cNvPr id="2" name="Rectangle 1">
            <a:extLst>
              <a:ext uri="{FF2B5EF4-FFF2-40B4-BE49-F238E27FC236}">
                <a16:creationId xmlns:a16="http://schemas.microsoft.com/office/drawing/2014/main" id="{B9CE8F5A-DDFD-440C-BE0D-2FC2801F915D}"/>
              </a:ext>
            </a:extLst>
          </p:cNvPr>
          <p:cNvSpPr/>
          <p:nvPr/>
        </p:nvSpPr>
        <p:spPr>
          <a:xfrm>
            <a:off x="3087688" y="1322388"/>
            <a:ext cx="6096000" cy="307975"/>
          </a:xfrm>
          <a:prstGeom prst="rect">
            <a:avLst/>
          </a:prstGeom>
        </p:spPr>
        <p:txBody>
          <a:bodyPr>
            <a:spAutoFit/>
          </a:bodyPr>
          <a:lstStyle/>
          <a:p>
            <a:pPr marL="0" marR="0" lvl="0" indent="0" algn="l" defTabSz="938213" rtl="0" eaLnBrk="0" fontAlgn="base" latinLnBrk="0" hangingPunct="0">
              <a:lnSpc>
                <a:spcPct val="100000"/>
              </a:lnSpc>
              <a:spcBef>
                <a:spcPct val="0"/>
              </a:spcBef>
              <a:spcAft>
                <a:spcPct val="0"/>
              </a:spcAft>
              <a:buClrTx/>
              <a:buSzTx/>
              <a:buFontTx/>
              <a:buNone/>
              <a:tabLst/>
              <a:defRPr/>
            </a:pPr>
            <a:r>
              <a:rPr kumimoji="0" lang="en-US" sz="1400" b="1" i="0" u="none" strike="noStrike" kern="1200" cap="none" spc="0" normalizeH="0" baseline="0" noProof="0" dirty="0">
                <a:ln>
                  <a:noFill/>
                </a:ln>
                <a:solidFill>
                  <a:prstClr val="black">
                    <a:lumMod val="95000"/>
                    <a:lumOff val="5000"/>
                  </a:prstClr>
                </a:solidFill>
                <a:effectLst/>
                <a:uLnTx/>
                <a:uFillTx/>
                <a:latin typeface="Verdana" panose="020B0604030504040204" pitchFamily="34" charset="0"/>
                <a:ea typeface="Verdana" panose="020B0604030504040204" pitchFamily="34" charset="0"/>
                <a:cs typeface="Arial" panose="020B0604020202020204" pitchFamily="34" charset="0"/>
              </a:rPr>
              <a:t>29.04.2024</a:t>
            </a:r>
            <a:r>
              <a:rPr kumimoji="0" lang="lv-LV" sz="1400" b="1" i="0" u="none" strike="noStrike" kern="1200" cap="none" spc="0" normalizeH="0" baseline="0" noProof="0" dirty="0">
                <a:ln>
                  <a:noFill/>
                </a:ln>
                <a:solidFill>
                  <a:prstClr val="black">
                    <a:lumMod val="95000"/>
                    <a:lumOff val="5000"/>
                  </a:prstClr>
                </a:solidFill>
                <a:effectLst/>
                <a:uLnTx/>
                <a:uFillTx/>
                <a:latin typeface="Verdana" panose="020B0604030504040204" pitchFamily="34" charset="0"/>
                <a:ea typeface="Verdana" panose="020B0604030504040204" pitchFamily="34" charset="0"/>
                <a:cs typeface="Arial" panose="020B0604020202020204" pitchFamily="34" charset="0"/>
              </a:rPr>
              <a:t>. </a:t>
            </a:r>
          </a:p>
        </p:txBody>
      </p:sp>
      <p:sp>
        <p:nvSpPr>
          <p:cNvPr id="12294" name="Google Shape;193;p14">
            <a:extLst>
              <a:ext uri="{FF2B5EF4-FFF2-40B4-BE49-F238E27FC236}">
                <a16:creationId xmlns:a16="http://schemas.microsoft.com/office/drawing/2014/main" id="{FB1D9A6F-7A43-4FF2-9F78-F471C7C440EA}"/>
              </a:ext>
            </a:extLst>
          </p:cNvPr>
          <p:cNvSpPr>
            <a:spLocks noGrp="1"/>
          </p:cNvSpPr>
          <p:nvPr>
            <p:ph type="body" idx="4294967295"/>
          </p:nvPr>
        </p:nvSpPr>
        <p:spPr>
          <a:xfrm>
            <a:off x="2320925" y="1882775"/>
            <a:ext cx="3238500" cy="758825"/>
          </a:xfrm>
          <a:solidFill>
            <a:srgbClr val="DCE6F2"/>
          </a:solidFill>
        </p:spPr>
        <p:txBody>
          <a:bodyPr lIns="93950" tIns="46975" rIns="93950" bIns="46975" anchor="ctr"/>
          <a:lstStyle/>
          <a:p>
            <a:pPr marL="0" indent="0" algn="ctr">
              <a:spcBef>
                <a:spcPct val="0"/>
              </a:spcBef>
              <a:buClr>
                <a:srgbClr val="000000"/>
              </a:buClr>
              <a:buSzPts val="1700"/>
              <a:buFont typeface="Arial" panose="020B0604020202020204" pitchFamily="34" charset="0"/>
              <a:buNone/>
            </a:pPr>
            <a:r>
              <a:rPr lang="lv-LV" altLang="en-US" sz="1700">
                <a:latin typeface="Verdana" panose="020B0604030504040204" pitchFamily="34" charset="0"/>
                <a:ea typeface="Verdana" panose="020B0604030504040204" pitchFamily="34" charset="0"/>
                <a:cs typeface="Arial" panose="020B0604020202020204" pitchFamily="34" charset="0"/>
              </a:rPr>
              <a:t>Pirmsskolās: </a:t>
            </a:r>
            <a:r>
              <a:rPr lang="en-GB" altLang="en-US" sz="1700" b="1">
                <a:latin typeface="Verdana" panose="020B0604030504040204" pitchFamily="34" charset="0"/>
                <a:ea typeface="Verdana" panose="020B0604030504040204" pitchFamily="34" charset="0"/>
                <a:cs typeface="Arial" panose="020B0604020202020204" pitchFamily="34" charset="0"/>
              </a:rPr>
              <a:t>1385</a:t>
            </a:r>
            <a:r>
              <a:rPr lang="lv-LV" altLang="en-US" sz="1700" b="1">
                <a:latin typeface="Verdana" panose="020B0604030504040204" pitchFamily="34" charset="0"/>
                <a:ea typeface="Verdana" panose="020B0604030504040204" pitchFamily="34" charset="0"/>
                <a:cs typeface="Arial" panose="020B0604020202020204" pitchFamily="34" charset="0"/>
              </a:rPr>
              <a:t> </a:t>
            </a:r>
            <a:r>
              <a:rPr lang="lv-LV" altLang="en-US" sz="1400" i="1">
                <a:latin typeface="Verdana" panose="020B0604030504040204" pitchFamily="34" charset="0"/>
                <a:ea typeface="Verdana" panose="020B0604030504040204" pitchFamily="34" charset="0"/>
                <a:cs typeface="Arial" panose="020B0604020202020204" pitchFamily="34" charset="0"/>
              </a:rPr>
              <a:t>Pieaugums no</a:t>
            </a:r>
            <a:r>
              <a:rPr lang="en-GB" altLang="en-US" sz="1400" i="1">
                <a:latin typeface="Verdana" panose="020B0604030504040204" pitchFamily="34" charset="0"/>
                <a:ea typeface="Verdana" panose="020B0604030504040204" pitchFamily="34" charset="0"/>
                <a:cs typeface="Arial" panose="020B0604020202020204" pitchFamily="34" charset="0"/>
              </a:rPr>
              <a:t> 22</a:t>
            </a:r>
            <a:r>
              <a:rPr lang="lv-LV" altLang="en-US" sz="1400" i="1">
                <a:latin typeface="Verdana" panose="020B0604030504040204" pitchFamily="34" charset="0"/>
                <a:ea typeface="Verdana" panose="020B0604030504040204" pitchFamily="34" charset="0"/>
                <a:cs typeface="Arial" panose="020B0604020202020204" pitchFamily="34" charset="0"/>
              </a:rPr>
              <a:t>.</a:t>
            </a:r>
            <a:r>
              <a:rPr lang="en-US" altLang="en-US" sz="1400" i="1">
                <a:latin typeface="Verdana" panose="020B0604030504040204" pitchFamily="34" charset="0"/>
                <a:ea typeface="Verdana" panose="020B0604030504040204" pitchFamily="34" charset="0"/>
                <a:cs typeface="Arial" panose="020B0604020202020204" pitchFamily="34" charset="0"/>
              </a:rPr>
              <a:t>04</a:t>
            </a:r>
            <a:r>
              <a:rPr lang="lv-LV" altLang="en-US" sz="1400" i="1">
                <a:latin typeface="Verdana" panose="020B0604030504040204" pitchFamily="34" charset="0"/>
                <a:ea typeface="Verdana" panose="020B0604030504040204" pitchFamily="34" charset="0"/>
                <a:cs typeface="Arial" panose="020B0604020202020204" pitchFamily="34" charset="0"/>
              </a:rPr>
              <a:t>. </a:t>
            </a:r>
            <a:r>
              <a:rPr lang="en-GB" altLang="en-US" sz="1400" i="1">
                <a:latin typeface="Verdana" panose="020B0604030504040204" pitchFamily="34" charset="0"/>
                <a:ea typeface="Verdana" panose="020B0604030504040204" pitchFamily="34" charset="0"/>
                <a:cs typeface="Arial" panose="020B0604020202020204" pitchFamily="34" charset="0"/>
              </a:rPr>
              <a:t>+5</a:t>
            </a:r>
            <a:endParaRPr lang="en-US" altLang="en-US" sz="2800" i="1">
              <a:latin typeface="Verdana" panose="020B0604030504040204" pitchFamily="34" charset="0"/>
              <a:ea typeface="Verdana" panose="020B0604030504040204" pitchFamily="34" charset="0"/>
              <a:cs typeface="Arial" panose="020B0604020202020204" pitchFamily="34" charset="0"/>
            </a:endParaRPr>
          </a:p>
        </p:txBody>
      </p:sp>
      <p:sp>
        <p:nvSpPr>
          <p:cNvPr id="12295" name="Google Shape;194;p14">
            <a:extLst>
              <a:ext uri="{FF2B5EF4-FFF2-40B4-BE49-F238E27FC236}">
                <a16:creationId xmlns:a16="http://schemas.microsoft.com/office/drawing/2014/main" id="{D6B830F0-C231-4221-A358-A9C6EA23DFFD}"/>
              </a:ext>
            </a:extLst>
          </p:cNvPr>
          <p:cNvSpPr>
            <a:spLocks noGrp="1"/>
          </p:cNvSpPr>
          <p:nvPr>
            <p:ph type="body" idx="4294967295"/>
          </p:nvPr>
        </p:nvSpPr>
        <p:spPr>
          <a:xfrm>
            <a:off x="2320925" y="2990850"/>
            <a:ext cx="3238500" cy="758825"/>
          </a:xfrm>
          <a:solidFill>
            <a:srgbClr val="DCE6F2"/>
          </a:solidFill>
        </p:spPr>
        <p:txBody>
          <a:bodyPr lIns="93950" tIns="46975" rIns="93950" bIns="46975" anchor="ctr"/>
          <a:lstStyle/>
          <a:p>
            <a:pPr marL="0" indent="0" algn="ctr">
              <a:spcBef>
                <a:spcPct val="0"/>
              </a:spcBef>
              <a:buClr>
                <a:srgbClr val="000000"/>
              </a:buClr>
              <a:buSzPts val="1700"/>
              <a:buFont typeface="Arial" panose="020B0604020202020204" pitchFamily="34" charset="0"/>
              <a:buNone/>
            </a:pPr>
            <a:r>
              <a:rPr lang="lv-LV" altLang="en-US" sz="1700">
                <a:latin typeface="Verdana" panose="020B0604030504040204" pitchFamily="34" charset="0"/>
                <a:ea typeface="Verdana" panose="020B0604030504040204" pitchFamily="34" charset="0"/>
                <a:cs typeface="Arial" panose="020B0604020202020204" pitchFamily="34" charset="0"/>
              </a:rPr>
              <a:t>Vispārējā izglītībā: </a:t>
            </a:r>
            <a:r>
              <a:rPr lang="lv-LV" altLang="en-US" sz="1700" b="1">
                <a:latin typeface="Verdana" panose="020B0604030504040204" pitchFamily="34" charset="0"/>
                <a:ea typeface="Verdana" panose="020B0604030504040204" pitchFamily="34" charset="0"/>
                <a:cs typeface="Arial" panose="020B0604020202020204" pitchFamily="34" charset="0"/>
              </a:rPr>
              <a:t>2</a:t>
            </a:r>
            <a:r>
              <a:rPr lang="en-GB" altLang="en-US" sz="1700" b="1">
                <a:latin typeface="Verdana" panose="020B0604030504040204" pitchFamily="34" charset="0"/>
                <a:ea typeface="Verdana" panose="020B0604030504040204" pitchFamily="34" charset="0"/>
                <a:cs typeface="Arial" panose="020B0604020202020204" pitchFamily="34" charset="0"/>
              </a:rPr>
              <a:t>260</a:t>
            </a:r>
            <a:br>
              <a:rPr lang="lv-LV" altLang="en-US" sz="1700">
                <a:latin typeface="Verdana" panose="020B0604030504040204" pitchFamily="34" charset="0"/>
                <a:ea typeface="Verdana" panose="020B0604030504040204" pitchFamily="34" charset="0"/>
                <a:cs typeface="Arial" panose="020B0604020202020204" pitchFamily="34" charset="0"/>
              </a:rPr>
            </a:br>
            <a:r>
              <a:rPr lang="lv-LV" altLang="en-US" sz="1400" i="1">
                <a:latin typeface="Verdana" panose="020B0604030504040204" pitchFamily="34" charset="0"/>
                <a:ea typeface="Verdana" panose="020B0604030504040204" pitchFamily="34" charset="0"/>
                <a:cs typeface="Arial" panose="020B0604020202020204" pitchFamily="34" charset="0"/>
              </a:rPr>
              <a:t>Pieaugums no</a:t>
            </a:r>
            <a:r>
              <a:rPr lang="en-GB" altLang="en-US" sz="1400" i="1">
                <a:latin typeface="Verdana" panose="020B0604030504040204" pitchFamily="34" charset="0"/>
                <a:ea typeface="Verdana" panose="020B0604030504040204" pitchFamily="34" charset="0"/>
                <a:cs typeface="Arial" panose="020B0604020202020204" pitchFamily="34" charset="0"/>
              </a:rPr>
              <a:t> 22</a:t>
            </a:r>
            <a:r>
              <a:rPr lang="lv-LV" altLang="en-US" sz="1400" i="1">
                <a:latin typeface="Verdana" panose="020B0604030504040204" pitchFamily="34" charset="0"/>
                <a:ea typeface="Verdana" panose="020B0604030504040204" pitchFamily="34" charset="0"/>
                <a:cs typeface="Arial" panose="020B0604020202020204" pitchFamily="34" charset="0"/>
              </a:rPr>
              <a:t>.</a:t>
            </a:r>
            <a:r>
              <a:rPr lang="en-US" altLang="en-US" sz="1400" i="1">
                <a:latin typeface="Verdana" panose="020B0604030504040204" pitchFamily="34" charset="0"/>
                <a:ea typeface="Verdana" panose="020B0604030504040204" pitchFamily="34" charset="0"/>
                <a:cs typeface="Arial" panose="020B0604020202020204" pitchFamily="34" charset="0"/>
              </a:rPr>
              <a:t>04</a:t>
            </a:r>
            <a:r>
              <a:rPr lang="lv-LV" altLang="en-US" sz="1400" i="1">
                <a:latin typeface="Verdana" panose="020B0604030504040204" pitchFamily="34" charset="0"/>
                <a:ea typeface="Verdana" panose="020B0604030504040204" pitchFamily="34" charset="0"/>
                <a:cs typeface="Arial" panose="020B0604020202020204" pitchFamily="34" charset="0"/>
              </a:rPr>
              <a:t>. </a:t>
            </a:r>
            <a:r>
              <a:rPr lang="en-US" altLang="en-US" sz="1400" i="1">
                <a:latin typeface="Verdana" panose="020B0604030504040204" pitchFamily="34" charset="0"/>
                <a:ea typeface="Verdana" panose="020B0604030504040204" pitchFamily="34" charset="0"/>
                <a:cs typeface="Arial" panose="020B0604020202020204" pitchFamily="34" charset="0"/>
              </a:rPr>
              <a:t>-3</a:t>
            </a:r>
            <a:endParaRPr lang="en-US" altLang="en-US" sz="2800" i="1">
              <a:latin typeface="Verdana" panose="020B0604030504040204" pitchFamily="34" charset="0"/>
              <a:ea typeface="Verdana" panose="020B0604030504040204" pitchFamily="34" charset="0"/>
              <a:cs typeface="Arial" panose="020B0604020202020204" pitchFamily="34" charset="0"/>
            </a:endParaRPr>
          </a:p>
        </p:txBody>
      </p:sp>
      <p:sp>
        <p:nvSpPr>
          <p:cNvPr id="12296" name="Google Shape;225;p17">
            <a:extLst>
              <a:ext uri="{FF2B5EF4-FFF2-40B4-BE49-F238E27FC236}">
                <a16:creationId xmlns:a16="http://schemas.microsoft.com/office/drawing/2014/main" id="{9CAD1DC3-0888-40ED-B6F5-EDB3D2C803A1}"/>
              </a:ext>
            </a:extLst>
          </p:cNvPr>
          <p:cNvSpPr>
            <a:spLocks noGrp="1"/>
          </p:cNvSpPr>
          <p:nvPr>
            <p:ph type="body" idx="4294967295"/>
          </p:nvPr>
        </p:nvSpPr>
        <p:spPr>
          <a:xfrm>
            <a:off x="6618288" y="1892300"/>
            <a:ext cx="3357562" cy="758825"/>
          </a:xfrm>
          <a:solidFill>
            <a:srgbClr val="DCE6F2"/>
          </a:solidFill>
        </p:spPr>
        <p:txBody>
          <a:bodyPr lIns="93950" tIns="46975" rIns="93950" bIns="46975" anchor="ctr"/>
          <a:lstStyle/>
          <a:p>
            <a:pPr marL="0" indent="0" algn="ctr">
              <a:spcBef>
                <a:spcPct val="0"/>
              </a:spcBef>
              <a:buClr>
                <a:srgbClr val="000000"/>
              </a:buClr>
              <a:buSzPts val="1700"/>
              <a:buFont typeface="Arial" panose="020B0604020202020204" pitchFamily="34" charset="0"/>
              <a:buNone/>
            </a:pPr>
            <a:r>
              <a:rPr lang="lv-LV" altLang="en-US" sz="1700">
                <a:latin typeface="Verdana" panose="020B0604030504040204" pitchFamily="34" charset="0"/>
                <a:ea typeface="Verdana" panose="020B0604030504040204" pitchFamily="34" charset="0"/>
                <a:cs typeface="Arial" panose="020B0604020202020204" pitchFamily="34" charset="0"/>
              </a:rPr>
              <a:t>Profesionālajā izglītībā</a:t>
            </a:r>
            <a:r>
              <a:rPr lang="en-US" altLang="en-US" sz="1700">
                <a:latin typeface="Verdana" panose="020B0604030504040204" pitchFamily="34" charset="0"/>
                <a:ea typeface="Verdana" panose="020B0604030504040204" pitchFamily="34" charset="0"/>
                <a:cs typeface="Arial" panose="020B0604020202020204" pitchFamily="34" charset="0"/>
              </a:rPr>
              <a:t>: </a:t>
            </a:r>
            <a:r>
              <a:rPr lang="en-US" altLang="en-US" sz="1700" b="1">
                <a:latin typeface="Verdana" panose="020B0604030504040204" pitchFamily="34" charset="0"/>
                <a:ea typeface="Verdana" panose="020B0604030504040204" pitchFamily="34" charset="0"/>
                <a:cs typeface="Arial" panose="020B0604020202020204" pitchFamily="34" charset="0"/>
              </a:rPr>
              <a:t>124</a:t>
            </a:r>
            <a:endParaRPr lang="lv-LV" altLang="en-US" sz="1700" b="1">
              <a:latin typeface="Verdana" panose="020B0604030504040204" pitchFamily="34" charset="0"/>
              <a:ea typeface="Verdana" panose="020B0604030504040204" pitchFamily="34" charset="0"/>
              <a:cs typeface="Arial" panose="020B0604020202020204" pitchFamily="34" charset="0"/>
            </a:endParaRPr>
          </a:p>
          <a:p>
            <a:pPr marL="0" indent="0" algn="ctr">
              <a:spcBef>
                <a:spcPct val="0"/>
              </a:spcBef>
              <a:buClr>
                <a:srgbClr val="000000"/>
              </a:buClr>
              <a:buSzPts val="1700"/>
              <a:buFont typeface="Arial" panose="020B0604020202020204" pitchFamily="34" charset="0"/>
              <a:buNone/>
            </a:pPr>
            <a:r>
              <a:rPr lang="lv-LV" altLang="en-US" sz="1400" i="1">
                <a:latin typeface="Verdana" panose="020B0604030504040204" pitchFamily="34" charset="0"/>
                <a:ea typeface="Verdana" panose="020B0604030504040204" pitchFamily="34" charset="0"/>
                <a:cs typeface="Arial" panose="020B0604020202020204" pitchFamily="34" charset="0"/>
              </a:rPr>
              <a:t>Pieaugums no</a:t>
            </a:r>
            <a:r>
              <a:rPr lang="en-US" altLang="en-US" sz="1400" i="1">
                <a:latin typeface="Verdana" panose="020B0604030504040204" pitchFamily="34" charset="0"/>
                <a:ea typeface="Verdana" panose="020B0604030504040204" pitchFamily="34" charset="0"/>
                <a:cs typeface="Arial" panose="020B0604020202020204" pitchFamily="34" charset="0"/>
              </a:rPr>
              <a:t> 22.04</a:t>
            </a:r>
            <a:r>
              <a:rPr lang="lv-LV" altLang="en-US" sz="1400" i="1">
                <a:latin typeface="Verdana" panose="020B0604030504040204" pitchFamily="34" charset="0"/>
                <a:ea typeface="Verdana" panose="020B0604030504040204" pitchFamily="34" charset="0"/>
                <a:cs typeface="Arial" panose="020B0604020202020204" pitchFamily="34" charset="0"/>
              </a:rPr>
              <a:t>. </a:t>
            </a:r>
            <a:r>
              <a:rPr lang="en-US" altLang="en-US" sz="1400" i="1">
                <a:latin typeface="Verdana" panose="020B0604030504040204" pitchFamily="34" charset="0"/>
                <a:ea typeface="Verdana" panose="020B0604030504040204" pitchFamily="34" charset="0"/>
                <a:cs typeface="Arial" panose="020B0604020202020204" pitchFamily="34" charset="0"/>
              </a:rPr>
              <a:t>-1</a:t>
            </a:r>
          </a:p>
        </p:txBody>
      </p:sp>
      <p:sp>
        <p:nvSpPr>
          <p:cNvPr id="12297" name="Google Shape;225;p17">
            <a:extLst>
              <a:ext uri="{FF2B5EF4-FFF2-40B4-BE49-F238E27FC236}">
                <a16:creationId xmlns:a16="http://schemas.microsoft.com/office/drawing/2014/main" id="{AE92E833-930A-48F7-BFBB-778BA8A9E1A4}"/>
              </a:ext>
            </a:extLst>
          </p:cNvPr>
          <p:cNvSpPr>
            <a:spLocks noGrp="1"/>
          </p:cNvSpPr>
          <p:nvPr>
            <p:ph type="body" idx="4294967295"/>
          </p:nvPr>
        </p:nvSpPr>
        <p:spPr>
          <a:xfrm>
            <a:off x="2320925" y="4089400"/>
            <a:ext cx="3238500" cy="758825"/>
          </a:xfrm>
          <a:solidFill>
            <a:srgbClr val="DCE6F2"/>
          </a:solidFill>
        </p:spPr>
        <p:txBody>
          <a:bodyPr lIns="93950" tIns="46975" rIns="93950" bIns="46975" anchor="ctr"/>
          <a:lstStyle/>
          <a:p>
            <a:pPr marL="0" indent="0" algn="ctr">
              <a:spcBef>
                <a:spcPct val="0"/>
              </a:spcBef>
              <a:buClr>
                <a:srgbClr val="000000"/>
              </a:buClr>
              <a:buSzPts val="1700"/>
              <a:buFont typeface="Arial" panose="020B0604020202020204" pitchFamily="34" charset="0"/>
              <a:buNone/>
              <a:defRPr/>
            </a:pPr>
            <a:r>
              <a:rPr lang="lv-LV" altLang="en-US" sz="1700" dirty="0">
                <a:solidFill>
                  <a:schemeClr val="tx1">
                    <a:lumMod val="95000"/>
                    <a:lumOff val="5000"/>
                  </a:schemeClr>
                </a:solidFill>
                <a:latin typeface="Verdana" panose="020B0604030504040204" pitchFamily="34" charset="0"/>
                <a:ea typeface="Verdana" panose="020B0604030504040204" pitchFamily="34" charset="0"/>
                <a:cs typeface="Arial" panose="020B0604020202020204" pitchFamily="34" charset="0"/>
              </a:rPr>
              <a:t>Sporta skolās</a:t>
            </a:r>
            <a:r>
              <a:rPr lang="en-US" altLang="en-US" sz="1700" dirty="0">
                <a:solidFill>
                  <a:schemeClr val="tx1">
                    <a:lumMod val="95000"/>
                    <a:lumOff val="5000"/>
                  </a:schemeClr>
                </a:solidFill>
                <a:latin typeface="Verdana" panose="020B0604030504040204" pitchFamily="34" charset="0"/>
                <a:ea typeface="Verdana" panose="020B0604030504040204" pitchFamily="34" charset="0"/>
                <a:cs typeface="Arial" panose="020B0604020202020204" pitchFamily="34" charset="0"/>
              </a:rPr>
              <a:t>: </a:t>
            </a:r>
            <a:r>
              <a:rPr lang="en-US" altLang="en-US" sz="1700" b="1" dirty="0">
                <a:solidFill>
                  <a:schemeClr val="tx1">
                    <a:lumMod val="95000"/>
                    <a:lumOff val="5000"/>
                  </a:schemeClr>
                </a:solidFill>
                <a:latin typeface="Verdana" panose="020B0604030504040204" pitchFamily="34" charset="0"/>
                <a:ea typeface="Verdana" panose="020B0604030504040204" pitchFamily="34" charset="0"/>
                <a:cs typeface="Arial" panose="020B0604020202020204" pitchFamily="34" charset="0"/>
              </a:rPr>
              <a:t>311 </a:t>
            </a:r>
            <a:endParaRPr lang="lv-LV" altLang="en-US" sz="1700" b="1" dirty="0">
              <a:solidFill>
                <a:schemeClr val="tx1">
                  <a:lumMod val="95000"/>
                  <a:lumOff val="5000"/>
                </a:schemeClr>
              </a:solidFill>
              <a:latin typeface="Verdana" panose="020B0604030504040204" pitchFamily="34" charset="0"/>
              <a:ea typeface="Verdana" panose="020B0604030504040204" pitchFamily="34" charset="0"/>
              <a:cs typeface="Arial" panose="020B0604020202020204" pitchFamily="34" charset="0"/>
            </a:endParaRPr>
          </a:p>
          <a:p>
            <a:pPr marL="0" indent="0" algn="ctr">
              <a:spcBef>
                <a:spcPct val="0"/>
              </a:spcBef>
              <a:buClr>
                <a:srgbClr val="000000"/>
              </a:buClr>
              <a:buSzPts val="1700"/>
              <a:buFont typeface="Arial" panose="020B0604020202020204" pitchFamily="34" charset="0"/>
              <a:buNone/>
              <a:defRPr/>
            </a:pPr>
            <a:r>
              <a:rPr lang="lv-LV" altLang="en-US" sz="1400" i="1" dirty="0">
                <a:solidFill>
                  <a:schemeClr val="tx1">
                    <a:lumMod val="95000"/>
                    <a:lumOff val="5000"/>
                  </a:schemeClr>
                </a:solidFill>
                <a:latin typeface="Verdana" panose="020B0604030504040204" pitchFamily="34" charset="0"/>
                <a:ea typeface="Verdana" panose="020B0604030504040204" pitchFamily="34" charset="0"/>
                <a:cs typeface="Arial" panose="020B0604020202020204" pitchFamily="34" charset="0"/>
              </a:rPr>
              <a:t>Pieaugums no </a:t>
            </a:r>
            <a:r>
              <a:rPr lang="en-US" altLang="en-US" sz="1400" i="1" dirty="0">
                <a:solidFill>
                  <a:schemeClr val="tx1">
                    <a:lumMod val="95000"/>
                    <a:lumOff val="5000"/>
                  </a:schemeClr>
                </a:solidFill>
                <a:latin typeface="Verdana" panose="020B0604030504040204" pitchFamily="34" charset="0"/>
                <a:ea typeface="Verdana" panose="020B0604030504040204" pitchFamily="34" charset="0"/>
                <a:cs typeface="Arial" panose="020B0604020202020204" pitchFamily="34" charset="0"/>
              </a:rPr>
              <a:t>22.04</a:t>
            </a:r>
            <a:r>
              <a:rPr lang="lv-LV" altLang="en-US" sz="1400" i="1" dirty="0">
                <a:solidFill>
                  <a:schemeClr val="tx1">
                    <a:lumMod val="95000"/>
                    <a:lumOff val="5000"/>
                  </a:schemeClr>
                </a:solidFill>
                <a:latin typeface="Verdana" panose="020B0604030504040204" pitchFamily="34" charset="0"/>
                <a:ea typeface="Verdana" panose="020B0604030504040204" pitchFamily="34" charset="0"/>
                <a:cs typeface="Arial" panose="020B0604020202020204" pitchFamily="34" charset="0"/>
              </a:rPr>
              <a:t>.</a:t>
            </a:r>
            <a:r>
              <a:rPr lang="en-GB" altLang="en-US" sz="1400" i="1" dirty="0">
                <a:solidFill>
                  <a:schemeClr val="tx1">
                    <a:lumMod val="95000"/>
                    <a:lumOff val="5000"/>
                  </a:schemeClr>
                </a:solidFill>
                <a:latin typeface="Verdana" panose="020B0604030504040204" pitchFamily="34" charset="0"/>
                <a:ea typeface="Verdana" panose="020B0604030504040204" pitchFamily="34" charset="0"/>
                <a:cs typeface="Arial" panose="020B0604020202020204" pitchFamily="34" charset="0"/>
              </a:rPr>
              <a:t> +9</a:t>
            </a:r>
            <a:endParaRPr lang="en-US" altLang="en-US" sz="1400" i="1" dirty="0">
              <a:solidFill>
                <a:schemeClr val="tx1">
                  <a:lumMod val="95000"/>
                  <a:lumOff val="5000"/>
                </a:schemeClr>
              </a:solidFill>
              <a:latin typeface="Verdana" panose="020B0604030504040204" pitchFamily="34" charset="0"/>
              <a:ea typeface="Verdana" panose="020B0604030504040204" pitchFamily="34" charset="0"/>
              <a:cs typeface="Arial" panose="020B0604020202020204" pitchFamily="34" charset="0"/>
            </a:endParaRPr>
          </a:p>
        </p:txBody>
      </p:sp>
      <p:sp>
        <p:nvSpPr>
          <p:cNvPr id="12298" name="Google Shape;225;p17">
            <a:extLst>
              <a:ext uri="{FF2B5EF4-FFF2-40B4-BE49-F238E27FC236}">
                <a16:creationId xmlns:a16="http://schemas.microsoft.com/office/drawing/2014/main" id="{F1EB527A-21EC-48EC-A1DC-B7515AF16AF1}"/>
              </a:ext>
            </a:extLst>
          </p:cNvPr>
          <p:cNvSpPr>
            <a:spLocks noGrp="1"/>
          </p:cNvSpPr>
          <p:nvPr>
            <p:ph type="body" idx="4294967295"/>
          </p:nvPr>
        </p:nvSpPr>
        <p:spPr>
          <a:xfrm>
            <a:off x="6618288" y="2990850"/>
            <a:ext cx="3357562" cy="758825"/>
          </a:xfrm>
          <a:solidFill>
            <a:srgbClr val="DCE6F2"/>
          </a:solidFill>
        </p:spPr>
        <p:txBody>
          <a:bodyPr lIns="93950" tIns="46975" rIns="93950" bIns="46975" anchor="ctr"/>
          <a:lstStyle/>
          <a:p>
            <a:pPr marL="0" indent="0" algn="ctr">
              <a:spcBef>
                <a:spcPct val="0"/>
              </a:spcBef>
              <a:buClr>
                <a:srgbClr val="000000"/>
              </a:buClr>
              <a:buSzPts val="1700"/>
              <a:buFont typeface="Arial" panose="020B0604020202020204" pitchFamily="34" charset="0"/>
              <a:buNone/>
            </a:pPr>
            <a:r>
              <a:rPr lang="lv-LV" altLang="en-US" sz="1700">
                <a:latin typeface="Verdana" panose="020B0604030504040204" pitchFamily="34" charset="0"/>
                <a:ea typeface="Verdana" panose="020B0604030504040204" pitchFamily="34" charset="0"/>
                <a:cs typeface="Arial" panose="020B0604020202020204" pitchFamily="34" charset="0"/>
              </a:rPr>
              <a:t>Studējošie</a:t>
            </a:r>
            <a:r>
              <a:rPr lang="en-US" altLang="en-US" sz="1700">
                <a:latin typeface="Verdana" panose="020B0604030504040204" pitchFamily="34" charset="0"/>
                <a:ea typeface="Verdana" panose="020B0604030504040204" pitchFamily="34" charset="0"/>
                <a:cs typeface="Arial" panose="020B0604020202020204" pitchFamily="34" charset="0"/>
              </a:rPr>
              <a:t>: </a:t>
            </a:r>
            <a:r>
              <a:rPr lang="en-US" altLang="en-US" sz="1700" b="1">
                <a:latin typeface="Verdana" panose="020B0604030504040204" pitchFamily="34" charset="0"/>
                <a:ea typeface="Verdana" panose="020B0604030504040204" pitchFamily="34" charset="0"/>
                <a:cs typeface="Arial" panose="020B0604020202020204" pitchFamily="34" charset="0"/>
              </a:rPr>
              <a:t>333</a:t>
            </a:r>
          </a:p>
          <a:p>
            <a:pPr marL="0" indent="0" algn="ctr">
              <a:spcBef>
                <a:spcPct val="0"/>
              </a:spcBef>
              <a:buClr>
                <a:srgbClr val="000000"/>
              </a:buClr>
              <a:buSzPts val="1700"/>
              <a:buFont typeface="Arial" panose="020B0604020202020204" pitchFamily="34" charset="0"/>
              <a:buNone/>
            </a:pPr>
            <a:r>
              <a:rPr lang="lv-LV" altLang="en-US" sz="1400" i="1">
                <a:latin typeface="Verdana" panose="020B0604030504040204" pitchFamily="34" charset="0"/>
                <a:ea typeface="Verdana" panose="020B0604030504040204" pitchFamily="34" charset="0"/>
                <a:cs typeface="Arial" panose="020B0604020202020204" pitchFamily="34" charset="0"/>
              </a:rPr>
              <a:t>Pieaugums</a:t>
            </a:r>
            <a:r>
              <a:rPr lang="en-US" altLang="en-US" sz="1400" i="1">
                <a:latin typeface="Verdana" panose="020B0604030504040204" pitchFamily="34" charset="0"/>
                <a:ea typeface="Verdana" panose="020B0604030504040204" pitchFamily="34" charset="0"/>
                <a:cs typeface="Arial" panose="020B0604020202020204" pitchFamily="34" charset="0"/>
              </a:rPr>
              <a:t> no 15.04. 0</a:t>
            </a:r>
          </a:p>
        </p:txBody>
      </p:sp>
      <p:sp>
        <p:nvSpPr>
          <p:cNvPr id="12299" name="Google Shape;225;p17">
            <a:extLst>
              <a:ext uri="{FF2B5EF4-FFF2-40B4-BE49-F238E27FC236}">
                <a16:creationId xmlns:a16="http://schemas.microsoft.com/office/drawing/2014/main" id="{883D4D10-85DD-4E4E-925E-856610C8F69B}"/>
              </a:ext>
            </a:extLst>
          </p:cNvPr>
          <p:cNvSpPr>
            <a:spLocks noGrp="1"/>
          </p:cNvSpPr>
          <p:nvPr>
            <p:ph type="body" idx="4294967295"/>
          </p:nvPr>
        </p:nvSpPr>
        <p:spPr>
          <a:xfrm>
            <a:off x="6618288" y="4090988"/>
            <a:ext cx="3357562" cy="758825"/>
          </a:xfrm>
          <a:solidFill>
            <a:srgbClr val="DCE6F2"/>
          </a:solidFill>
        </p:spPr>
        <p:txBody>
          <a:bodyPr lIns="93950" tIns="46975" rIns="93950" bIns="46975" anchor="ctr"/>
          <a:lstStyle/>
          <a:p>
            <a:pPr marL="0" indent="0" algn="ctr">
              <a:spcBef>
                <a:spcPct val="0"/>
              </a:spcBef>
              <a:buClr>
                <a:srgbClr val="000000"/>
              </a:buClr>
              <a:buSzPts val="1700"/>
              <a:buFont typeface="Arial" panose="020B0604020202020204" pitchFamily="34" charset="0"/>
              <a:buNone/>
            </a:pPr>
            <a:r>
              <a:rPr lang="lv-LV" altLang="en-US" sz="1700">
                <a:latin typeface="Verdana" panose="020B0604030504040204" pitchFamily="34" charset="0"/>
                <a:ea typeface="Verdana" panose="020B0604030504040204" pitchFamily="34" charset="0"/>
                <a:cs typeface="Arial" panose="020B0604020202020204" pitchFamily="34" charset="0"/>
              </a:rPr>
              <a:t>Pedagogi</a:t>
            </a:r>
            <a:r>
              <a:rPr lang="en-US" altLang="en-US" sz="1700">
                <a:latin typeface="Verdana" panose="020B0604030504040204" pitchFamily="34" charset="0"/>
                <a:ea typeface="Verdana" panose="020B0604030504040204" pitchFamily="34" charset="0"/>
                <a:cs typeface="Arial" panose="020B0604020202020204" pitchFamily="34" charset="0"/>
              </a:rPr>
              <a:t>: </a:t>
            </a:r>
            <a:r>
              <a:rPr lang="en-US" altLang="en-US" sz="1700" b="1">
                <a:latin typeface="Verdana" panose="020B0604030504040204" pitchFamily="34" charset="0"/>
                <a:ea typeface="Verdana" panose="020B0604030504040204" pitchFamily="34" charset="0"/>
                <a:cs typeface="Arial" panose="020B0604020202020204" pitchFamily="34" charset="0"/>
              </a:rPr>
              <a:t>34</a:t>
            </a:r>
          </a:p>
          <a:p>
            <a:pPr marL="0" indent="0" algn="ctr">
              <a:spcBef>
                <a:spcPct val="0"/>
              </a:spcBef>
              <a:buClr>
                <a:srgbClr val="000000"/>
              </a:buClr>
              <a:buSzPts val="1700"/>
              <a:buFont typeface="Arial" panose="020B0604020202020204" pitchFamily="34" charset="0"/>
              <a:buNone/>
            </a:pPr>
            <a:r>
              <a:rPr lang="lv-LV" altLang="en-US" sz="1400" i="1">
                <a:latin typeface="Verdana" panose="020B0604030504040204" pitchFamily="34" charset="0"/>
                <a:ea typeface="Verdana" panose="020B0604030504040204" pitchFamily="34" charset="0"/>
                <a:cs typeface="Arial" panose="020B0604020202020204" pitchFamily="34" charset="0"/>
              </a:rPr>
              <a:t>Pieaugums no </a:t>
            </a:r>
            <a:r>
              <a:rPr lang="en-US" altLang="en-US" sz="1400" i="1">
                <a:latin typeface="Verdana" panose="020B0604030504040204" pitchFamily="34" charset="0"/>
                <a:ea typeface="Verdana" panose="020B0604030504040204" pitchFamily="34" charset="0"/>
                <a:cs typeface="Arial" panose="020B0604020202020204" pitchFamily="34" charset="0"/>
              </a:rPr>
              <a:t>22.04</a:t>
            </a:r>
            <a:r>
              <a:rPr lang="lv-LV" altLang="en-US" sz="1400" i="1">
                <a:latin typeface="Verdana" panose="020B0604030504040204" pitchFamily="34" charset="0"/>
                <a:ea typeface="Verdana" panose="020B0604030504040204" pitchFamily="34" charset="0"/>
                <a:cs typeface="Arial" panose="020B0604020202020204" pitchFamily="34" charset="0"/>
              </a:rPr>
              <a:t>.</a:t>
            </a:r>
            <a:r>
              <a:rPr lang="en-GB" altLang="en-US" sz="1400" i="1">
                <a:latin typeface="Verdana" panose="020B0604030504040204" pitchFamily="34" charset="0"/>
                <a:ea typeface="Verdana" panose="020B0604030504040204" pitchFamily="34" charset="0"/>
                <a:cs typeface="Arial" panose="020B0604020202020204" pitchFamily="34" charset="0"/>
              </a:rPr>
              <a:t> 0</a:t>
            </a:r>
            <a:endParaRPr lang="en-US" altLang="en-US" sz="1400" i="1">
              <a:latin typeface="Verdana" panose="020B0604030504040204" pitchFamily="34" charset="0"/>
              <a:ea typeface="Verdana" panose="020B0604030504040204" pitchFamily="34" charset="0"/>
              <a:cs typeface="Arial" panose="020B0604020202020204" pitchFamily="34" charset="0"/>
            </a:endParaRP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Virsraksts 1">
            <a:extLst>
              <a:ext uri="{FF2B5EF4-FFF2-40B4-BE49-F238E27FC236}">
                <a16:creationId xmlns:a16="http://schemas.microsoft.com/office/drawing/2014/main" id="{B1D001B4-1F88-8380-07C1-C46F3E821E29}"/>
              </a:ext>
            </a:extLst>
          </p:cNvPr>
          <p:cNvSpPr>
            <a:spLocks noGrp="1"/>
          </p:cNvSpPr>
          <p:nvPr>
            <p:ph type="title"/>
          </p:nvPr>
        </p:nvSpPr>
        <p:spPr/>
        <p:txBody>
          <a:bodyPr/>
          <a:lstStyle/>
          <a:p>
            <a:r>
              <a:rPr lang="lv-LV" dirty="0"/>
              <a:t>Latviešu valodas mācības</a:t>
            </a:r>
          </a:p>
        </p:txBody>
      </p:sp>
      <p:sp>
        <p:nvSpPr>
          <p:cNvPr id="5" name="Satura vietturis 4">
            <a:extLst>
              <a:ext uri="{FF2B5EF4-FFF2-40B4-BE49-F238E27FC236}">
                <a16:creationId xmlns:a16="http://schemas.microsoft.com/office/drawing/2014/main" id="{D13F6C2A-AA9C-B6CE-C3E2-0441E587AA63}"/>
              </a:ext>
            </a:extLst>
          </p:cNvPr>
          <p:cNvSpPr>
            <a:spLocks noGrp="1"/>
          </p:cNvSpPr>
          <p:nvPr>
            <p:ph idx="1"/>
          </p:nvPr>
        </p:nvSpPr>
        <p:spPr>
          <a:xfrm>
            <a:off x="1564256" y="1701800"/>
            <a:ext cx="10018144" cy="4470400"/>
          </a:xfrm>
        </p:spPr>
        <p:txBody>
          <a:bodyPr>
            <a:noAutofit/>
          </a:bodyPr>
          <a:lstStyle/>
          <a:p>
            <a:pPr algn="just"/>
            <a:r>
              <a:rPr lang="lv-LV" sz="2133" b="1" dirty="0"/>
              <a:t>2022. gadā:</a:t>
            </a:r>
          </a:p>
          <a:p>
            <a:pPr algn="just"/>
            <a:r>
              <a:rPr lang="lv-LV" sz="2133" dirty="0"/>
              <a:t>Faktiski apmeklēja 3 507 Ukrainas civiliedzīvotāji</a:t>
            </a:r>
          </a:p>
          <a:p>
            <a:pPr algn="just"/>
            <a:r>
              <a:rPr lang="lv-LV" sz="2133" dirty="0"/>
              <a:t>Sekmīgi pabeidza 2 599 personas</a:t>
            </a:r>
          </a:p>
          <a:p>
            <a:pPr algn="just"/>
            <a:r>
              <a:rPr lang="lv-LV" sz="2133" dirty="0"/>
              <a:t>Izlietotais finansējums: 1 155 131,99 </a:t>
            </a:r>
            <a:r>
              <a:rPr lang="lv-LV" sz="2133" i="1" dirty="0"/>
              <a:t>euro</a:t>
            </a:r>
          </a:p>
          <a:p>
            <a:pPr algn="just"/>
            <a:r>
              <a:rPr lang="lv-LV" sz="2133" b="1" dirty="0"/>
              <a:t>2023. gadā:</a:t>
            </a:r>
          </a:p>
          <a:p>
            <a:pPr algn="just"/>
            <a:r>
              <a:rPr lang="lv-LV" sz="2133" dirty="0"/>
              <a:t>Faktiski apmeklēja 6 049 Ukrainas civiliedzīvotāji</a:t>
            </a:r>
          </a:p>
          <a:p>
            <a:pPr algn="just"/>
            <a:r>
              <a:rPr lang="lv-LV" sz="2133" dirty="0"/>
              <a:t>Sekmīgi pabeidza 4 378 personas. </a:t>
            </a:r>
          </a:p>
          <a:p>
            <a:pPr algn="just"/>
            <a:r>
              <a:rPr lang="lv-LV" sz="2133" dirty="0"/>
              <a:t>Izlietotais finansējums: 2 839 111,30 </a:t>
            </a:r>
            <a:r>
              <a:rPr lang="lv-LV" sz="2133" i="1" dirty="0"/>
              <a:t>euro</a:t>
            </a:r>
          </a:p>
          <a:p>
            <a:pPr algn="just"/>
            <a:r>
              <a:rPr lang="lv-LV" sz="2133" b="1" dirty="0"/>
              <a:t>2024. gadā </a:t>
            </a:r>
            <a:r>
              <a:rPr lang="lv-LV" sz="2133" kern="0" dirty="0"/>
              <a:t>pieprasīts finansējums 4 685 625 </a:t>
            </a:r>
            <a:r>
              <a:rPr lang="lv-LV" sz="2133" i="1" kern="0" dirty="0"/>
              <a:t>euro</a:t>
            </a:r>
            <a:r>
              <a:rPr lang="lv-LV" sz="2133" kern="0" dirty="0"/>
              <a:t> apmērā, lai nodrošinātu latviešu valodas mācības līdz 6 375 pieaugušajiem Ukrainas civiliedzīvotājiem vismaz 120 stundu apmērā, bet nepārsniedzot 150 stundas.</a:t>
            </a:r>
            <a:endParaRPr lang="lv-LV" sz="2133" dirty="0"/>
          </a:p>
        </p:txBody>
      </p:sp>
      <p:sp>
        <p:nvSpPr>
          <p:cNvPr id="4" name="Slaida numura vietturis 3">
            <a:extLst>
              <a:ext uri="{FF2B5EF4-FFF2-40B4-BE49-F238E27FC236}">
                <a16:creationId xmlns:a16="http://schemas.microsoft.com/office/drawing/2014/main" id="{9C2148AD-3859-9F57-7BA0-C0AA6D61A123}"/>
              </a:ext>
            </a:extLst>
          </p:cNvPr>
          <p:cNvSpPr>
            <a:spLocks noGrp="1"/>
          </p:cNvSpPr>
          <p:nvPr>
            <p:ph type="sldNum" sz="quarter" idx="13"/>
          </p:nvPr>
        </p:nvSpPr>
        <p:spPr/>
        <p:txBody>
          <a:bodyPr/>
          <a:lstStyle/>
          <a:p>
            <a:pPr defTabSz="1219170" fontAlgn="base">
              <a:spcBef>
                <a:spcPct val="0"/>
              </a:spcBef>
              <a:spcAft>
                <a:spcPct val="0"/>
              </a:spcAft>
              <a:buClrTx/>
              <a:defRPr/>
            </a:pPr>
            <a:fld id="{FB6BCA4D-2E23-422A-87E3-BF6857D92014}" type="slidenum">
              <a:rPr lang="en-US" kern="1200">
                <a:solidFill>
                  <a:prstClr val="black"/>
                </a:solidFill>
                <a:ea typeface="+mn-ea"/>
                <a:cs typeface="Arial" pitchFamily="34" charset="0"/>
              </a:rPr>
              <a:pPr defTabSz="1219170" fontAlgn="base">
                <a:spcBef>
                  <a:spcPct val="0"/>
                </a:spcBef>
                <a:spcAft>
                  <a:spcPct val="0"/>
                </a:spcAft>
                <a:buClrTx/>
                <a:defRPr/>
              </a:pPr>
              <a:t>30</a:t>
            </a:fld>
            <a:endParaRPr lang="en-US" kern="1200">
              <a:solidFill>
                <a:prstClr val="black"/>
              </a:solidFill>
              <a:ea typeface="+mn-ea"/>
              <a:cs typeface="Arial" pitchFamily="34" charset="0"/>
            </a:endParaRPr>
          </a:p>
        </p:txBody>
      </p:sp>
    </p:spTree>
    <p:extLst>
      <p:ext uri="{BB962C8B-B14F-4D97-AF65-F5344CB8AC3E}">
        <p14:creationId xmlns:p14="http://schemas.microsoft.com/office/powerpoint/2010/main" val="131363302"/>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Virsraksts 1">
            <a:extLst>
              <a:ext uri="{FF2B5EF4-FFF2-40B4-BE49-F238E27FC236}">
                <a16:creationId xmlns:a16="http://schemas.microsoft.com/office/drawing/2014/main" id="{6623E47D-59DD-6142-EED5-9E6786D0DEC4}"/>
              </a:ext>
            </a:extLst>
          </p:cNvPr>
          <p:cNvSpPr>
            <a:spLocks noGrp="1"/>
          </p:cNvSpPr>
          <p:nvPr>
            <p:ph type="title"/>
          </p:nvPr>
        </p:nvSpPr>
        <p:spPr/>
        <p:txBody>
          <a:bodyPr/>
          <a:lstStyle/>
          <a:p>
            <a:r>
              <a:rPr lang="lv-LV" dirty="0" err="1"/>
              <a:t>Kultūrorientācijas</a:t>
            </a:r>
            <a:r>
              <a:rPr lang="lv-LV" dirty="0"/>
              <a:t> kursi</a:t>
            </a:r>
          </a:p>
        </p:txBody>
      </p:sp>
      <p:sp>
        <p:nvSpPr>
          <p:cNvPr id="3" name="Satura vietturis 2">
            <a:extLst>
              <a:ext uri="{FF2B5EF4-FFF2-40B4-BE49-F238E27FC236}">
                <a16:creationId xmlns:a16="http://schemas.microsoft.com/office/drawing/2014/main" id="{5CD6DDF9-808F-33A9-AEF1-00A405C97A34}"/>
              </a:ext>
            </a:extLst>
          </p:cNvPr>
          <p:cNvSpPr>
            <a:spLocks noGrp="1"/>
          </p:cNvSpPr>
          <p:nvPr>
            <p:ph idx="1"/>
          </p:nvPr>
        </p:nvSpPr>
        <p:spPr>
          <a:xfrm>
            <a:off x="1909314" y="1701800"/>
            <a:ext cx="9673087" cy="4470400"/>
          </a:xfrm>
        </p:spPr>
        <p:txBody>
          <a:bodyPr>
            <a:noAutofit/>
          </a:bodyPr>
          <a:lstStyle/>
          <a:p>
            <a:pPr algn="just"/>
            <a:r>
              <a:rPr lang="lv-LV" sz="2400" b="1" dirty="0"/>
              <a:t>2023. gadā: </a:t>
            </a:r>
          </a:p>
          <a:p>
            <a:pPr algn="just"/>
            <a:r>
              <a:rPr lang="lv-LV" sz="2400" dirty="0"/>
              <a:t>Īstenoti 27 projekti par kopējo finansējumu 1 151 896,12 </a:t>
            </a:r>
            <a:r>
              <a:rPr lang="lv-LV" sz="2400" i="1" dirty="0"/>
              <a:t>euro</a:t>
            </a:r>
            <a:r>
              <a:rPr lang="lv-LV" sz="2400" dirty="0"/>
              <a:t>. Kopējais plānotais projektos iesaistītais Ukrainas civiliedzīvotāju skaits ir 8 152 personas.</a:t>
            </a:r>
          </a:p>
          <a:p>
            <a:pPr algn="just"/>
            <a:r>
              <a:rPr lang="lv-LV" sz="2400" dirty="0">
                <a:solidFill>
                  <a:srgbClr val="000000"/>
                </a:solidFill>
              </a:rPr>
              <a:t>Latvijas Televīzija ir izveidojusi trīsdesmit unikālus video stāstus par Latvijas kultūras kanonu, lai Latvijā dzīvojošos ukraiņus iepazīstinātu ar Latvijas daudzveidīgajām vērtībām, kas aptver dažādas kultūras nozares un sniedzas pāri laikmetiem.</a:t>
            </a:r>
          </a:p>
          <a:p>
            <a:pPr algn="just"/>
            <a:r>
              <a:rPr lang="lv-LV" sz="2400" b="1" dirty="0"/>
              <a:t>2024.gadā </a:t>
            </a:r>
            <a:r>
              <a:rPr lang="lv-LV" sz="2400" dirty="0"/>
              <a:t>pieprasīts finansējums 4 443 120  </a:t>
            </a:r>
            <a:r>
              <a:rPr lang="lv-LV" sz="2400" i="1" dirty="0"/>
              <a:t>euro </a:t>
            </a:r>
            <a:r>
              <a:rPr lang="lv-LV" sz="2400" dirty="0"/>
              <a:t>apmērā, lai nodrošinātu </a:t>
            </a:r>
            <a:r>
              <a:rPr lang="lv-LV" sz="2400" dirty="0" err="1"/>
              <a:t>kultūrorientācijas</a:t>
            </a:r>
            <a:r>
              <a:rPr lang="lv-LV" sz="2400" dirty="0"/>
              <a:t> kursus aptuveni 9 680 personām.</a:t>
            </a:r>
          </a:p>
        </p:txBody>
      </p:sp>
      <p:sp>
        <p:nvSpPr>
          <p:cNvPr id="4" name="Slaida numura vietturis 3">
            <a:extLst>
              <a:ext uri="{FF2B5EF4-FFF2-40B4-BE49-F238E27FC236}">
                <a16:creationId xmlns:a16="http://schemas.microsoft.com/office/drawing/2014/main" id="{34C76D20-1808-5CA9-687A-47CB71E041E6}"/>
              </a:ext>
            </a:extLst>
          </p:cNvPr>
          <p:cNvSpPr>
            <a:spLocks noGrp="1"/>
          </p:cNvSpPr>
          <p:nvPr>
            <p:ph type="sldNum" sz="quarter" idx="13"/>
          </p:nvPr>
        </p:nvSpPr>
        <p:spPr/>
        <p:txBody>
          <a:bodyPr/>
          <a:lstStyle/>
          <a:p>
            <a:pPr defTabSz="1219170" fontAlgn="base">
              <a:spcBef>
                <a:spcPct val="0"/>
              </a:spcBef>
              <a:spcAft>
                <a:spcPct val="0"/>
              </a:spcAft>
              <a:buClrTx/>
              <a:defRPr/>
            </a:pPr>
            <a:fld id="{FB6BCA4D-2E23-422A-87E3-BF6857D92014}" type="slidenum">
              <a:rPr lang="en-US" kern="1200">
                <a:solidFill>
                  <a:prstClr val="black"/>
                </a:solidFill>
                <a:ea typeface="+mn-ea"/>
                <a:cs typeface="Arial" pitchFamily="34" charset="0"/>
              </a:rPr>
              <a:pPr defTabSz="1219170" fontAlgn="base">
                <a:spcBef>
                  <a:spcPct val="0"/>
                </a:spcBef>
                <a:spcAft>
                  <a:spcPct val="0"/>
                </a:spcAft>
                <a:buClrTx/>
                <a:defRPr/>
              </a:pPr>
              <a:t>31</a:t>
            </a:fld>
            <a:endParaRPr lang="en-US" kern="1200">
              <a:solidFill>
                <a:prstClr val="black"/>
              </a:solidFill>
              <a:ea typeface="+mn-ea"/>
              <a:cs typeface="Arial" pitchFamily="34" charset="0"/>
            </a:endParaRPr>
          </a:p>
        </p:txBody>
      </p:sp>
    </p:spTree>
    <p:extLst>
      <p:ext uri="{BB962C8B-B14F-4D97-AF65-F5344CB8AC3E}">
        <p14:creationId xmlns:p14="http://schemas.microsoft.com/office/powerpoint/2010/main" val="547749134"/>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Virsraksts 1">
            <a:extLst>
              <a:ext uri="{FF2B5EF4-FFF2-40B4-BE49-F238E27FC236}">
                <a16:creationId xmlns:a16="http://schemas.microsoft.com/office/drawing/2014/main" id="{57E18BAA-BC53-8EB1-3D47-07FF854D423B}"/>
              </a:ext>
            </a:extLst>
          </p:cNvPr>
          <p:cNvSpPr>
            <a:spLocks noGrp="1"/>
          </p:cNvSpPr>
          <p:nvPr>
            <p:ph type="title"/>
          </p:nvPr>
        </p:nvSpPr>
        <p:spPr/>
        <p:txBody>
          <a:bodyPr>
            <a:noAutofit/>
          </a:bodyPr>
          <a:lstStyle/>
          <a:p>
            <a:r>
              <a:rPr lang="lv-LV" kern="0" dirty="0">
                <a:effectLst/>
              </a:rPr>
              <a:t>Nevalstisko organizāciju darbība Ukrainas civiliedzīvotāju atbalstam </a:t>
            </a:r>
            <a:endParaRPr lang="lv-LV" dirty="0"/>
          </a:p>
        </p:txBody>
      </p:sp>
      <p:sp>
        <p:nvSpPr>
          <p:cNvPr id="3" name="Satura vietturis 2">
            <a:extLst>
              <a:ext uri="{FF2B5EF4-FFF2-40B4-BE49-F238E27FC236}">
                <a16:creationId xmlns:a16="http://schemas.microsoft.com/office/drawing/2014/main" id="{04B20852-F6B1-7FF2-6776-767D887A34A3}"/>
              </a:ext>
            </a:extLst>
          </p:cNvPr>
          <p:cNvSpPr>
            <a:spLocks noGrp="1"/>
          </p:cNvSpPr>
          <p:nvPr>
            <p:ph idx="1"/>
          </p:nvPr>
        </p:nvSpPr>
        <p:spPr>
          <a:xfrm>
            <a:off x="1751960" y="1701800"/>
            <a:ext cx="9830440" cy="4470400"/>
          </a:xfrm>
        </p:spPr>
        <p:txBody>
          <a:bodyPr>
            <a:noAutofit/>
          </a:bodyPr>
          <a:lstStyle/>
          <a:p>
            <a:pPr algn="just"/>
            <a:r>
              <a:rPr lang="lv-LV" sz="2267" b="1" dirty="0"/>
              <a:t>2022. gadā </a:t>
            </a:r>
            <a:r>
              <a:rPr lang="lv-LV" sz="2267" dirty="0"/>
              <a:t>īstenoti</a:t>
            </a:r>
            <a:r>
              <a:rPr lang="lv-LV" sz="2267" b="1" dirty="0"/>
              <a:t> </a:t>
            </a:r>
            <a:r>
              <a:rPr lang="lv-LV" sz="2267" dirty="0"/>
              <a:t>11 projekti, kuru ietvaros tika nodrošināta materiālās palīdzības sniegšana Ukrainas civiliedzīvotājiem, atbalsta punktu darbība, psiholoģiskais atbalsts, speciālistu konsultācijas (medicīnas, juridiskās u.tml.), brīvprātīgo koordinēšana, ziedojumu piesaiste,  pedagoģiskais atbalsts Ukrainas civiliedzīvotāju bērniem, sadarbība ar pašvaldības un valsts iestādēm, dažāda veida informatīvo mājaslapu uzturēšana. </a:t>
            </a:r>
          </a:p>
          <a:p>
            <a:pPr algn="just"/>
            <a:r>
              <a:rPr lang="lv-LV" sz="2267" dirty="0"/>
              <a:t>Projektu aktivitātēs tika iesaistīti 11 375 Ukrainas civiliedzīvotāji Latvijā (tostarp 592 bērni).</a:t>
            </a:r>
          </a:p>
          <a:p>
            <a:pPr algn="just"/>
            <a:r>
              <a:rPr lang="lv-LV" sz="2267" dirty="0"/>
              <a:t>Izlietotais finansējums 274 892,62 </a:t>
            </a:r>
            <a:r>
              <a:rPr lang="lv-LV" sz="2267" i="1" dirty="0"/>
              <a:t>euro.</a:t>
            </a:r>
            <a:endParaRPr lang="lv-LV" sz="2267" dirty="0"/>
          </a:p>
        </p:txBody>
      </p:sp>
      <p:sp>
        <p:nvSpPr>
          <p:cNvPr id="4" name="Slaida numura vietturis 3">
            <a:extLst>
              <a:ext uri="{FF2B5EF4-FFF2-40B4-BE49-F238E27FC236}">
                <a16:creationId xmlns:a16="http://schemas.microsoft.com/office/drawing/2014/main" id="{0311CCCE-30E0-CE45-83F0-799904C803A1}"/>
              </a:ext>
            </a:extLst>
          </p:cNvPr>
          <p:cNvSpPr>
            <a:spLocks noGrp="1"/>
          </p:cNvSpPr>
          <p:nvPr>
            <p:ph type="sldNum" sz="quarter" idx="13"/>
          </p:nvPr>
        </p:nvSpPr>
        <p:spPr/>
        <p:txBody>
          <a:bodyPr/>
          <a:lstStyle/>
          <a:p>
            <a:pPr defTabSz="1219170" fontAlgn="base">
              <a:spcBef>
                <a:spcPct val="0"/>
              </a:spcBef>
              <a:spcAft>
                <a:spcPct val="0"/>
              </a:spcAft>
              <a:buClrTx/>
              <a:defRPr/>
            </a:pPr>
            <a:fld id="{FB6BCA4D-2E23-422A-87E3-BF6857D92014}" type="slidenum">
              <a:rPr lang="en-US" kern="1200">
                <a:solidFill>
                  <a:prstClr val="black"/>
                </a:solidFill>
                <a:ea typeface="+mn-ea"/>
                <a:cs typeface="Arial" pitchFamily="34" charset="0"/>
              </a:rPr>
              <a:pPr defTabSz="1219170" fontAlgn="base">
                <a:spcBef>
                  <a:spcPct val="0"/>
                </a:spcBef>
                <a:spcAft>
                  <a:spcPct val="0"/>
                </a:spcAft>
                <a:buClrTx/>
                <a:defRPr/>
              </a:pPr>
              <a:t>32</a:t>
            </a:fld>
            <a:endParaRPr lang="en-US" kern="1200">
              <a:solidFill>
                <a:prstClr val="black"/>
              </a:solidFill>
              <a:ea typeface="+mn-ea"/>
              <a:cs typeface="Arial" pitchFamily="34" charset="0"/>
            </a:endParaRPr>
          </a:p>
        </p:txBody>
      </p:sp>
    </p:spTree>
    <p:extLst>
      <p:ext uri="{BB962C8B-B14F-4D97-AF65-F5344CB8AC3E}">
        <p14:creationId xmlns:p14="http://schemas.microsoft.com/office/powerpoint/2010/main" val="3715546461"/>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Virsraksts 1">
            <a:extLst>
              <a:ext uri="{FF2B5EF4-FFF2-40B4-BE49-F238E27FC236}">
                <a16:creationId xmlns:a16="http://schemas.microsoft.com/office/drawing/2014/main" id="{C9A98BEA-DEC9-2E0B-3D92-EC81C6EE05A8}"/>
              </a:ext>
            </a:extLst>
          </p:cNvPr>
          <p:cNvSpPr>
            <a:spLocks noGrp="1"/>
          </p:cNvSpPr>
          <p:nvPr>
            <p:ph type="title"/>
          </p:nvPr>
        </p:nvSpPr>
        <p:spPr/>
        <p:txBody>
          <a:bodyPr/>
          <a:lstStyle/>
          <a:p>
            <a:r>
              <a:rPr lang="lv-LV" dirty="0"/>
              <a:t>Profesionālās izglītības ieguve</a:t>
            </a:r>
          </a:p>
        </p:txBody>
      </p:sp>
      <p:sp>
        <p:nvSpPr>
          <p:cNvPr id="3" name="Satura vietturis 2">
            <a:extLst>
              <a:ext uri="{FF2B5EF4-FFF2-40B4-BE49-F238E27FC236}">
                <a16:creationId xmlns:a16="http://schemas.microsoft.com/office/drawing/2014/main" id="{3840EEDF-D777-7B66-1735-E0571FDDACEB}"/>
              </a:ext>
            </a:extLst>
          </p:cNvPr>
          <p:cNvSpPr>
            <a:spLocks noGrp="1"/>
          </p:cNvSpPr>
          <p:nvPr>
            <p:ph idx="1"/>
          </p:nvPr>
        </p:nvSpPr>
        <p:spPr>
          <a:xfrm>
            <a:off x="1706880" y="1701800"/>
            <a:ext cx="9875520" cy="4470400"/>
          </a:xfrm>
        </p:spPr>
        <p:txBody>
          <a:bodyPr>
            <a:normAutofit fontScale="92500" lnSpcReduction="10000"/>
          </a:bodyPr>
          <a:lstStyle/>
          <a:p>
            <a:pPr algn="just"/>
            <a:r>
              <a:rPr lang="lv-LV" sz="2267" b="1" dirty="0"/>
              <a:t>2022. gadā </a:t>
            </a:r>
            <a:r>
              <a:rPr lang="lv-LV" sz="2267" dirty="0"/>
              <a:t>Kultūras ministrijas padotībā esošajās izglītības iestādēs mācījās:</a:t>
            </a:r>
          </a:p>
          <a:p>
            <a:pPr algn="just"/>
            <a:r>
              <a:rPr lang="lv-LV" sz="2267" dirty="0"/>
              <a:t>12 ukraiņu bērni profesionālo vidējo izglītību;</a:t>
            </a:r>
          </a:p>
          <a:p>
            <a:pPr algn="just"/>
            <a:r>
              <a:rPr lang="lv-LV" sz="2267" dirty="0"/>
              <a:t>2 ukraiņu bērni pamatizglītību;</a:t>
            </a:r>
          </a:p>
          <a:p>
            <a:pPr algn="just"/>
            <a:r>
              <a:rPr lang="lv-LV" sz="2267" dirty="0"/>
              <a:t>32 ukraiņu bērni profesionālās ievirzes izglītības programmā (kopā 46 bērni).</a:t>
            </a:r>
          </a:p>
          <a:p>
            <a:pPr algn="just"/>
            <a:r>
              <a:rPr lang="lv-LV" sz="2267" b="1" dirty="0"/>
              <a:t>2023. gadā</a:t>
            </a:r>
            <a:r>
              <a:rPr lang="lv-LV" sz="2267" dirty="0"/>
              <a:t> Kultūras ministrijas padotībā esošajās izglītības iestādēs mācījās:</a:t>
            </a:r>
          </a:p>
          <a:p>
            <a:pPr algn="just"/>
            <a:r>
              <a:rPr lang="lv-LV" sz="2267" dirty="0"/>
              <a:t>11 ukraiņu bērni profesionālo vidējo izglītību;</a:t>
            </a:r>
          </a:p>
          <a:p>
            <a:pPr algn="just"/>
            <a:r>
              <a:rPr lang="lv-LV" sz="2267" dirty="0"/>
              <a:t>12 ukraiņu bērni profesionālās ievirzes izglītības programmā.</a:t>
            </a:r>
          </a:p>
          <a:p>
            <a:pPr algn="just"/>
            <a:endParaRPr lang="lv-LV" sz="2267" dirty="0"/>
          </a:p>
          <a:p>
            <a:pPr algn="just"/>
            <a:r>
              <a:rPr lang="lv-LV" sz="2267" dirty="0"/>
              <a:t>Pašvaldību un juridisku personu dibinātās profesionālās ievirzes izglītības mūzikas, mākslas, dejas programmās mācījās 145 audzēkņi.</a:t>
            </a:r>
          </a:p>
        </p:txBody>
      </p:sp>
      <p:sp>
        <p:nvSpPr>
          <p:cNvPr id="4" name="Slaida numura vietturis 3">
            <a:extLst>
              <a:ext uri="{FF2B5EF4-FFF2-40B4-BE49-F238E27FC236}">
                <a16:creationId xmlns:a16="http://schemas.microsoft.com/office/drawing/2014/main" id="{9E8C922E-479D-5127-7737-FA566EEAAE60}"/>
              </a:ext>
            </a:extLst>
          </p:cNvPr>
          <p:cNvSpPr>
            <a:spLocks noGrp="1"/>
          </p:cNvSpPr>
          <p:nvPr>
            <p:ph type="sldNum" sz="quarter" idx="13"/>
          </p:nvPr>
        </p:nvSpPr>
        <p:spPr/>
        <p:txBody>
          <a:bodyPr/>
          <a:lstStyle/>
          <a:p>
            <a:pPr defTabSz="1219170" fontAlgn="base">
              <a:spcBef>
                <a:spcPct val="0"/>
              </a:spcBef>
              <a:spcAft>
                <a:spcPct val="0"/>
              </a:spcAft>
              <a:buClrTx/>
              <a:defRPr/>
            </a:pPr>
            <a:fld id="{FB6BCA4D-2E23-422A-87E3-BF6857D92014}" type="slidenum">
              <a:rPr lang="en-US" kern="1200">
                <a:solidFill>
                  <a:prstClr val="black"/>
                </a:solidFill>
                <a:ea typeface="+mn-ea"/>
                <a:cs typeface="Arial" pitchFamily="34" charset="0"/>
              </a:rPr>
              <a:pPr defTabSz="1219170" fontAlgn="base">
                <a:spcBef>
                  <a:spcPct val="0"/>
                </a:spcBef>
                <a:spcAft>
                  <a:spcPct val="0"/>
                </a:spcAft>
                <a:buClrTx/>
                <a:defRPr/>
              </a:pPr>
              <a:t>33</a:t>
            </a:fld>
            <a:endParaRPr lang="en-US" kern="1200">
              <a:solidFill>
                <a:prstClr val="black"/>
              </a:solidFill>
              <a:ea typeface="+mn-ea"/>
              <a:cs typeface="Arial" pitchFamily="34" charset="0"/>
            </a:endParaRPr>
          </a:p>
        </p:txBody>
      </p:sp>
    </p:spTree>
    <p:extLst>
      <p:ext uri="{BB962C8B-B14F-4D97-AF65-F5344CB8AC3E}">
        <p14:creationId xmlns:p14="http://schemas.microsoft.com/office/powerpoint/2010/main" val="1606589860"/>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Virsraksts 1">
            <a:extLst>
              <a:ext uri="{FF2B5EF4-FFF2-40B4-BE49-F238E27FC236}">
                <a16:creationId xmlns:a16="http://schemas.microsoft.com/office/drawing/2014/main" id="{684FF5B0-1234-9375-F27C-66A4FE4884B3}"/>
              </a:ext>
            </a:extLst>
          </p:cNvPr>
          <p:cNvSpPr>
            <a:spLocks noGrp="1"/>
          </p:cNvSpPr>
          <p:nvPr>
            <p:ph type="title"/>
          </p:nvPr>
        </p:nvSpPr>
        <p:spPr/>
        <p:txBody>
          <a:bodyPr>
            <a:normAutofit/>
          </a:bodyPr>
          <a:lstStyle/>
          <a:p>
            <a:r>
              <a:rPr lang="lv-LV" dirty="0"/>
              <a:t>Bezmaksas valsts muzeju apmeklējumi</a:t>
            </a:r>
          </a:p>
        </p:txBody>
      </p:sp>
      <p:sp>
        <p:nvSpPr>
          <p:cNvPr id="3" name="Satura vietturis 2">
            <a:extLst>
              <a:ext uri="{FF2B5EF4-FFF2-40B4-BE49-F238E27FC236}">
                <a16:creationId xmlns:a16="http://schemas.microsoft.com/office/drawing/2014/main" id="{0FBCBEC8-148E-46E8-D82A-91AEA5DAC799}"/>
              </a:ext>
            </a:extLst>
          </p:cNvPr>
          <p:cNvSpPr>
            <a:spLocks noGrp="1"/>
          </p:cNvSpPr>
          <p:nvPr>
            <p:ph idx="1"/>
          </p:nvPr>
        </p:nvSpPr>
        <p:spPr/>
        <p:txBody>
          <a:bodyPr/>
          <a:lstStyle/>
          <a:p>
            <a:pPr algn="just"/>
            <a:r>
              <a:rPr lang="lv-LV" sz="2400" dirty="0"/>
              <a:t>Kopš 2022. gada aprīļa sākuma Ukrainas civiliedzīvotājiem ir tiesības bez maksas apmeklēt 9 valsts, KM muzejus (ar struktūrvienībām 29 apskates vietas) un 7 valsts, citu ministriju muzejus (kopā 10 apskates vietas).</a:t>
            </a:r>
          </a:p>
          <a:p>
            <a:endParaRPr lang="lv-LV" dirty="0"/>
          </a:p>
        </p:txBody>
      </p:sp>
      <p:sp>
        <p:nvSpPr>
          <p:cNvPr id="4" name="Slaida numura vietturis 3">
            <a:extLst>
              <a:ext uri="{FF2B5EF4-FFF2-40B4-BE49-F238E27FC236}">
                <a16:creationId xmlns:a16="http://schemas.microsoft.com/office/drawing/2014/main" id="{68D143BF-EC0D-8C11-9274-8BAD3EEF01D4}"/>
              </a:ext>
            </a:extLst>
          </p:cNvPr>
          <p:cNvSpPr>
            <a:spLocks noGrp="1"/>
          </p:cNvSpPr>
          <p:nvPr>
            <p:ph type="sldNum" sz="quarter" idx="13"/>
          </p:nvPr>
        </p:nvSpPr>
        <p:spPr/>
        <p:txBody>
          <a:bodyPr/>
          <a:lstStyle/>
          <a:p>
            <a:pPr defTabSz="1219170" fontAlgn="base">
              <a:spcBef>
                <a:spcPct val="0"/>
              </a:spcBef>
              <a:spcAft>
                <a:spcPct val="0"/>
              </a:spcAft>
              <a:buClrTx/>
              <a:defRPr/>
            </a:pPr>
            <a:fld id="{FB6BCA4D-2E23-422A-87E3-BF6857D92014}" type="slidenum">
              <a:rPr lang="en-US" kern="1200">
                <a:solidFill>
                  <a:prstClr val="black"/>
                </a:solidFill>
                <a:ea typeface="+mn-ea"/>
                <a:cs typeface="Arial" pitchFamily="34" charset="0"/>
              </a:rPr>
              <a:pPr defTabSz="1219170" fontAlgn="base">
                <a:spcBef>
                  <a:spcPct val="0"/>
                </a:spcBef>
                <a:spcAft>
                  <a:spcPct val="0"/>
                </a:spcAft>
                <a:buClrTx/>
                <a:defRPr/>
              </a:pPr>
              <a:t>34</a:t>
            </a:fld>
            <a:endParaRPr lang="en-US" kern="1200">
              <a:solidFill>
                <a:prstClr val="black"/>
              </a:solidFill>
              <a:ea typeface="+mn-ea"/>
              <a:cs typeface="Arial" pitchFamily="34" charset="0"/>
            </a:endParaRPr>
          </a:p>
        </p:txBody>
      </p:sp>
    </p:spTree>
    <p:extLst>
      <p:ext uri="{BB962C8B-B14F-4D97-AF65-F5344CB8AC3E}">
        <p14:creationId xmlns:p14="http://schemas.microsoft.com/office/powerpoint/2010/main" val="3953495788"/>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Virsraksts 1">
            <a:extLst>
              <a:ext uri="{FF2B5EF4-FFF2-40B4-BE49-F238E27FC236}">
                <a16:creationId xmlns:a16="http://schemas.microsoft.com/office/drawing/2014/main" id="{5FB97A2F-68F4-9DBF-1A6A-18B38A6A2E64}"/>
              </a:ext>
            </a:extLst>
          </p:cNvPr>
          <p:cNvSpPr>
            <a:spLocks noGrp="1"/>
          </p:cNvSpPr>
          <p:nvPr>
            <p:ph type="title"/>
          </p:nvPr>
        </p:nvSpPr>
        <p:spPr/>
        <p:txBody>
          <a:bodyPr>
            <a:normAutofit fontScale="90000"/>
          </a:bodyPr>
          <a:lstStyle/>
          <a:p>
            <a:r>
              <a:rPr lang="lv-LV" dirty="0"/>
              <a:t>Mērķprogramma «Radošo stipendiju programma Ukrainas pilsoņiem»</a:t>
            </a:r>
          </a:p>
        </p:txBody>
      </p:sp>
      <p:sp>
        <p:nvSpPr>
          <p:cNvPr id="3" name="Satura vietturis 2">
            <a:extLst>
              <a:ext uri="{FF2B5EF4-FFF2-40B4-BE49-F238E27FC236}">
                <a16:creationId xmlns:a16="http://schemas.microsoft.com/office/drawing/2014/main" id="{6062BBF2-33B2-A282-E936-C12B94A49F6D}"/>
              </a:ext>
            </a:extLst>
          </p:cNvPr>
          <p:cNvSpPr>
            <a:spLocks noGrp="1"/>
          </p:cNvSpPr>
          <p:nvPr>
            <p:ph idx="1"/>
          </p:nvPr>
        </p:nvSpPr>
        <p:spPr>
          <a:xfrm>
            <a:off x="1741715" y="1701800"/>
            <a:ext cx="9840685" cy="4470400"/>
          </a:xfrm>
        </p:spPr>
        <p:txBody>
          <a:bodyPr>
            <a:noAutofit/>
          </a:bodyPr>
          <a:lstStyle/>
          <a:p>
            <a:pPr algn="just"/>
            <a:r>
              <a:rPr lang="lv-LV" sz="2267" dirty="0"/>
              <a:t>Valsts Kultūrkapitāla fonda mērķprogrammas «Radošo stipendiju programma Ukrainas pilsoņiem» mērķis ir sniegt atbalstu radošām personām kultūras nozarē.</a:t>
            </a:r>
          </a:p>
          <a:p>
            <a:pPr algn="just"/>
            <a:r>
              <a:rPr lang="lv-LV" sz="2267" dirty="0"/>
              <a:t>Stipendijas apmērs ir 600 </a:t>
            </a:r>
            <a:r>
              <a:rPr lang="lv-LV" sz="2267" i="1" dirty="0"/>
              <a:t>euro</a:t>
            </a:r>
            <a:r>
              <a:rPr lang="lv-LV" sz="2267" dirty="0"/>
              <a:t>/mēnesī.</a:t>
            </a:r>
          </a:p>
          <a:p>
            <a:pPr algn="just"/>
            <a:r>
              <a:rPr lang="lv-LV" sz="2267" dirty="0"/>
              <a:t>Konkursa kārtībā tiek piešķirta vienreizēja stipendija trīs mēnešu periodam.</a:t>
            </a:r>
          </a:p>
          <a:p>
            <a:pPr algn="just"/>
            <a:r>
              <a:rPr lang="lv-LV" sz="2267" b="1" dirty="0">
                <a:solidFill>
                  <a:srgbClr val="000000"/>
                </a:solidFill>
              </a:rPr>
              <a:t>2022. gadā </a:t>
            </a:r>
            <a:r>
              <a:rPr lang="lv-LV" sz="2267" dirty="0">
                <a:solidFill>
                  <a:srgbClr val="000000"/>
                </a:solidFill>
              </a:rPr>
              <a:t>atbalstītas</a:t>
            </a:r>
            <a:r>
              <a:rPr lang="lv-LV" sz="2267" b="1" dirty="0">
                <a:solidFill>
                  <a:srgbClr val="000000"/>
                </a:solidFill>
              </a:rPr>
              <a:t> </a:t>
            </a:r>
            <a:r>
              <a:rPr lang="lv-LV" sz="2267" dirty="0">
                <a:solidFill>
                  <a:srgbClr val="000000"/>
                </a:solidFill>
              </a:rPr>
              <a:t>26 personas par kopējo finansējumu 45 000 </a:t>
            </a:r>
            <a:r>
              <a:rPr lang="lv-LV" sz="2267" i="1" dirty="0">
                <a:solidFill>
                  <a:srgbClr val="000000"/>
                </a:solidFill>
              </a:rPr>
              <a:t>euro.</a:t>
            </a:r>
            <a:endParaRPr lang="lv-LV" sz="2267" dirty="0"/>
          </a:p>
          <a:p>
            <a:pPr algn="just"/>
            <a:r>
              <a:rPr lang="lv-LV" sz="2267" b="1" dirty="0">
                <a:solidFill>
                  <a:srgbClr val="000000"/>
                </a:solidFill>
              </a:rPr>
              <a:t>2023. gadā </a:t>
            </a:r>
            <a:r>
              <a:rPr lang="lv-LV" sz="2267" dirty="0">
                <a:solidFill>
                  <a:srgbClr val="000000"/>
                </a:solidFill>
              </a:rPr>
              <a:t>atbalstītas</a:t>
            </a:r>
            <a:r>
              <a:rPr lang="lv-LV" sz="2267" b="1" dirty="0">
                <a:solidFill>
                  <a:srgbClr val="000000"/>
                </a:solidFill>
              </a:rPr>
              <a:t> </a:t>
            </a:r>
            <a:r>
              <a:rPr lang="lv-LV" sz="2267" dirty="0">
                <a:solidFill>
                  <a:srgbClr val="000000"/>
                </a:solidFill>
              </a:rPr>
              <a:t>35 personas par kopējo finansējumu 63 000 </a:t>
            </a:r>
            <a:r>
              <a:rPr lang="lv-LV" sz="2267" i="1" dirty="0">
                <a:solidFill>
                  <a:srgbClr val="000000"/>
                </a:solidFill>
              </a:rPr>
              <a:t>euro</a:t>
            </a:r>
            <a:r>
              <a:rPr lang="lv-LV" sz="2267" dirty="0">
                <a:solidFill>
                  <a:srgbClr val="000000"/>
                </a:solidFill>
              </a:rPr>
              <a:t>.</a:t>
            </a:r>
            <a:endParaRPr lang="lv-LV" sz="2267" dirty="0"/>
          </a:p>
          <a:p>
            <a:pPr algn="just"/>
            <a:r>
              <a:rPr lang="lv-LV" sz="2267" b="1" dirty="0">
                <a:solidFill>
                  <a:srgbClr val="000000"/>
                </a:solidFill>
                <a:cs typeface="Calibri" panose="020F0502020204030204" pitchFamily="34" charset="0"/>
              </a:rPr>
              <a:t>Līdz 2024. gada aprīlim </a:t>
            </a:r>
            <a:r>
              <a:rPr lang="lv-LV" sz="2267" dirty="0">
                <a:solidFill>
                  <a:srgbClr val="000000"/>
                </a:solidFill>
                <a:cs typeface="Calibri" panose="020F0502020204030204" pitchFamily="34" charset="0"/>
              </a:rPr>
              <a:t>(ieskaitot) atbalstītas 14 personas par kopējo finansējumu 25 200 </a:t>
            </a:r>
            <a:r>
              <a:rPr lang="lv-LV" sz="2267" i="1" dirty="0">
                <a:solidFill>
                  <a:srgbClr val="000000"/>
                </a:solidFill>
                <a:cs typeface="Calibri" panose="020F0502020204030204" pitchFamily="34" charset="0"/>
              </a:rPr>
              <a:t>euro.</a:t>
            </a:r>
            <a:endParaRPr lang="lv-LV" sz="2267" dirty="0">
              <a:cs typeface="Calibri" panose="020F0502020204030204" pitchFamily="34" charset="0"/>
            </a:endParaRPr>
          </a:p>
        </p:txBody>
      </p:sp>
      <p:sp>
        <p:nvSpPr>
          <p:cNvPr id="4" name="Slaida numura vietturis 3">
            <a:extLst>
              <a:ext uri="{FF2B5EF4-FFF2-40B4-BE49-F238E27FC236}">
                <a16:creationId xmlns:a16="http://schemas.microsoft.com/office/drawing/2014/main" id="{574A68A5-DD0A-66DB-A4B3-1D30FF964574}"/>
              </a:ext>
            </a:extLst>
          </p:cNvPr>
          <p:cNvSpPr>
            <a:spLocks noGrp="1"/>
          </p:cNvSpPr>
          <p:nvPr>
            <p:ph type="sldNum" sz="quarter" idx="13"/>
          </p:nvPr>
        </p:nvSpPr>
        <p:spPr/>
        <p:txBody>
          <a:bodyPr/>
          <a:lstStyle/>
          <a:p>
            <a:pPr defTabSz="1219170" fontAlgn="base">
              <a:spcBef>
                <a:spcPct val="0"/>
              </a:spcBef>
              <a:spcAft>
                <a:spcPct val="0"/>
              </a:spcAft>
              <a:buClrTx/>
              <a:defRPr/>
            </a:pPr>
            <a:fld id="{FB6BCA4D-2E23-422A-87E3-BF6857D92014}" type="slidenum">
              <a:rPr lang="en-US" kern="1200">
                <a:solidFill>
                  <a:prstClr val="black"/>
                </a:solidFill>
                <a:ea typeface="+mn-ea"/>
                <a:cs typeface="Arial" pitchFamily="34" charset="0"/>
              </a:rPr>
              <a:pPr defTabSz="1219170" fontAlgn="base">
                <a:spcBef>
                  <a:spcPct val="0"/>
                </a:spcBef>
                <a:spcAft>
                  <a:spcPct val="0"/>
                </a:spcAft>
                <a:buClrTx/>
                <a:defRPr/>
              </a:pPr>
              <a:t>35</a:t>
            </a:fld>
            <a:endParaRPr lang="en-US" kern="1200">
              <a:solidFill>
                <a:prstClr val="black"/>
              </a:solidFill>
              <a:ea typeface="+mn-ea"/>
              <a:cs typeface="Arial" pitchFamily="34" charset="0"/>
            </a:endParaRPr>
          </a:p>
        </p:txBody>
      </p:sp>
    </p:spTree>
    <p:extLst>
      <p:ext uri="{BB962C8B-B14F-4D97-AF65-F5344CB8AC3E}">
        <p14:creationId xmlns:p14="http://schemas.microsoft.com/office/powerpoint/2010/main" val="586373553"/>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Slide Number Placeholder 7">
            <a:extLst>
              <a:ext uri="{FF2B5EF4-FFF2-40B4-BE49-F238E27FC236}">
                <a16:creationId xmlns:a16="http://schemas.microsoft.com/office/drawing/2014/main" id="{63A7DA17-2D5D-ACE4-A2B8-62F455EDCE21}"/>
              </a:ext>
            </a:extLst>
          </p:cNvPr>
          <p:cNvSpPr>
            <a:spLocks noGrp="1"/>
          </p:cNvSpPr>
          <p:nvPr>
            <p:ph type="sldNum" sz="quarter" idx="12"/>
          </p:nvPr>
        </p:nvSpPr>
        <p:spPr/>
        <p:txBody>
          <a:bodyPr/>
          <a:lstStyle/>
          <a:p>
            <a:pPr marL="0" marR="0" lvl="0" indent="0" algn="ctr" defTabSz="457200" rtl="0" eaLnBrk="1" fontAlgn="auto" latinLnBrk="0" hangingPunct="1">
              <a:lnSpc>
                <a:spcPct val="100000"/>
              </a:lnSpc>
              <a:spcBef>
                <a:spcPts val="0"/>
              </a:spcBef>
              <a:spcAft>
                <a:spcPts val="0"/>
              </a:spcAft>
              <a:buClrTx/>
              <a:buSzTx/>
              <a:buFontTx/>
              <a:buNone/>
              <a:tabLst/>
              <a:defRPr/>
            </a:pPr>
            <a:fld id="{C19BB808-219E-9441-9CD5-6E582F9AE2E3}" type="slidenum">
              <a:rPr kumimoji="0" lang="en-LV" sz="1100" b="0" i="0" u="none" strike="noStrike" kern="1200" cap="none" spc="0" normalizeH="0" baseline="0" noProof="0" smtClean="0">
                <a:ln>
                  <a:noFill/>
                </a:ln>
                <a:solidFill>
                  <a:srgbClr val="FFFFFF"/>
                </a:solidFill>
                <a:effectLst/>
                <a:uLnTx/>
                <a:uFillTx/>
                <a:latin typeface="Verdana"/>
                <a:ea typeface="+mn-ea"/>
                <a:cs typeface="+mn-cs"/>
              </a:rPr>
              <a:pPr marL="0" marR="0" lvl="0" indent="0" algn="ctr" defTabSz="457200" rtl="0" eaLnBrk="1" fontAlgn="auto" latinLnBrk="0" hangingPunct="1">
                <a:lnSpc>
                  <a:spcPct val="100000"/>
                </a:lnSpc>
                <a:spcBef>
                  <a:spcPts val="0"/>
                </a:spcBef>
                <a:spcAft>
                  <a:spcPts val="0"/>
                </a:spcAft>
                <a:buClrTx/>
                <a:buSzTx/>
                <a:buFontTx/>
                <a:buNone/>
                <a:tabLst/>
                <a:defRPr/>
              </a:pPr>
              <a:t>36</a:t>
            </a:fld>
            <a:endParaRPr kumimoji="0" lang="en-LV" sz="1100" b="0" i="0" u="none" strike="noStrike" kern="1200" cap="none" spc="0" normalizeH="0" baseline="0" noProof="0">
              <a:ln>
                <a:noFill/>
              </a:ln>
              <a:solidFill>
                <a:srgbClr val="FFFFFF"/>
              </a:solidFill>
              <a:effectLst/>
              <a:uLnTx/>
              <a:uFillTx/>
              <a:latin typeface="Verdana"/>
              <a:ea typeface="+mn-ea"/>
              <a:cs typeface="+mn-cs"/>
            </a:endParaRPr>
          </a:p>
        </p:txBody>
      </p:sp>
      <p:sp>
        <p:nvSpPr>
          <p:cNvPr id="9" name="Title 8">
            <a:extLst>
              <a:ext uri="{FF2B5EF4-FFF2-40B4-BE49-F238E27FC236}">
                <a16:creationId xmlns:a16="http://schemas.microsoft.com/office/drawing/2014/main" id="{98472FE6-A6AA-ED43-BA04-D28BEB2E6120}"/>
              </a:ext>
            </a:extLst>
          </p:cNvPr>
          <p:cNvSpPr>
            <a:spLocks noGrp="1"/>
          </p:cNvSpPr>
          <p:nvPr>
            <p:ph type="title"/>
          </p:nvPr>
        </p:nvSpPr>
        <p:spPr>
          <a:xfrm>
            <a:off x="508716" y="435399"/>
            <a:ext cx="9472412" cy="1123578"/>
          </a:xfrm>
        </p:spPr>
        <p:txBody>
          <a:bodyPr>
            <a:normAutofit fontScale="90000"/>
          </a:bodyPr>
          <a:lstStyle/>
          <a:p>
            <a:pPr algn="ctr"/>
            <a:r>
              <a:rPr lang="lv-LV"/>
              <a:t>Mērķtiecīgs atbalsts Ukrainas civiliedzīvotājiem 2023.gadā</a:t>
            </a:r>
          </a:p>
        </p:txBody>
      </p:sp>
      <p:pic>
        <p:nvPicPr>
          <p:cNvPr id="10" name="Content Placeholder 12" descr="Speaker phone outline">
            <a:extLst>
              <a:ext uri="{FF2B5EF4-FFF2-40B4-BE49-F238E27FC236}">
                <a16:creationId xmlns:a16="http://schemas.microsoft.com/office/drawing/2014/main" id="{9FAA04B3-7699-3213-7E89-F88D218B5148}"/>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494892" y="1558977"/>
            <a:ext cx="1033128" cy="1033128"/>
          </a:xfrm>
          <a:prstGeom prst="rect">
            <a:avLst/>
          </a:prstGeom>
        </p:spPr>
      </p:pic>
      <p:pic>
        <p:nvPicPr>
          <p:cNvPr id="14" name="Graphic 13" descr="Lunch Box outline">
            <a:extLst>
              <a:ext uri="{FF2B5EF4-FFF2-40B4-BE49-F238E27FC236}">
                <a16:creationId xmlns:a16="http://schemas.microsoft.com/office/drawing/2014/main" id="{84E066FD-E224-A43C-1BF9-F283131007D4}"/>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5077026" y="1634102"/>
            <a:ext cx="918552" cy="918552"/>
          </a:xfrm>
          <a:prstGeom prst="rect">
            <a:avLst/>
          </a:prstGeom>
        </p:spPr>
      </p:pic>
      <p:pic>
        <p:nvPicPr>
          <p:cNvPr id="18" name="Graphic 17" descr="Classroom outline">
            <a:extLst>
              <a:ext uri="{FF2B5EF4-FFF2-40B4-BE49-F238E27FC236}">
                <a16:creationId xmlns:a16="http://schemas.microsoft.com/office/drawing/2014/main" id="{B091F625-2CD5-671F-4D5B-EE2A72F7132B}"/>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8649174" y="1705402"/>
            <a:ext cx="1033128" cy="1033128"/>
          </a:xfrm>
          <a:prstGeom prst="rect">
            <a:avLst/>
          </a:prstGeom>
        </p:spPr>
      </p:pic>
      <p:pic>
        <p:nvPicPr>
          <p:cNvPr id="19" name="Graphic 18" descr="Users outline">
            <a:extLst>
              <a:ext uri="{FF2B5EF4-FFF2-40B4-BE49-F238E27FC236}">
                <a16:creationId xmlns:a16="http://schemas.microsoft.com/office/drawing/2014/main" id="{1523E75C-FD50-5044-34EB-4912AB9DDFE5}"/>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5190330" y="3908258"/>
            <a:ext cx="1033128" cy="1033128"/>
          </a:xfrm>
          <a:prstGeom prst="rect">
            <a:avLst/>
          </a:prstGeom>
        </p:spPr>
      </p:pic>
      <p:pic>
        <p:nvPicPr>
          <p:cNvPr id="21" name="Graphic 20" descr="Boardroom outline">
            <a:extLst>
              <a:ext uri="{FF2B5EF4-FFF2-40B4-BE49-F238E27FC236}">
                <a16:creationId xmlns:a16="http://schemas.microsoft.com/office/drawing/2014/main" id="{A615E320-374B-3A7A-FC97-1F041203AD7F}"/>
              </a:ext>
            </a:extLst>
          </p:cNvPr>
          <p:cNvPicPr>
            <a:picLocks noChangeAspect="1"/>
          </p:cNvPicPr>
          <p:nvPr/>
        </p:nvPicPr>
        <p:blipFill>
          <a:blip r:embed="rId11">
            <a:extLst>
              <a:ext uri="{96DAC541-7B7A-43D3-8B79-37D633B846F1}">
                <asvg:svgBlip xmlns:asvg="http://schemas.microsoft.com/office/drawing/2016/SVG/main" r:embed="rId12"/>
              </a:ext>
            </a:extLst>
          </a:blip>
          <a:stretch>
            <a:fillRect/>
          </a:stretch>
        </p:blipFill>
        <p:spPr>
          <a:xfrm>
            <a:off x="1595034" y="3720269"/>
            <a:ext cx="1116680" cy="1116680"/>
          </a:xfrm>
          <a:prstGeom prst="rect">
            <a:avLst/>
          </a:prstGeom>
        </p:spPr>
      </p:pic>
      <p:sp>
        <p:nvSpPr>
          <p:cNvPr id="28" name="TextBox 27">
            <a:extLst>
              <a:ext uri="{FF2B5EF4-FFF2-40B4-BE49-F238E27FC236}">
                <a16:creationId xmlns:a16="http://schemas.microsoft.com/office/drawing/2014/main" id="{2237B443-C5E9-78FE-DA55-328A12C54ADE}"/>
              </a:ext>
            </a:extLst>
          </p:cNvPr>
          <p:cNvSpPr txBox="1"/>
          <p:nvPr/>
        </p:nvSpPr>
        <p:spPr>
          <a:xfrm>
            <a:off x="7814016" y="2731157"/>
            <a:ext cx="2703443" cy="907941"/>
          </a:xfrm>
          <a:prstGeom prst="rect">
            <a:avLst/>
          </a:prstGeom>
          <a:noFill/>
        </p:spPr>
        <p:txBody>
          <a:bodyPr wrap="square">
            <a:spAutoFit/>
          </a:bodyPr>
          <a:lstStyle/>
          <a:p>
            <a:pPr marL="0" marR="0" lvl="0" indent="0" algn="ctr" defTabSz="622300" rtl="0" eaLnBrk="1" fontAlgn="auto" latinLnBrk="0" hangingPunct="1">
              <a:lnSpc>
                <a:spcPct val="90000"/>
              </a:lnSpc>
              <a:spcBef>
                <a:spcPct val="0"/>
              </a:spcBef>
              <a:spcAft>
                <a:spcPct val="35000"/>
              </a:spcAft>
              <a:buClrTx/>
              <a:buSzTx/>
              <a:buFontTx/>
              <a:buNone/>
              <a:tabLst/>
              <a:defRPr/>
            </a:pPr>
            <a:r>
              <a:rPr kumimoji="0" lang="lv-LV" sz="1400" b="1" i="0" u="none" strike="noStrike" kern="1200" cap="none" spc="0" normalizeH="0" baseline="0" noProof="0" dirty="0">
                <a:ln>
                  <a:noFill/>
                </a:ln>
                <a:solidFill>
                  <a:srgbClr val="000000"/>
                </a:solidFill>
                <a:effectLst/>
                <a:uLnTx/>
                <a:uFillTx/>
                <a:latin typeface="Verdana"/>
                <a:ea typeface="+mn-ea"/>
                <a:cs typeface="+mn-cs"/>
              </a:rPr>
              <a:t>Latviešu valoda</a:t>
            </a:r>
          </a:p>
          <a:p>
            <a:pPr marL="0" marR="0" lvl="0" indent="0" algn="ctr" defTabSz="622300" rtl="0" eaLnBrk="1" fontAlgn="auto" latinLnBrk="0" hangingPunct="1">
              <a:lnSpc>
                <a:spcPct val="90000"/>
              </a:lnSpc>
              <a:spcBef>
                <a:spcPct val="0"/>
              </a:spcBef>
              <a:spcAft>
                <a:spcPct val="35000"/>
              </a:spcAft>
              <a:buClrTx/>
              <a:buSzTx/>
              <a:buFontTx/>
              <a:buNone/>
              <a:tabLst/>
              <a:defRPr/>
            </a:pPr>
            <a:r>
              <a:rPr kumimoji="0" lang="lv-LV" sz="1400" b="1" i="0" u="none" strike="noStrike" kern="1200" cap="none" spc="0" normalizeH="0" baseline="0" noProof="0" dirty="0">
                <a:ln>
                  <a:noFill/>
                </a:ln>
                <a:solidFill>
                  <a:srgbClr val="000000"/>
                </a:solidFill>
                <a:effectLst/>
                <a:uLnTx/>
                <a:uFillTx/>
                <a:latin typeface="Verdana"/>
                <a:ea typeface="+mn-ea"/>
                <a:cs typeface="+mn-cs"/>
              </a:rPr>
              <a:t>pieaugušajiem </a:t>
            </a:r>
          </a:p>
          <a:p>
            <a:pPr marL="0" marR="0" lvl="0" indent="0" algn="ctr" defTabSz="622300" rtl="0" eaLnBrk="1" fontAlgn="auto" latinLnBrk="0" hangingPunct="1">
              <a:lnSpc>
                <a:spcPct val="90000"/>
              </a:lnSpc>
              <a:spcBef>
                <a:spcPct val="0"/>
              </a:spcBef>
              <a:spcAft>
                <a:spcPct val="35000"/>
              </a:spcAft>
              <a:buClrTx/>
              <a:buSzTx/>
              <a:buFontTx/>
              <a:buNone/>
              <a:tabLst/>
              <a:defRPr/>
            </a:pPr>
            <a:r>
              <a:rPr kumimoji="0" lang="lv-LV" sz="2000" b="1" i="0" u="none" strike="noStrike" kern="1200" cap="none" spc="0" normalizeH="0" baseline="0" noProof="0" dirty="0">
                <a:ln>
                  <a:noFill/>
                </a:ln>
                <a:solidFill>
                  <a:srgbClr val="800024"/>
                </a:solidFill>
                <a:effectLst/>
                <a:uLnTx/>
                <a:uFillTx/>
                <a:latin typeface="Verdana"/>
                <a:ea typeface="+mn-ea"/>
                <a:cs typeface="+mn-cs"/>
              </a:rPr>
              <a:t>5 973</a:t>
            </a:r>
          </a:p>
        </p:txBody>
      </p:sp>
      <p:sp>
        <p:nvSpPr>
          <p:cNvPr id="33" name="TextBox 32">
            <a:extLst>
              <a:ext uri="{FF2B5EF4-FFF2-40B4-BE49-F238E27FC236}">
                <a16:creationId xmlns:a16="http://schemas.microsoft.com/office/drawing/2014/main" id="{5BB41159-68C2-AE00-A084-916FE39058E2}"/>
              </a:ext>
            </a:extLst>
          </p:cNvPr>
          <p:cNvSpPr txBox="1"/>
          <p:nvPr/>
        </p:nvSpPr>
        <p:spPr>
          <a:xfrm>
            <a:off x="4608106" y="2631711"/>
            <a:ext cx="2331860" cy="1034129"/>
          </a:xfrm>
          <a:prstGeom prst="rect">
            <a:avLst/>
          </a:prstGeom>
          <a:noFill/>
        </p:spPr>
        <p:txBody>
          <a:bodyPr wrap="square" lIns="91440" tIns="45720" rIns="91440" bIns="45720" anchor="t">
            <a:spAutoFit/>
          </a:bodyPr>
          <a:lstStyle/>
          <a:p>
            <a:pPr marL="0" marR="0" lvl="0" indent="0" algn="ctr" defTabSz="622300" rtl="0" eaLnBrk="1" fontAlgn="auto" latinLnBrk="0" hangingPunct="1">
              <a:lnSpc>
                <a:spcPct val="90000"/>
              </a:lnSpc>
              <a:spcBef>
                <a:spcPct val="0"/>
              </a:spcBef>
              <a:spcAft>
                <a:spcPct val="35000"/>
              </a:spcAft>
              <a:buClrTx/>
              <a:buSzTx/>
              <a:buFontTx/>
              <a:buNone/>
              <a:tabLst/>
              <a:defRPr/>
            </a:pPr>
            <a:r>
              <a:rPr kumimoji="0" lang="lv-LV" sz="2000" b="1" i="0" u="none" strike="noStrike" kern="1200" cap="none" spc="0" normalizeH="0" baseline="0" noProof="0" dirty="0">
                <a:ln>
                  <a:noFill/>
                </a:ln>
                <a:solidFill>
                  <a:srgbClr val="800024"/>
                </a:solidFill>
                <a:effectLst/>
                <a:uLnTx/>
                <a:uFillTx/>
                <a:latin typeface="Verdana"/>
                <a:ea typeface="+mn-ea"/>
                <a:cs typeface="+mn-cs"/>
              </a:rPr>
              <a:t>91 443 </a:t>
            </a:r>
            <a:r>
              <a:rPr kumimoji="0" lang="lv-LV" sz="1400" b="1" i="0" u="none" strike="noStrike" kern="1200" cap="none" spc="0" normalizeH="0" baseline="0" noProof="0" dirty="0">
                <a:ln>
                  <a:noFill/>
                </a:ln>
                <a:solidFill>
                  <a:srgbClr val="000000"/>
                </a:solidFill>
                <a:effectLst/>
                <a:uLnTx/>
                <a:uFillTx/>
                <a:latin typeface="Verdana"/>
                <a:ea typeface="+mn-ea"/>
                <a:cs typeface="+mn-cs"/>
              </a:rPr>
              <a:t>atbalsta pakas un </a:t>
            </a:r>
            <a:r>
              <a:rPr kumimoji="0" lang="lv-LV" sz="2000" b="1" i="0" u="none" strike="noStrike" kern="1200" cap="none" spc="0" normalizeH="0" baseline="0" noProof="0" dirty="0">
                <a:ln>
                  <a:noFill/>
                </a:ln>
                <a:solidFill>
                  <a:srgbClr val="800024"/>
                </a:solidFill>
                <a:effectLst/>
                <a:uLnTx/>
                <a:uFillTx/>
                <a:latin typeface="Verdana"/>
                <a:ea typeface="+mn-ea"/>
                <a:cs typeface="+mn-cs"/>
              </a:rPr>
              <a:t>1815 </a:t>
            </a:r>
            <a:r>
              <a:rPr kumimoji="0" lang="lv-LV" sz="1400" b="1" i="0" u="none" strike="noStrike" kern="1200" cap="none" spc="0" normalizeH="0" baseline="0" noProof="0" dirty="0">
                <a:ln>
                  <a:noFill/>
                </a:ln>
                <a:solidFill>
                  <a:srgbClr val="000000"/>
                </a:solidFill>
                <a:effectLst/>
                <a:uLnTx/>
                <a:uFillTx/>
                <a:latin typeface="Verdana"/>
                <a:ea typeface="+mn-ea"/>
                <a:cs typeface="+mn-cs"/>
              </a:rPr>
              <a:t>personām sniegtas konsultācijas</a:t>
            </a:r>
          </a:p>
        </p:txBody>
      </p:sp>
      <p:sp>
        <p:nvSpPr>
          <p:cNvPr id="34" name="TextBox 33">
            <a:extLst>
              <a:ext uri="{FF2B5EF4-FFF2-40B4-BE49-F238E27FC236}">
                <a16:creationId xmlns:a16="http://schemas.microsoft.com/office/drawing/2014/main" id="{81473F2C-0E7E-1E55-385F-70E1F3C1D697}"/>
              </a:ext>
            </a:extLst>
          </p:cNvPr>
          <p:cNvSpPr txBox="1"/>
          <p:nvPr/>
        </p:nvSpPr>
        <p:spPr>
          <a:xfrm>
            <a:off x="1218314" y="2552654"/>
            <a:ext cx="1586284" cy="1026435"/>
          </a:xfrm>
          <a:prstGeom prst="rect">
            <a:avLst/>
          </a:prstGeom>
          <a:noFill/>
        </p:spPr>
        <p:txBody>
          <a:bodyPr wrap="square">
            <a:spAutoFit/>
          </a:bodyPr>
          <a:lstStyle/>
          <a:p>
            <a:pPr marL="0" marR="0" lvl="0" indent="0" algn="ctr" defTabSz="622300" rtl="0" eaLnBrk="1" fontAlgn="auto" latinLnBrk="0" hangingPunct="1">
              <a:lnSpc>
                <a:spcPct val="90000"/>
              </a:lnSpc>
              <a:spcBef>
                <a:spcPct val="0"/>
              </a:spcBef>
              <a:spcAft>
                <a:spcPct val="35000"/>
              </a:spcAft>
              <a:buClrTx/>
              <a:buSzTx/>
              <a:buFontTx/>
              <a:buNone/>
              <a:tabLst/>
              <a:defRPr/>
            </a:pPr>
            <a:r>
              <a:rPr kumimoji="0" lang="lv-LV" sz="1400" b="1" i="0" u="none" strike="noStrike" kern="1200" cap="none" spc="0" normalizeH="0" baseline="0" noProof="0">
                <a:ln>
                  <a:noFill/>
                </a:ln>
                <a:solidFill>
                  <a:srgbClr val="000000"/>
                </a:solidFill>
                <a:effectLst/>
                <a:uLnTx/>
                <a:uFillTx/>
                <a:latin typeface="Verdana"/>
                <a:ea typeface="+mn-ea"/>
                <a:cs typeface="+mn-cs"/>
              </a:rPr>
              <a:t>Informatīvais zvanu centrs</a:t>
            </a:r>
          </a:p>
          <a:p>
            <a:pPr marL="0" marR="0" lvl="0" indent="0" algn="ctr" defTabSz="622300" rtl="0" eaLnBrk="1" fontAlgn="auto" latinLnBrk="0" hangingPunct="1">
              <a:lnSpc>
                <a:spcPct val="90000"/>
              </a:lnSpc>
              <a:spcBef>
                <a:spcPct val="0"/>
              </a:spcBef>
              <a:spcAft>
                <a:spcPct val="35000"/>
              </a:spcAft>
              <a:buClrTx/>
              <a:buSzTx/>
              <a:buFontTx/>
              <a:buNone/>
              <a:tabLst/>
              <a:defRPr/>
            </a:pPr>
            <a:r>
              <a:rPr kumimoji="0" lang="lv-LV" sz="2000" b="1" i="0" u="none" strike="noStrike" kern="1200" cap="none" spc="0" normalizeH="0" baseline="0" noProof="0">
                <a:ln>
                  <a:noFill/>
                </a:ln>
                <a:solidFill>
                  <a:srgbClr val="800024"/>
                </a:solidFill>
                <a:effectLst/>
                <a:uLnTx/>
                <a:uFillTx/>
                <a:latin typeface="Verdana"/>
                <a:ea typeface="+mn-ea"/>
                <a:cs typeface="+mn-cs"/>
              </a:rPr>
              <a:t>11 261 </a:t>
            </a:r>
            <a:r>
              <a:rPr kumimoji="0" lang="lv-LV" sz="1400" b="1" i="0" u="none" strike="noStrike" kern="1200" cap="none" spc="0" normalizeH="0" baseline="0" noProof="0">
                <a:ln>
                  <a:noFill/>
                </a:ln>
                <a:solidFill>
                  <a:srgbClr val="000000"/>
                </a:solidFill>
                <a:effectLst/>
                <a:uLnTx/>
                <a:uFillTx/>
                <a:latin typeface="Verdana"/>
                <a:ea typeface="+mn-ea"/>
                <a:cs typeface="+mn-cs"/>
              </a:rPr>
              <a:t>zvanu</a:t>
            </a:r>
          </a:p>
        </p:txBody>
      </p:sp>
      <p:sp>
        <p:nvSpPr>
          <p:cNvPr id="35" name="TextBox 34">
            <a:extLst>
              <a:ext uri="{FF2B5EF4-FFF2-40B4-BE49-F238E27FC236}">
                <a16:creationId xmlns:a16="http://schemas.microsoft.com/office/drawing/2014/main" id="{CB36C771-2163-0EA7-4301-4523A9F991D5}"/>
              </a:ext>
            </a:extLst>
          </p:cNvPr>
          <p:cNvSpPr txBox="1"/>
          <p:nvPr/>
        </p:nvSpPr>
        <p:spPr>
          <a:xfrm>
            <a:off x="1050140" y="4811278"/>
            <a:ext cx="2289226" cy="832536"/>
          </a:xfrm>
          <a:prstGeom prst="rect">
            <a:avLst/>
          </a:prstGeom>
          <a:noFill/>
        </p:spPr>
        <p:txBody>
          <a:bodyPr wrap="square">
            <a:spAutoFit/>
          </a:bodyPr>
          <a:lstStyle/>
          <a:p>
            <a:pPr marL="0" marR="0" lvl="0" indent="0" algn="ctr" defTabSz="622300" rtl="0" eaLnBrk="1" fontAlgn="auto" latinLnBrk="0" hangingPunct="1">
              <a:lnSpc>
                <a:spcPct val="90000"/>
              </a:lnSpc>
              <a:spcBef>
                <a:spcPct val="0"/>
              </a:spcBef>
              <a:spcAft>
                <a:spcPct val="35000"/>
              </a:spcAft>
              <a:buClrTx/>
              <a:buSzTx/>
              <a:buFontTx/>
              <a:buNone/>
              <a:tabLst/>
              <a:defRPr/>
            </a:pPr>
            <a:r>
              <a:rPr kumimoji="0" lang="lv-LV" sz="1400" b="1" i="0" u="none" strike="noStrike" kern="1200" cap="none" spc="0" normalizeH="0" baseline="0" noProof="0">
                <a:ln>
                  <a:noFill/>
                </a:ln>
                <a:solidFill>
                  <a:srgbClr val="000000"/>
                </a:solidFill>
                <a:effectLst/>
                <a:uLnTx/>
                <a:uFillTx/>
                <a:latin typeface="Verdana"/>
                <a:ea typeface="+mn-ea"/>
                <a:cs typeface="+mn-cs"/>
              </a:rPr>
              <a:t>Sociālā mentora pakalpojums</a:t>
            </a:r>
          </a:p>
          <a:p>
            <a:pPr marL="0" marR="0" lvl="0" indent="0" algn="ctr" defTabSz="622300" rtl="0" eaLnBrk="1" fontAlgn="auto" latinLnBrk="0" hangingPunct="1">
              <a:lnSpc>
                <a:spcPct val="90000"/>
              </a:lnSpc>
              <a:spcBef>
                <a:spcPct val="0"/>
              </a:spcBef>
              <a:spcAft>
                <a:spcPct val="35000"/>
              </a:spcAft>
              <a:buClrTx/>
              <a:buSzTx/>
              <a:buFontTx/>
              <a:buNone/>
              <a:tabLst/>
              <a:defRPr/>
            </a:pPr>
            <a:r>
              <a:rPr kumimoji="0" lang="en-US" sz="2000" b="1" i="0" u="none" strike="noStrike" kern="1200" cap="none" spc="0" normalizeH="0" baseline="0" noProof="0">
                <a:ln>
                  <a:noFill/>
                </a:ln>
                <a:solidFill>
                  <a:srgbClr val="800024"/>
                </a:solidFill>
                <a:effectLst/>
                <a:uLnTx/>
                <a:uFillTx/>
                <a:latin typeface="Verdana"/>
                <a:ea typeface="+mn-ea"/>
                <a:cs typeface="+mn-cs"/>
              </a:rPr>
              <a:t>348</a:t>
            </a:r>
            <a:endParaRPr kumimoji="0" lang="lv-LV" sz="2000" b="1" i="0" u="none" strike="noStrike" kern="1200" cap="none" spc="0" normalizeH="0" baseline="0" noProof="0">
              <a:ln>
                <a:noFill/>
              </a:ln>
              <a:solidFill>
                <a:srgbClr val="800024"/>
              </a:solidFill>
              <a:effectLst/>
              <a:uLnTx/>
              <a:uFillTx/>
              <a:latin typeface="Verdana"/>
              <a:ea typeface="+mn-ea"/>
              <a:cs typeface="+mn-cs"/>
            </a:endParaRPr>
          </a:p>
        </p:txBody>
      </p:sp>
      <p:sp>
        <p:nvSpPr>
          <p:cNvPr id="37" name="TextBox 36">
            <a:extLst>
              <a:ext uri="{FF2B5EF4-FFF2-40B4-BE49-F238E27FC236}">
                <a16:creationId xmlns:a16="http://schemas.microsoft.com/office/drawing/2014/main" id="{305D3183-116C-A1F8-C355-B6A6562D5754}"/>
              </a:ext>
            </a:extLst>
          </p:cNvPr>
          <p:cNvSpPr txBox="1"/>
          <p:nvPr/>
        </p:nvSpPr>
        <p:spPr>
          <a:xfrm>
            <a:off x="4635986" y="4892849"/>
            <a:ext cx="2331861" cy="1023357"/>
          </a:xfrm>
          <a:prstGeom prst="rect">
            <a:avLst/>
          </a:prstGeom>
          <a:noFill/>
        </p:spPr>
        <p:txBody>
          <a:bodyPr wrap="square">
            <a:spAutoFit/>
          </a:bodyPr>
          <a:lstStyle/>
          <a:p>
            <a:pPr marL="0" marR="0" lvl="0" indent="0" algn="ctr" defTabSz="622300" rtl="0" eaLnBrk="1" fontAlgn="auto" latinLnBrk="0" hangingPunct="1">
              <a:lnSpc>
                <a:spcPct val="90000"/>
              </a:lnSpc>
              <a:spcBef>
                <a:spcPct val="0"/>
              </a:spcBef>
              <a:spcAft>
                <a:spcPct val="35000"/>
              </a:spcAft>
              <a:buClrTx/>
              <a:buSzTx/>
              <a:buFontTx/>
              <a:buNone/>
              <a:tabLst/>
              <a:defRPr/>
            </a:pPr>
            <a:r>
              <a:rPr kumimoji="0" lang="lv-LV" sz="1400" b="1" i="0" u="none" strike="noStrike" kern="1200" cap="none" spc="0" normalizeH="0" baseline="0" noProof="0">
                <a:ln>
                  <a:noFill/>
                </a:ln>
                <a:solidFill>
                  <a:srgbClr val="000000"/>
                </a:solidFill>
                <a:effectLst/>
                <a:uLnTx/>
                <a:uFillTx/>
                <a:latin typeface="Verdana"/>
                <a:ea typeface="+mn-ea"/>
                <a:cs typeface="+mn-cs"/>
              </a:rPr>
              <a:t>Atbalsts NVO </a:t>
            </a:r>
          </a:p>
          <a:p>
            <a:pPr marL="0" marR="0" lvl="0" indent="0" algn="ctr" defTabSz="622300" rtl="0" eaLnBrk="1" fontAlgn="auto" latinLnBrk="0" hangingPunct="1">
              <a:lnSpc>
                <a:spcPct val="90000"/>
              </a:lnSpc>
              <a:spcBef>
                <a:spcPct val="0"/>
              </a:spcBef>
              <a:spcAft>
                <a:spcPct val="35000"/>
              </a:spcAft>
              <a:buClrTx/>
              <a:buSzTx/>
              <a:buFontTx/>
              <a:buNone/>
              <a:tabLst/>
              <a:defRPr/>
            </a:pPr>
            <a:r>
              <a:rPr kumimoji="0" lang="lv-LV" sz="2000" b="1" i="0" u="none" strike="noStrike" kern="1200" cap="none" spc="0" normalizeH="0" baseline="0" noProof="0">
                <a:ln>
                  <a:noFill/>
                </a:ln>
                <a:solidFill>
                  <a:srgbClr val="800024"/>
                </a:solidFill>
                <a:effectLst/>
                <a:uLnTx/>
                <a:uFillTx/>
                <a:latin typeface="Verdana"/>
                <a:ea typeface="+mn-ea"/>
                <a:cs typeface="+mn-cs"/>
              </a:rPr>
              <a:t>50</a:t>
            </a:r>
            <a:r>
              <a:rPr kumimoji="0" lang="lv-LV" sz="1400" b="1" i="0" u="none" strike="noStrike" kern="1200" cap="none" spc="0" normalizeH="0" baseline="0" noProof="0">
                <a:ln>
                  <a:noFill/>
                </a:ln>
                <a:solidFill>
                  <a:srgbClr val="000000"/>
                </a:solidFill>
                <a:effectLst/>
                <a:uLnTx/>
                <a:uFillTx/>
                <a:latin typeface="Verdana"/>
                <a:ea typeface="+mn-ea"/>
                <a:cs typeface="+mn-cs"/>
              </a:rPr>
              <a:t> projekti </a:t>
            </a:r>
          </a:p>
          <a:p>
            <a:pPr marL="0" marR="0" lvl="0" indent="0" algn="ctr" defTabSz="622300" rtl="0" eaLnBrk="1" fontAlgn="auto" latinLnBrk="0" hangingPunct="1">
              <a:lnSpc>
                <a:spcPct val="90000"/>
              </a:lnSpc>
              <a:spcBef>
                <a:spcPct val="0"/>
              </a:spcBef>
              <a:spcAft>
                <a:spcPct val="35000"/>
              </a:spcAft>
              <a:buClrTx/>
              <a:buSzTx/>
              <a:buFontTx/>
              <a:buNone/>
              <a:tabLst/>
              <a:defRPr/>
            </a:pPr>
            <a:r>
              <a:rPr kumimoji="0" lang="lv-LV" sz="2000" b="1" i="0" u="none" strike="noStrike" kern="1200" cap="none" spc="0" normalizeH="0" baseline="0" noProof="0">
                <a:ln>
                  <a:noFill/>
                </a:ln>
                <a:solidFill>
                  <a:srgbClr val="800024"/>
                </a:solidFill>
                <a:effectLst/>
                <a:uLnTx/>
                <a:uFillTx/>
                <a:latin typeface="Verdana"/>
                <a:ea typeface="+mn-ea"/>
                <a:cs typeface="+mn-cs"/>
              </a:rPr>
              <a:t>2,9 milj. EUR</a:t>
            </a:r>
            <a:endParaRPr kumimoji="0" lang="lv-LV" sz="2000" b="1" i="0" u="none" strike="noStrike" kern="1200" cap="none" spc="0" normalizeH="0" baseline="0" noProof="0">
              <a:ln>
                <a:noFill/>
              </a:ln>
              <a:solidFill>
                <a:srgbClr val="000000"/>
              </a:solidFill>
              <a:effectLst/>
              <a:uLnTx/>
              <a:uFillTx/>
              <a:latin typeface="Verdana"/>
              <a:ea typeface="+mn-ea"/>
              <a:cs typeface="+mn-cs"/>
            </a:endParaRPr>
          </a:p>
        </p:txBody>
      </p:sp>
      <p:sp>
        <p:nvSpPr>
          <p:cNvPr id="3" name="TextBox 2">
            <a:extLst>
              <a:ext uri="{FF2B5EF4-FFF2-40B4-BE49-F238E27FC236}">
                <a16:creationId xmlns:a16="http://schemas.microsoft.com/office/drawing/2014/main" id="{10F034A4-9BAA-8240-6201-F81EC2A40DD2}"/>
              </a:ext>
            </a:extLst>
          </p:cNvPr>
          <p:cNvSpPr txBox="1"/>
          <p:nvPr/>
        </p:nvSpPr>
        <p:spPr>
          <a:xfrm>
            <a:off x="8170825" y="4913054"/>
            <a:ext cx="2476207" cy="1026435"/>
          </a:xfrm>
          <a:prstGeom prst="rect">
            <a:avLst/>
          </a:prstGeom>
          <a:noFill/>
        </p:spPr>
        <p:txBody>
          <a:bodyPr wrap="square">
            <a:spAutoFit/>
          </a:bodyPr>
          <a:lstStyle/>
          <a:p>
            <a:pPr marL="0" marR="0" lvl="0" indent="0" algn="ctr" defTabSz="622300" rtl="0" eaLnBrk="1" fontAlgn="auto" latinLnBrk="0" hangingPunct="1">
              <a:lnSpc>
                <a:spcPct val="90000"/>
              </a:lnSpc>
              <a:spcBef>
                <a:spcPct val="0"/>
              </a:spcBef>
              <a:spcAft>
                <a:spcPct val="35000"/>
              </a:spcAft>
              <a:buClrTx/>
              <a:buSzTx/>
              <a:buFontTx/>
              <a:buNone/>
              <a:tabLst/>
              <a:defRPr/>
            </a:pPr>
            <a:r>
              <a:rPr kumimoji="0" lang="lv-LV" sz="1400" b="1" i="0" u="none" strike="noStrike" kern="1200" cap="none" spc="0" normalizeH="0" baseline="0" noProof="0" err="1">
                <a:ln>
                  <a:noFill/>
                </a:ln>
                <a:solidFill>
                  <a:srgbClr val="000000"/>
                </a:solidFill>
                <a:effectLst/>
                <a:uLnTx/>
                <a:uFillTx/>
                <a:latin typeface="Verdana"/>
                <a:ea typeface="+mn-ea"/>
                <a:cs typeface="+mn-cs"/>
              </a:rPr>
              <a:t>Kultūrorientācijas</a:t>
            </a:r>
            <a:r>
              <a:rPr kumimoji="0" lang="lv-LV" sz="1400" b="1" i="0" u="none" strike="noStrike" kern="1200" cap="none" spc="0" normalizeH="0" baseline="0" noProof="0">
                <a:ln>
                  <a:noFill/>
                </a:ln>
                <a:solidFill>
                  <a:srgbClr val="000000"/>
                </a:solidFill>
                <a:effectLst/>
                <a:uLnTx/>
                <a:uFillTx/>
                <a:latin typeface="Verdana"/>
                <a:ea typeface="+mn-ea"/>
                <a:cs typeface="+mn-cs"/>
              </a:rPr>
              <a:t> kursu un pasākumu plānotā mērķa grupa*</a:t>
            </a:r>
          </a:p>
          <a:p>
            <a:pPr marL="0" marR="0" lvl="0" indent="0" algn="ctr" defTabSz="622300" rtl="0" eaLnBrk="1" fontAlgn="auto" latinLnBrk="0" hangingPunct="1">
              <a:lnSpc>
                <a:spcPct val="90000"/>
              </a:lnSpc>
              <a:spcBef>
                <a:spcPct val="0"/>
              </a:spcBef>
              <a:spcAft>
                <a:spcPct val="35000"/>
              </a:spcAft>
              <a:buClrTx/>
              <a:buSzTx/>
              <a:buFontTx/>
              <a:buNone/>
              <a:tabLst/>
              <a:defRPr/>
            </a:pPr>
            <a:r>
              <a:rPr kumimoji="0" lang="lv-LV" sz="2000" b="1" i="0" u="none" strike="noStrike" kern="1200" cap="none" spc="0" normalizeH="0" baseline="0" noProof="0">
                <a:ln>
                  <a:noFill/>
                </a:ln>
                <a:solidFill>
                  <a:srgbClr val="800024"/>
                </a:solidFill>
                <a:effectLst/>
                <a:uLnTx/>
                <a:uFillTx/>
                <a:latin typeface="Verdana"/>
                <a:ea typeface="+mn-ea"/>
                <a:cs typeface="+mn-cs"/>
              </a:rPr>
              <a:t>10 997</a:t>
            </a:r>
            <a:endParaRPr kumimoji="0" lang="lv-LV" sz="2000" b="1" i="0" u="none" strike="noStrike" kern="1200" cap="none" spc="0" normalizeH="0" baseline="0" noProof="0">
              <a:ln>
                <a:noFill/>
              </a:ln>
              <a:solidFill>
                <a:srgbClr val="000000"/>
              </a:solidFill>
              <a:effectLst/>
              <a:uLnTx/>
              <a:uFillTx/>
              <a:latin typeface="Verdana"/>
              <a:ea typeface="+mn-ea"/>
              <a:cs typeface="+mn-cs"/>
            </a:endParaRPr>
          </a:p>
        </p:txBody>
      </p:sp>
      <p:pic>
        <p:nvPicPr>
          <p:cNvPr id="5" name="Graphic 4" descr="Sunflower outline">
            <a:extLst>
              <a:ext uri="{FF2B5EF4-FFF2-40B4-BE49-F238E27FC236}">
                <a16:creationId xmlns:a16="http://schemas.microsoft.com/office/drawing/2014/main" id="{D85DF770-C957-9624-0AB9-1F3069D60DE9}"/>
              </a:ext>
            </a:extLst>
          </p:cNvPr>
          <p:cNvPicPr>
            <a:picLocks noChangeAspect="1"/>
          </p:cNvPicPr>
          <p:nvPr/>
        </p:nvPicPr>
        <p:blipFill>
          <a:blip r:embed="rId13">
            <a:extLst>
              <a:ext uri="{96DAC541-7B7A-43D3-8B79-37D633B846F1}">
                <asvg:svgBlip xmlns:asvg="http://schemas.microsoft.com/office/drawing/2016/SVG/main" r:embed="rId14"/>
              </a:ext>
            </a:extLst>
          </a:blip>
          <a:stretch>
            <a:fillRect/>
          </a:stretch>
        </p:blipFill>
        <p:spPr>
          <a:xfrm>
            <a:off x="8879555" y="3953721"/>
            <a:ext cx="914400" cy="914400"/>
          </a:xfrm>
          <a:prstGeom prst="rect">
            <a:avLst/>
          </a:prstGeom>
        </p:spPr>
      </p:pic>
      <p:sp>
        <p:nvSpPr>
          <p:cNvPr id="2" name="TextBox 1">
            <a:extLst>
              <a:ext uri="{FF2B5EF4-FFF2-40B4-BE49-F238E27FC236}">
                <a16:creationId xmlns:a16="http://schemas.microsoft.com/office/drawing/2014/main" id="{4CA9C415-E7D7-2F8A-E11B-49DC397FEC94}"/>
              </a:ext>
            </a:extLst>
          </p:cNvPr>
          <p:cNvSpPr txBox="1"/>
          <p:nvPr/>
        </p:nvSpPr>
        <p:spPr>
          <a:xfrm>
            <a:off x="508716" y="6238564"/>
            <a:ext cx="7834006" cy="461665"/>
          </a:xfrm>
          <a:prstGeom prst="rect">
            <a:avLst/>
          </a:prstGeom>
          <a:noFill/>
        </p:spPr>
        <p:txBody>
          <a:bodyPr wrap="square" rtlCol="0">
            <a:spAutoFit/>
          </a:bodyPr>
          <a:lstStyle/>
          <a:p>
            <a:pPr marL="171450" marR="0" lvl="0" indent="-171450" algn="l"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lv-LV" sz="1200" b="0" i="0" u="none" strike="noStrike" kern="1200" cap="none" spc="0" normalizeH="0" baseline="0" noProof="0" dirty="0">
                <a:ln>
                  <a:noFill/>
                </a:ln>
                <a:solidFill>
                  <a:srgbClr val="000000"/>
                </a:solidFill>
                <a:effectLst/>
                <a:uLnTx/>
                <a:uFillTx/>
                <a:latin typeface="Verdana"/>
                <a:ea typeface="+mn-ea"/>
                <a:cs typeface="+mn-cs"/>
              </a:rPr>
              <a:t>Projektu pieteikumos plānotā 2023.gada mērķu grupa t.sk. 74%  Ukrainas civiliedzīvotāji un 26% uzņemošā kopiena</a:t>
            </a:r>
          </a:p>
        </p:txBody>
      </p:sp>
    </p:spTree>
    <p:extLst>
      <p:ext uri="{BB962C8B-B14F-4D97-AF65-F5344CB8AC3E}">
        <p14:creationId xmlns:p14="http://schemas.microsoft.com/office/powerpoint/2010/main" val="1750455860"/>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Slide Number Placeholder 7">
            <a:extLst>
              <a:ext uri="{FF2B5EF4-FFF2-40B4-BE49-F238E27FC236}">
                <a16:creationId xmlns:a16="http://schemas.microsoft.com/office/drawing/2014/main" id="{63A7DA17-2D5D-ACE4-A2B8-62F455EDCE21}"/>
              </a:ext>
            </a:extLst>
          </p:cNvPr>
          <p:cNvSpPr>
            <a:spLocks noGrp="1"/>
          </p:cNvSpPr>
          <p:nvPr>
            <p:ph type="sldNum" sz="quarter" idx="12"/>
          </p:nvPr>
        </p:nvSpPr>
        <p:spPr/>
        <p:txBody>
          <a:bodyPr/>
          <a:lstStyle/>
          <a:p>
            <a:pPr marL="0" marR="0" lvl="0" indent="0" algn="ctr" defTabSz="457200" rtl="0" eaLnBrk="1" fontAlgn="auto" latinLnBrk="0" hangingPunct="1">
              <a:lnSpc>
                <a:spcPct val="100000"/>
              </a:lnSpc>
              <a:spcBef>
                <a:spcPts val="0"/>
              </a:spcBef>
              <a:spcAft>
                <a:spcPts val="0"/>
              </a:spcAft>
              <a:buClrTx/>
              <a:buSzTx/>
              <a:buFontTx/>
              <a:buNone/>
              <a:tabLst/>
              <a:defRPr/>
            </a:pPr>
            <a:fld id="{C19BB808-219E-9441-9CD5-6E582F9AE2E3}" type="slidenum">
              <a:rPr kumimoji="0" lang="en-LV" sz="1100" b="0" i="0" u="none" strike="noStrike" kern="1200" cap="none" spc="0" normalizeH="0" baseline="0" noProof="0" smtClean="0">
                <a:ln>
                  <a:noFill/>
                </a:ln>
                <a:solidFill>
                  <a:srgbClr val="FFFFFF"/>
                </a:solidFill>
                <a:effectLst/>
                <a:uLnTx/>
                <a:uFillTx/>
                <a:latin typeface="Verdana"/>
                <a:ea typeface="+mn-ea"/>
                <a:cs typeface="+mn-cs"/>
              </a:rPr>
              <a:pPr marL="0" marR="0" lvl="0" indent="0" algn="ctr" defTabSz="457200" rtl="0" eaLnBrk="1" fontAlgn="auto" latinLnBrk="0" hangingPunct="1">
                <a:lnSpc>
                  <a:spcPct val="100000"/>
                </a:lnSpc>
                <a:spcBef>
                  <a:spcPts val="0"/>
                </a:spcBef>
                <a:spcAft>
                  <a:spcPts val="0"/>
                </a:spcAft>
                <a:buClrTx/>
                <a:buSzTx/>
                <a:buFontTx/>
                <a:buNone/>
                <a:tabLst/>
                <a:defRPr/>
              </a:pPr>
              <a:t>37</a:t>
            </a:fld>
            <a:endParaRPr kumimoji="0" lang="en-LV" sz="1100" b="0" i="0" u="none" strike="noStrike" kern="1200" cap="none" spc="0" normalizeH="0" baseline="0" noProof="0">
              <a:ln>
                <a:noFill/>
              </a:ln>
              <a:solidFill>
                <a:srgbClr val="FFFFFF"/>
              </a:solidFill>
              <a:effectLst/>
              <a:uLnTx/>
              <a:uFillTx/>
              <a:latin typeface="Verdana"/>
              <a:ea typeface="+mn-ea"/>
              <a:cs typeface="+mn-cs"/>
            </a:endParaRPr>
          </a:p>
        </p:txBody>
      </p:sp>
      <p:sp>
        <p:nvSpPr>
          <p:cNvPr id="9" name="Title 8">
            <a:extLst>
              <a:ext uri="{FF2B5EF4-FFF2-40B4-BE49-F238E27FC236}">
                <a16:creationId xmlns:a16="http://schemas.microsoft.com/office/drawing/2014/main" id="{98472FE6-A6AA-ED43-BA04-D28BEB2E6120}"/>
              </a:ext>
            </a:extLst>
          </p:cNvPr>
          <p:cNvSpPr>
            <a:spLocks noGrp="1"/>
          </p:cNvSpPr>
          <p:nvPr>
            <p:ph type="title"/>
          </p:nvPr>
        </p:nvSpPr>
        <p:spPr>
          <a:xfrm>
            <a:off x="901167" y="336028"/>
            <a:ext cx="9472412" cy="1123578"/>
          </a:xfrm>
        </p:spPr>
        <p:txBody>
          <a:bodyPr>
            <a:normAutofit fontScale="90000"/>
          </a:bodyPr>
          <a:lstStyle/>
          <a:p>
            <a:pPr algn="ctr"/>
            <a:r>
              <a:rPr lang="lv-LV" dirty="0"/>
              <a:t>Mērķtiecīgs atbalsts Ukrainas civiliedzīvotājiem 2024.gadā I cet.,</a:t>
            </a:r>
          </a:p>
        </p:txBody>
      </p:sp>
      <p:pic>
        <p:nvPicPr>
          <p:cNvPr id="10" name="Content Placeholder 12" descr="Speaker phone outline">
            <a:extLst>
              <a:ext uri="{FF2B5EF4-FFF2-40B4-BE49-F238E27FC236}">
                <a16:creationId xmlns:a16="http://schemas.microsoft.com/office/drawing/2014/main" id="{9FAA04B3-7699-3213-7E89-F88D218B5148}"/>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508715" y="1508187"/>
            <a:ext cx="1033128" cy="1033128"/>
          </a:xfrm>
          <a:prstGeom prst="rect">
            <a:avLst/>
          </a:prstGeom>
        </p:spPr>
      </p:pic>
      <p:pic>
        <p:nvPicPr>
          <p:cNvPr id="14" name="Graphic 13" descr="Lunch Box outline">
            <a:extLst>
              <a:ext uri="{FF2B5EF4-FFF2-40B4-BE49-F238E27FC236}">
                <a16:creationId xmlns:a16="http://schemas.microsoft.com/office/drawing/2014/main" id="{84E066FD-E224-A43C-1BF9-F283131007D4}"/>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2913929" y="1558977"/>
            <a:ext cx="918552" cy="918552"/>
          </a:xfrm>
          <a:prstGeom prst="rect">
            <a:avLst/>
          </a:prstGeom>
        </p:spPr>
      </p:pic>
      <p:pic>
        <p:nvPicPr>
          <p:cNvPr id="18" name="Graphic 17" descr="Classroom outline">
            <a:extLst>
              <a:ext uri="{FF2B5EF4-FFF2-40B4-BE49-F238E27FC236}">
                <a16:creationId xmlns:a16="http://schemas.microsoft.com/office/drawing/2014/main" id="{B091F625-2CD5-671F-4D5B-EE2A72F7132B}"/>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7937600" y="1577058"/>
            <a:ext cx="1033128" cy="1033128"/>
          </a:xfrm>
          <a:prstGeom prst="rect">
            <a:avLst/>
          </a:prstGeom>
        </p:spPr>
      </p:pic>
      <p:pic>
        <p:nvPicPr>
          <p:cNvPr id="19" name="Graphic 18" descr="Users outline">
            <a:extLst>
              <a:ext uri="{FF2B5EF4-FFF2-40B4-BE49-F238E27FC236}">
                <a16:creationId xmlns:a16="http://schemas.microsoft.com/office/drawing/2014/main" id="{1523E75C-FD50-5044-34EB-4912AB9DDFE5}"/>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5357112" y="1508187"/>
            <a:ext cx="1033128" cy="1033128"/>
          </a:xfrm>
          <a:prstGeom prst="rect">
            <a:avLst/>
          </a:prstGeom>
        </p:spPr>
      </p:pic>
      <p:sp>
        <p:nvSpPr>
          <p:cNvPr id="28" name="TextBox 27">
            <a:extLst>
              <a:ext uri="{FF2B5EF4-FFF2-40B4-BE49-F238E27FC236}">
                <a16:creationId xmlns:a16="http://schemas.microsoft.com/office/drawing/2014/main" id="{2237B443-C5E9-78FE-DA55-328A12C54ADE}"/>
              </a:ext>
            </a:extLst>
          </p:cNvPr>
          <p:cNvSpPr txBox="1"/>
          <p:nvPr/>
        </p:nvSpPr>
        <p:spPr>
          <a:xfrm>
            <a:off x="7467686" y="2608299"/>
            <a:ext cx="1972956" cy="1191095"/>
          </a:xfrm>
          <a:prstGeom prst="rect">
            <a:avLst/>
          </a:prstGeom>
          <a:noFill/>
        </p:spPr>
        <p:txBody>
          <a:bodyPr wrap="square">
            <a:spAutoFit/>
          </a:bodyPr>
          <a:lstStyle/>
          <a:p>
            <a:pPr marL="0" marR="0" lvl="0" indent="0" algn="ctr" defTabSz="622300" rtl="0" eaLnBrk="1" fontAlgn="auto" latinLnBrk="0" hangingPunct="1">
              <a:lnSpc>
                <a:spcPct val="100000"/>
              </a:lnSpc>
              <a:spcBef>
                <a:spcPct val="0"/>
              </a:spcBef>
              <a:spcAft>
                <a:spcPts val="0"/>
              </a:spcAft>
              <a:buClrTx/>
              <a:buSzTx/>
              <a:buFontTx/>
              <a:buNone/>
              <a:tabLst/>
              <a:defRPr/>
            </a:pPr>
            <a:r>
              <a:rPr kumimoji="0" lang="lv-LV" sz="1200" b="1" i="0" u="none" strike="noStrike" kern="1200" cap="none" spc="0" normalizeH="0" baseline="0" noProof="0" dirty="0">
                <a:ln>
                  <a:noFill/>
                </a:ln>
                <a:solidFill>
                  <a:srgbClr val="000000"/>
                </a:solidFill>
                <a:effectLst/>
                <a:uLnTx/>
                <a:uFillTx/>
                <a:latin typeface="Verdana"/>
                <a:ea typeface="+mn-ea"/>
                <a:cs typeface="+mn-cs"/>
              </a:rPr>
              <a:t>Latviešu valoda</a:t>
            </a:r>
          </a:p>
          <a:p>
            <a:pPr marL="0" marR="0" lvl="0" indent="0" algn="ctr" defTabSz="622300" rtl="0" eaLnBrk="1" fontAlgn="auto" latinLnBrk="0" hangingPunct="1">
              <a:lnSpc>
                <a:spcPct val="100000"/>
              </a:lnSpc>
              <a:spcBef>
                <a:spcPct val="0"/>
              </a:spcBef>
              <a:spcAft>
                <a:spcPts val="0"/>
              </a:spcAft>
              <a:buClrTx/>
              <a:buSzTx/>
              <a:buFontTx/>
              <a:buNone/>
              <a:tabLst/>
              <a:defRPr/>
            </a:pPr>
            <a:r>
              <a:rPr kumimoji="0" lang="lv-LV" sz="1200" b="1" i="0" u="none" strike="noStrike" kern="1200" cap="none" spc="0" normalizeH="0" baseline="0" noProof="0" dirty="0">
                <a:ln>
                  <a:noFill/>
                </a:ln>
                <a:solidFill>
                  <a:srgbClr val="000000"/>
                </a:solidFill>
                <a:effectLst/>
                <a:uLnTx/>
                <a:uFillTx/>
                <a:latin typeface="Verdana"/>
                <a:ea typeface="+mn-ea"/>
                <a:cs typeface="+mn-cs"/>
              </a:rPr>
              <a:t>pieaugušajiem </a:t>
            </a:r>
          </a:p>
          <a:p>
            <a:pPr marL="171450" marR="0" lvl="0" indent="-171450" algn="ctr" defTabSz="622300" rtl="0" eaLnBrk="1" fontAlgn="auto" latinLnBrk="0" hangingPunct="1">
              <a:lnSpc>
                <a:spcPct val="90000"/>
              </a:lnSpc>
              <a:spcBef>
                <a:spcPct val="0"/>
              </a:spcBef>
              <a:spcAft>
                <a:spcPct val="35000"/>
              </a:spcAft>
              <a:buClrTx/>
              <a:buSzTx/>
              <a:buFontTx/>
              <a:buChar char="-"/>
              <a:tabLst/>
              <a:defRPr/>
            </a:pPr>
            <a:r>
              <a:rPr kumimoji="0" lang="lv-LV" sz="1200" b="1" i="0" u="none" strike="noStrike" kern="1200" cap="none" spc="0" normalizeH="0" baseline="0" noProof="0" dirty="0">
                <a:ln>
                  <a:noFill/>
                </a:ln>
                <a:solidFill>
                  <a:srgbClr val="800024"/>
                </a:solidFill>
                <a:effectLst/>
                <a:uLnTx/>
                <a:uFillTx/>
                <a:latin typeface="Verdana"/>
                <a:ea typeface="+mn-ea"/>
                <a:cs typeface="+mn-cs"/>
              </a:rPr>
              <a:t>notiek projektu vērtēšana </a:t>
            </a:r>
          </a:p>
          <a:p>
            <a:pPr marL="0" marR="0" lvl="0" indent="0" algn="ctr" defTabSz="622300" rtl="0" eaLnBrk="1" fontAlgn="auto" latinLnBrk="0" hangingPunct="1">
              <a:lnSpc>
                <a:spcPct val="90000"/>
              </a:lnSpc>
              <a:spcBef>
                <a:spcPct val="0"/>
              </a:spcBef>
              <a:spcAft>
                <a:spcPct val="35000"/>
              </a:spcAft>
              <a:buClrTx/>
              <a:buSzTx/>
              <a:buFontTx/>
              <a:buNone/>
              <a:tabLst/>
              <a:defRPr/>
            </a:pPr>
            <a:r>
              <a:rPr kumimoji="0" lang="lv-LV" sz="1200" b="0" i="0" u="none" strike="noStrike" kern="1200" cap="none" spc="0" normalizeH="0" baseline="0" noProof="0" dirty="0">
                <a:ln>
                  <a:noFill/>
                </a:ln>
                <a:solidFill>
                  <a:srgbClr val="800024"/>
                </a:solidFill>
                <a:effectLst/>
                <a:uLnTx/>
                <a:uFillTx/>
                <a:latin typeface="Verdana"/>
                <a:ea typeface="+mn-ea"/>
                <a:cs typeface="+mn-cs"/>
              </a:rPr>
              <a:t>(plānots finansējums  4 685 625 </a:t>
            </a:r>
            <a:r>
              <a:rPr kumimoji="0" lang="lv-LV" sz="1200" b="0" i="0" u="none" strike="noStrike" kern="1200" cap="none" spc="0" normalizeH="0" baseline="0" noProof="0" dirty="0" err="1">
                <a:ln>
                  <a:noFill/>
                </a:ln>
                <a:solidFill>
                  <a:srgbClr val="800024"/>
                </a:solidFill>
                <a:effectLst/>
                <a:uLnTx/>
                <a:uFillTx/>
                <a:latin typeface="Verdana"/>
                <a:ea typeface="+mn-ea"/>
                <a:cs typeface="+mn-cs"/>
              </a:rPr>
              <a:t>euro</a:t>
            </a:r>
            <a:r>
              <a:rPr kumimoji="0" lang="lv-LV" sz="1200" b="0" i="0" u="none" strike="noStrike" kern="1200" cap="none" spc="0" normalizeH="0" baseline="0" noProof="0" dirty="0">
                <a:ln>
                  <a:noFill/>
                </a:ln>
                <a:solidFill>
                  <a:srgbClr val="800024"/>
                </a:solidFill>
                <a:effectLst/>
                <a:uLnTx/>
                <a:uFillTx/>
                <a:latin typeface="Verdana"/>
                <a:ea typeface="+mn-ea"/>
                <a:cs typeface="+mn-cs"/>
              </a:rPr>
              <a:t>)</a:t>
            </a:r>
          </a:p>
        </p:txBody>
      </p:sp>
      <p:sp>
        <p:nvSpPr>
          <p:cNvPr id="33" name="TextBox 32">
            <a:extLst>
              <a:ext uri="{FF2B5EF4-FFF2-40B4-BE49-F238E27FC236}">
                <a16:creationId xmlns:a16="http://schemas.microsoft.com/office/drawing/2014/main" id="{5BB41159-68C2-AE00-A084-916FE39058E2}"/>
              </a:ext>
            </a:extLst>
          </p:cNvPr>
          <p:cNvSpPr txBox="1"/>
          <p:nvPr/>
        </p:nvSpPr>
        <p:spPr>
          <a:xfrm>
            <a:off x="2207275" y="2541315"/>
            <a:ext cx="2331860" cy="1052596"/>
          </a:xfrm>
          <a:prstGeom prst="rect">
            <a:avLst/>
          </a:prstGeom>
          <a:noFill/>
        </p:spPr>
        <p:txBody>
          <a:bodyPr wrap="square" lIns="91440" tIns="45720" rIns="91440" bIns="45720" anchor="t">
            <a:spAutoFit/>
          </a:bodyPr>
          <a:lstStyle/>
          <a:p>
            <a:pPr marL="0" marR="0" lvl="0" indent="0" algn="ctr" defTabSz="622300" rtl="0" eaLnBrk="1" fontAlgn="auto" latinLnBrk="0" hangingPunct="1">
              <a:lnSpc>
                <a:spcPct val="90000"/>
              </a:lnSpc>
              <a:spcBef>
                <a:spcPct val="0"/>
              </a:spcBef>
              <a:spcAft>
                <a:spcPct val="35000"/>
              </a:spcAft>
              <a:buClrTx/>
              <a:buSzTx/>
              <a:buFontTx/>
              <a:buNone/>
              <a:tabLst/>
              <a:defRPr/>
            </a:pPr>
            <a:r>
              <a:rPr kumimoji="0" lang="lv-LV" sz="1200" b="1" i="0" u="none" strike="noStrike" kern="1200" cap="none" spc="0" normalizeH="0" baseline="0" noProof="0" dirty="0">
                <a:ln>
                  <a:noFill/>
                </a:ln>
                <a:solidFill>
                  <a:srgbClr val="000000"/>
                </a:solidFill>
                <a:effectLst/>
                <a:uLnTx/>
                <a:uFillTx/>
                <a:latin typeface="Verdana"/>
                <a:ea typeface="+mn-ea"/>
                <a:cs typeface="+mn-cs"/>
              </a:rPr>
              <a:t>Atbalsta pakas un konsultācijas </a:t>
            </a:r>
          </a:p>
          <a:p>
            <a:pPr marL="0" marR="0" lvl="0" indent="0" algn="ctr" defTabSz="622300" rtl="0" eaLnBrk="1" fontAlgn="auto" latinLnBrk="0" hangingPunct="1">
              <a:lnSpc>
                <a:spcPct val="90000"/>
              </a:lnSpc>
              <a:spcBef>
                <a:spcPct val="0"/>
              </a:spcBef>
              <a:spcAft>
                <a:spcPct val="35000"/>
              </a:spcAft>
              <a:buClrTx/>
              <a:buSzTx/>
              <a:buFontTx/>
              <a:buNone/>
              <a:tabLst/>
              <a:defRPr/>
            </a:pPr>
            <a:endParaRPr kumimoji="0" lang="lv-LV" sz="1200" b="1" i="0" u="none" strike="noStrike" kern="1200" cap="none" spc="0" normalizeH="0" baseline="0" noProof="0" dirty="0">
              <a:ln>
                <a:noFill/>
              </a:ln>
              <a:solidFill>
                <a:srgbClr val="800024"/>
              </a:solidFill>
              <a:effectLst/>
              <a:uLnTx/>
              <a:uFillTx/>
              <a:latin typeface="Verdana"/>
              <a:ea typeface="+mn-ea"/>
              <a:cs typeface="+mn-cs"/>
            </a:endParaRPr>
          </a:p>
          <a:p>
            <a:pPr marL="0" marR="0" lvl="0" indent="0" algn="ctr" defTabSz="622300" rtl="0" eaLnBrk="1" fontAlgn="auto" latinLnBrk="0" hangingPunct="1">
              <a:lnSpc>
                <a:spcPct val="90000"/>
              </a:lnSpc>
              <a:spcBef>
                <a:spcPct val="0"/>
              </a:spcBef>
              <a:spcAft>
                <a:spcPct val="35000"/>
              </a:spcAft>
              <a:buClrTx/>
              <a:buSzTx/>
              <a:buFontTx/>
              <a:buNone/>
              <a:tabLst/>
              <a:defRPr/>
            </a:pPr>
            <a:r>
              <a:rPr kumimoji="0" lang="lv-LV" sz="1200" b="0" i="0" u="none" strike="noStrike" kern="1200" cap="none" spc="0" normalizeH="0" baseline="0" noProof="0" dirty="0">
                <a:ln>
                  <a:noFill/>
                </a:ln>
                <a:solidFill>
                  <a:srgbClr val="800024"/>
                </a:solidFill>
                <a:effectLst/>
                <a:uLnTx/>
                <a:uFillTx/>
                <a:latin typeface="Verdana"/>
                <a:ea typeface="+mn-ea"/>
                <a:cs typeface="+mn-cs"/>
              </a:rPr>
              <a:t>(dati pa I cet., pieejami maijā) </a:t>
            </a:r>
            <a:endParaRPr kumimoji="0" lang="lv-LV" sz="1000" b="0" i="0" u="none" strike="noStrike" kern="1200" cap="none" spc="0" normalizeH="0" baseline="0" noProof="0" dirty="0">
              <a:ln>
                <a:noFill/>
              </a:ln>
              <a:solidFill>
                <a:srgbClr val="000000"/>
              </a:solidFill>
              <a:effectLst/>
              <a:uLnTx/>
              <a:uFillTx/>
              <a:latin typeface="Verdana"/>
              <a:ea typeface="+mn-ea"/>
              <a:cs typeface="+mn-cs"/>
            </a:endParaRPr>
          </a:p>
        </p:txBody>
      </p:sp>
      <p:sp>
        <p:nvSpPr>
          <p:cNvPr id="34" name="TextBox 33">
            <a:extLst>
              <a:ext uri="{FF2B5EF4-FFF2-40B4-BE49-F238E27FC236}">
                <a16:creationId xmlns:a16="http://schemas.microsoft.com/office/drawing/2014/main" id="{81473F2C-0E7E-1E55-385F-70E1F3C1D697}"/>
              </a:ext>
            </a:extLst>
          </p:cNvPr>
          <p:cNvSpPr txBox="1"/>
          <p:nvPr/>
        </p:nvSpPr>
        <p:spPr>
          <a:xfrm>
            <a:off x="323324" y="2541315"/>
            <a:ext cx="1586284" cy="987963"/>
          </a:xfrm>
          <a:prstGeom prst="rect">
            <a:avLst/>
          </a:prstGeom>
          <a:noFill/>
        </p:spPr>
        <p:txBody>
          <a:bodyPr wrap="square">
            <a:spAutoFit/>
          </a:bodyPr>
          <a:lstStyle/>
          <a:p>
            <a:pPr marL="0" marR="0" lvl="0" indent="0" algn="ctr" defTabSz="622300" rtl="0" eaLnBrk="1" fontAlgn="auto" latinLnBrk="0" hangingPunct="1">
              <a:lnSpc>
                <a:spcPct val="90000"/>
              </a:lnSpc>
              <a:spcBef>
                <a:spcPct val="0"/>
              </a:spcBef>
              <a:spcAft>
                <a:spcPct val="35000"/>
              </a:spcAft>
              <a:buClrTx/>
              <a:buSzTx/>
              <a:buFontTx/>
              <a:buNone/>
              <a:tabLst/>
              <a:defRPr/>
            </a:pPr>
            <a:r>
              <a:rPr kumimoji="0" lang="lv-LV" sz="1200" b="1" i="0" u="none" strike="noStrike" kern="1200" cap="none" spc="0" normalizeH="0" baseline="0" noProof="0" dirty="0">
                <a:ln>
                  <a:noFill/>
                </a:ln>
                <a:solidFill>
                  <a:srgbClr val="000000"/>
                </a:solidFill>
                <a:effectLst/>
                <a:uLnTx/>
                <a:uFillTx/>
                <a:latin typeface="Verdana"/>
                <a:ea typeface="+mn-ea"/>
                <a:cs typeface="+mn-cs"/>
              </a:rPr>
              <a:t>Informatīvais zvanu centrs</a:t>
            </a:r>
          </a:p>
          <a:p>
            <a:pPr marL="0" marR="0" lvl="0" indent="0" algn="ctr" defTabSz="622300" rtl="0" eaLnBrk="1" fontAlgn="auto" latinLnBrk="0" hangingPunct="1">
              <a:lnSpc>
                <a:spcPct val="90000"/>
              </a:lnSpc>
              <a:spcBef>
                <a:spcPct val="0"/>
              </a:spcBef>
              <a:spcAft>
                <a:spcPct val="35000"/>
              </a:spcAft>
              <a:buClrTx/>
              <a:buSzTx/>
              <a:buFontTx/>
              <a:buNone/>
              <a:tabLst/>
              <a:defRPr/>
            </a:pPr>
            <a:r>
              <a:rPr kumimoji="0" lang="lv-LV" sz="1200" b="1" i="0" u="none" strike="noStrike" kern="1200" cap="none" spc="0" normalizeH="0" baseline="0" noProof="0" dirty="0">
                <a:ln>
                  <a:noFill/>
                </a:ln>
                <a:solidFill>
                  <a:srgbClr val="800024"/>
                </a:solidFill>
                <a:effectLst/>
                <a:uLnTx/>
                <a:uFillTx/>
                <a:latin typeface="Verdana"/>
                <a:ea typeface="+mn-ea"/>
                <a:cs typeface="+mn-cs"/>
              </a:rPr>
              <a:t>589 </a:t>
            </a:r>
            <a:r>
              <a:rPr kumimoji="0" lang="lv-LV" sz="1200" b="1" i="0" u="none" strike="noStrike" kern="1200" cap="none" spc="0" normalizeH="0" baseline="0" noProof="0" dirty="0">
                <a:ln>
                  <a:noFill/>
                </a:ln>
                <a:solidFill>
                  <a:srgbClr val="000000"/>
                </a:solidFill>
                <a:effectLst/>
                <a:uLnTx/>
                <a:uFillTx/>
                <a:latin typeface="Verdana"/>
                <a:ea typeface="+mn-ea"/>
                <a:cs typeface="+mn-cs"/>
              </a:rPr>
              <a:t>zvani un </a:t>
            </a:r>
            <a:r>
              <a:rPr kumimoji="0" lang="lv-LV" sz="1200" b="1" i="0" u="none" strike="noStrike" kern="1200" cap="none" spc="0" normalizeH="0" baseline="0" noProof="0" dirty="0" err="1">
                <a:ln>
                  <a:noFill/>
                </a:ln>
                <a:solidFill>
                  <a:srgbClr val="000000"/>
                </a:solidFill>
                <a:effectLst/>
                <a:uLnTx/>
                <a:uFillTx/>
                <a:latin typeface="Verdana"/>
                <a:ea typeface="+mn-ea"/>
                <a:cs typeface="+mn-cs"/>
              </a:rPr>
              <a:t>whatsApp</a:t>
            </a:r>
            <a:r>
              <a:rPr kumimoji="0" lang="lv-LV" sz="1200" b="1" i="0" u="none" strike="noStrike" kern="1200" cap="none" spc="0" normalizeH="0" baseline="0" noProof="0" dirty="0">
                <a:ln>
                  <a:noFill/>
                </a:ln>
                <a:solidFill>
                  <a:srgbClr val="000000"/>
                </a:solidFill>
                <a:effectLst/>
                <a:uLnTx/>
                <a:uFillTx/>
                <a:latin typeface="Verdana"/>
                <a:ea typeface="+mn-ea"/>
                <a:cs typeface="+mn-cs"/>
              </a:rPr>
              <a:t> konsultācijas</a:t>
            </a:r>
          </a:p>
        </p:txBody>
      </p:sp>
      <p:sp>
        <p:nvSpPr>
          <p:cNvPr id="37" name="TextBox 36">
            <a:extLst>
              <a:ext uri="{FF2B5EF4-FFF2-40B4-BE49-F238E27FC236}">
                <a16:creationId xmlns:a16="http://schemas.microsoft.com/office/drawing/2014/main" id="{305D3183-116C-A1F8-C355-B6A6562D5754}"/>
              </a:ext>
            </a:extLst>
          </p:cNvPr>
          <p:cNvSpPr txBox="1"/>
          <p:nvPr/>
        </p:nvSpPr>
        <p:spPr>
          <a:xfrm>
            <a:off x="4707745" y="2581326"/>
            <a:ext cx="2426771" cy="1283428"/>
          </a:xfrm>
          <a:prstGeom prst="rect">
            <a:avLst/>
          </a:prstGeom>
          <a:noFill/>
        </p:spPr>
        <p:txBody>
          <a:bodyPr wrap="square">
            <a:spAutoFit/>
          </a:bodyPr>
          <a:lstStyle/>
          <a:p>
            <a:pPr marL="0" marR="0" lvl="0" indent="0" algn="ctr" defTabSz="622300" rtl="0" eaLnBrk="1" fontAlgn="auto" latinLnBrk="0" hangingPunct="1">
              <a:lnSpc>
                <a:spcPct val="90000"/>
              </a:lnSpc>
              <a:spcBef>
                <a:spcPct val="0"/>
              </a:spcBef>
              <a:spcAft>
                <a:spcPct val="35000"/>
              </a:spcAft>
              <a:buClrTx/>
              <a:buSzTx/>
              <a:buFontTx/>
              <a:buNone/>
              <a:tabLst/>
              <a:defRPr/>
            </a:pPr>
            <a:r>
              <a:rPr kumimoji="0" lang="lv-LV" sz="1200" b="1" i="0" u="none" strike="noStrike" kern="1200" cap="none" spc="0" normalizeH="0" baseline="0" noProof="0" dirty="0">
                <a:ln>
                  <a:noFill/>
                </a:ln>
                <a:solidFill>
                  <a:srgbClr val="000000"/>
                </a:solidFill>
                <a:effectLst/>
                <a:uLnTx/>
                <a:uFillTx/>
                <a:latin typeface="Verdana"/>
                <a:ea typeface="+mn-ea"/>
                <a:cs typeface="+mn-cs"/>
              </a:rPr>
              <a:t>Atbalsts NVO sociālekonomisko pasākumu īstenošanai </a:t>
            </a:r>
          </a:p>
          <a:p>
            <a:pPr marL="0" marR="0" lvl="0" indent="0" algn="ctr" defTabSz="622300" rtl="0" eaLnBrk="1" fontAlgn="auto" latinLnBrk="0" hangingPunct="1">
              <a:lnSpc>
                <a:spcPct val="90000"/>
              </a:lnSpc>
              <a:spcBef>
                <a:spcPct val="0"/>
              </a:spcBef>
              <a:spcAft>
                <a:spcPct val="35000"/>
              </a:spcAft>
              <a:buClrTx/>
              <a:buSzTx/>
              <a:buFontTx/>
              <a:buNone/>
              <a:tabLst/>
              <a:defRPr/>
            </a:pPr>
            <a:r>
              <a:rPr kumimoji="0" lang="lv-LV" sz="1200" b="0" i="0" u="none" strike="noStrike" kern="1200" cap="none" spc="0" normalizeH="0" baseline="0" noProof="0" dirty="0">
                <a:ln>
                  <a:noFill/>
                </a:ln>
                <a:solidFill>
                  <a:srgbClr val="8A0000"/>
                </a:solidFill>
                <a:effectLst/>
                <a:uLnTx/>
                <a:uFillTx/>
                <a:latin typeface="Verdana"/>
                <a:ea typeface="+mn-ea"/>
                <a:cs typeface="+mn-cs"/>
              </a:rPr>
              <a:t>(</a:t>
            </a:r>
            <a:r>
              <a:rPr kumimoji="0" lang="sv-SE" sz="1200" b="0" i="0" u="none" strike="noStrike" kern="1200" cap="none" spc="0" normalizeH="0" baseline="0" noProof="0" dirty="0">
                <a:ln>
                  <a:noFill/>
                </a:ln>
                <a:solidFill>
                  <a:srgbClr val="8A0000"/>
                </a:solidFill>
                <a:effectLst/>
                <a:uLnTx/>
                <a:uFillTx/>
                <a:latin typeface="Verdana"/>
                <a:ea typeface="+mn-ea"/>
                <a:cs typeface="+mn-cs"/>
              </a:rPr>
              <a:t>PMIF</a:t>
            </a:r>
          </a:p>
          <a:p>
            <a:pPr marL="0" marR="0" lvl="0" indent="0" algn="ctr" defTabSz="622300" rtl="0" eaLnBrk="1" fontAlgn="auto" latinLnBrk="0" hangingPunct="1">
              <a:lnSpc>
                <a:spcPct val="90000"/>
              </a:lnSpc>
              <a:spcBef>
                <a:spcPct val="0"/>
              </a:spcBef>
              <a:spcAft>
                <a:spcPct val="35000"/>
              </a:spcAft>
              <a:buClrTx/>
              <a:buSzTx/>
              <a:buFontTx/>
              <a:buNone/>
              <a:tabLst/>
              <a:defRPr/>
            </a:pPr>
            <a:r>
              <a:rPr kumimoji="0" lang="sv-SE" sz="1200" b="0" i="0" u="none" strike="noStrike" kern="1200" cap="none" spc="0" normalizeH="0" baseline="0" noProof="0" dirty="0">
                <a:ln>
                  <a:noFill/>
                </a:ln>
                <a:solidFill>
                  <a:srgbClr val="8A0000"/>
                </a:solidFill>
                <a:effectLst/>
                <a:uLnTx/>
                <a:uFillTx/>
                <a:latin typeface="Verdana"/>
                <a:ea typeface="+mn-ea"/>
                <a:cs typeface="+mn-cs"/>
              </a:rPr>
              <a:t>23 projekti </a:t>
            </a:r>
          </a:p>
          <a:p>
            <a:pPr marL="0" marR="0" lvl="0" indent="0" algn="ctr" defTabSz="622300" rtl="0" eaLnBrk="1" fontAlgn="auto" latinLnBrk="0" hangingPunct="1">
              <a:lnSpc>
                <a:spcPct val="90000"/>
              </a:lnSpc>
              <a:spcBef>
                <a:spcPct val="0"/>
              </a:spcBef>
              <a:spcAft>
                <a:spcPct val="35000"/>
              </a:spcAft>
              <a:buClrTx/>
              <a:buSzTx/>
              <a:buFontTx/>
              <a:buNone/>
              <a:tabLst/>
              <a:defRPr/>
            </a:pPr>
            <a:r>
              <a:rPr kumimoji="0" lang="sv-SE" sz="1200" b="0" i="0" u="none" strike="noStrike" kern="1200" cap="none" spc="0" normalizeH="0" baseline="0" noProof="0" dirty="0">
                <a:ln>
                  <a:noFill/>
                </a:ln>
                <a:solidFill>
                  <a:srgbClr val="8A0000"/>
                </a:solidFill>
                <a:effectLst/>
                <a:uLnTx/>
                <a:uFillTx/>
                <a:latin typeface="Verdana"/>
                <a:ea typeface="+mn-ea"/>
                <a:cs typeface="+mn-cs"/>
              </a:rPr>
              <a:t>1.7 milj. </a:t>
            </a:r>
            <a:r>
              <a:rPr kumimoji="0" lang="lv-LV" sz="1200" b="0" i="0" u="none" strike="noStrike" kern="1200" cap="none" spc="0" normalizeH="0" baseline="0" noProof="0" dirty="0" err="1">
                <a:ln>
                  <a:noFill/>
                </a:ln>
                <a:solidFill>
                  <a:srgbClr val="8A0000"/>
                </a:solidFill>
                <a:effectLst/>
                <a:uLnTx/>
                <a:uFillTx/>
                <a:latin typeface="Verdana"/>
                <a:ea typeface="+mn-ea"/>
                <a:cs typeface="+mn-cs"/>
              </a:rPr>
              <a:t>euro</a:t>
            </a:r>
            <a:r>
              <a:rPr kumimoji="0" lang="lv-LV" sz="1200" b="0" i="0" u="none" strike="noStrike" kern="1200" cap="none" spc="0" normalizeH="0" baseline="0" noProof="0" dirty="0">
                <a:ln>
                  <a:noFill/>
                </a:ln>
                <a:solidFill>
                  <a:srgbClr val="8A0000"/>
                </a:solidFill>
                <a:effectLst/>
                <a:uLnTx/>
                <a:uFillTx/>
                <a:latin typeface="Verdana"/>
                <a:ea typeface="+mn-ea"/>
                <a:cs typeface="+mn-cs"/>
              </a:rPr>
              <a:t>)</a:t>
            </a:r>
            <a:endParaRPr kumimoji="0" lang="sv-SE" sz="1200" b="0" i="0" u="none" strike="noStrike" kern="1200" cap="none" spc="0" normalizeH="0" baseline="0" noProof="0" dirty="0">
              <a:ln>
                <a:noFill/>
              </a:ln>
              <a:solidFill>
                <a:srgbClr val="8A0000"/>
              </a:solidFill>
              <a:effectLst/>
              <a:uLnTx/>
              <a:uFillTx/>
              <a:latin typeface="Verdana"/>
              <a:ea typeface="+mn-ea"/>
              <a:cs typeface="+mn-cs"/>
            </a:endParaRPr>
          </a:p>
        </p:txBody>
      </p:sp>
      <p:sp>
        <p:nvSpPr>
          <p:cNvPr id="3" name="TextBox 2">
            <a:extLst>
              <a:ext uri="{FF2B5EF4-FFF2-40B4-BE49-F238E27FC236}">
                <a16:creationId xmlns:a16="http://schemas.microsoft.com/office/drawing/2014/main" id="{10F034A4-9BAA-8240-6201-F81EC2A40DD2}"/>
              </a:ext>
            </a:extLst>
          </p:cNvPr>
          <p:cNvSpPr txBox="1"/>
          <p:nvPr/>
        </p:nvSpPr>
        <p:spPr>
          <a:xfrm>
            <a:off x="9773812" y="2610186"/>
            <a:ext cx="2113934" cy="1218795"/>
          </a:xfrm>
          <a:prstGeom prst="rect">
            <a:avLst/>
          </a:prstGeom>
          <a:noFill/>
        </p:spPr>
        <p:txBody>
          <a:bodyPr wrap="square">
            <a:spAutoFit/>
          </a:bodyPr>
          <a:lstStyle/>
          <a:p>
            <a:pPr marL="0" marR="0" lvl="0" indent="0" algn="ctr" defTabSz="622300" rtl="0" eaLnBrk="1" fontAlgn="auto" latinLnBrk="0" hangingPunct="1">
              <a:lnSpc>
                <a:spcPct val="90000"/>
              </a:lnSpc>
              <a:spcBef>
                <a:spcPct val="0"/>
              </a:spcBef>
              <a:spcAft>
                <a:spcPct val="35000"/>
              </a:spcAft>
              <a:buClrTx/>
              <a:buSzTx/>
              <a:buFontTx/>
              <a:buNone/>
              <a:tabLst/>
              <a:defRPr/>
            </a:pPr>
            <a:r>
              <a:rPr kumimoji="0" lang="lv-LV" sz="1200" b="1" i="0" u="none" strike="noStrike" kern="1200" cap="none" spc="0" normalizeH="0" baseline="0" noProof="0" dirty="0" err="1">
                <a:ln>
                  <a:noFill/>
                </a:ln>
                <a:solidFill>
                  <a:srgbClr val="000000"/>
                </a:solidFill>
                <a:effectLst/>
                <a:uLnTx/>
                <a:uFillTx/>
                <a:latin typeface="Verdana"/>
                <a:ea typeface="+mn-ea"/>
                <a:cs typeface="+mn-cs"/>
              </a:rPr>
              <a:t>Kultūrorientācijas</a:t>
            </a:r>
            <a:r>
              <a:rPr kumimoji="0" lang="lv-LV" sz="1200" b="1" i="0" u="none" strike="noStrike" kern="1200" cap="none" spc="0" normalizeH="0" baseline="0" noProof="0" dirty="0">
                <a:ln>
                  <a:noFill/>
                </a:ln>
                <a:solidFill>
                  <a:srgbClr val="000000"/>
                </a:solidFill>
                <a:effectLst/>
                <a:uLnTx/>
                <a:uFillTx/>
                <a:latin typeface="Verdana"/>
                <a:ea typeface="+mn-ea"/>
                <a:cs typeface="+mn-cs"/>
              </a:rPr>
              <a:t> kursi </a:t>
            </a:r>
          </a:p>
          <a:p>
            <a:pPr marL="171450" marR="0" lvl="0" indent="-171450" algn="ctr" defTabSz="622300" rtl="0" eaLnBrk="1" fontAlgn="auto" latinLnBrk="0" hangingPunct="1">
              <a:lnSpc>
                <a:spcPct val="90000"/>
              </a:lnSpc>
              <a:spcBef>
                <a:spcPct val="0"/>
              </a:spcBef>
              <a:spcAft>
                <a:spcPct val="35000"/>
              </a:spcAft>
              <a:buClrTx/>
              <a:buSzTx/>
              <a:buFontTx/>
              <a:buChar char="-"/>
              <a:tabLst/>
              <a:defRPr/>
            </a:pPr>
            <a:r>
              <a:rPr kumimoji="0" lang="lv-LV" sz="1200" b="1" i="0" u="none" strike="noStrike" kern="1200" cap="none" spc="0" normalizeH="0" baseline="0" noProof="0" dirty="0">
                <a:ln>
                  <a:noFill/>
                </a:ln>
                <a:solidFill>
                  <a:srgbClr val="800024"/>
                </a:solidFill>
                <a:effectLst/>
                <a:uLnTx/>
                <a:uFillTx/>
                <a:latin typeface="Verdana"/>
                <a:ea typeface="+mn-ea"/>
                <a:cs typeface="+mn-cs"/>
              </a:rPr>
              <a:t>izsludināts atklāts projektu konkurss</a:t>
            </a:r>
            <a:r>
              <a:rPr kumimoji="0" lang="lv-LV" sz="1200" b="0" i="0" u="none" strike="noStrike" kern="1200" cap="none" spc="0" normalizeH="0" baseline="0" noProof="0" dirty="0">
                <a:ln>
                  <a:noFill/>
                </a:ln>
                <a:solidFill>
                  <a:srgbClr val="800024"/>
                </a:solidFill>
                <a:effectLst/>
                <a:uLnTx/>
                <a:uFillTx/>
                <a:latin typeface="Verdana"/>
                <a:ea typeface="+mn-ea"/>
                <a:cs typeface="+mn-cs"/>
              </a:rPr>
              <a:t> (plānots finansējums</a:t>
            </a:r>
          </a:p>
          <a:p>
            <a:pPr marL="0" marR="0" lvl="0" indent="0" algn="ctr" defTabSz="622300" rtl="0" eaLnBrk="1" fontAlgn="auto" latinLnBrk="0" hangingPunct="1">
              <a:lnSpc>
                <a:spcPct val="90000"/>
              </a:lnSpc>
              <a:spcBef>
                <a:spcPct val="0"/>
              </a:spcBef>
              <a:spcAft>
                <a:spcPct val="35000"/>
              </a:spcAft>
              <a:buClrTx/>
              <a:buSzTx/>
              <a:buFontTx/>
              <a:buNone/>
              <a:tabLst/>
              <a:defRPr/>
            </a:pPr>
            <a:r>
              <a:rPr kumimoji="0" lang="lv-LV" sz="1200" b="0" i="0" u="none" strike="noStrike" kern="1200" cap="none" spc="0" normalizeH="0" baseline="0" noProof="0" dirty="0">
                <a:ln>
                  <a:noFill/>
                </a:ln>
                <a:solidFill>
                  <a:srgbClr val="800024"/>
                </a:solidFill>
                <a:effectLst/>
                <a:uLnTx/>
                <a:uFillTx/>
                <a:latin typeface="Verdana"/>
                <a:ea typeface="+mn-ea"/>
                <a:cs typeface="+mn-cs"/>
              </a:rPr>
              <a:t>4 443 120 </a:t>
            </a:r>
            <a:r>
              <a:rPr kumimoji="0" lang="lv-LV" sz="1200" b="0" i="0" u="none" strike="noStrike" kern="1200" cap="none" spc="0" normalizeH="0" baseline="0" noProof="0" dirty="0" err="1">
                <a:ln>
                  <a:noFill/>
                </a:ln>
                <a:solidFill>
                  <a:srgbClr val="800024"/>
                </a:solidFill>
                <a:effectLst/>
                <a:uLnTx/>
                <a:uFillTx/>
                <a:latin typeface="Verdana"/>
                <a:ea typeface="+mn-ea"/>
                <a:cs typeface="+mn-cs"/>
              </a:rPr>
              <a:t>euro</a:t>
            </a:r>
            <a:r>
              <a:rPr kumimoji="0" lang="lv-LV" sz="1200" b="0" i="0" u="none" strike="noStrike" kern="1200" cap="none" spc="0" normalizeH="0" baseline="0" noProof="0" dirty="0">
                <a:ln>
                  <a:noFill/>
                </a:ln>
                <a:solidFill>
                  <a:srgbClr val="800024"/>
                </a:solidFill>
                <a:effectLst/>
                <a:uLnTx/>
                <a:uFillTx/>
                <a:latin typeface="Verdana"/>
                <a:ea typeface="+mn-ea"/>
                <a:cs typeface="+mn-cs"/>
              </a:rPr>
              <a:t>*)</a:t>
            </a:r>
            <a:endParaRPr kumimoji="0" lang="lv-LV" sz="1200" b="0" i="0" u="none" strike="noStrike" kern="1200" cap="none" spc="0" normalizeH="0" baseline="0" noProof="0" dirty="0">
              <a:ln>
                <a:noFill/>
              </a:ln>
              <a:solidFill>
                <a:srgbClr val="000000"/>
              </a:solidFill>
              <a:effectLst/>
              <a:uLnTx/>
              <a:uFillTx/>
              <a:latin typeface="Verdana"/>
              <a:ea typeface="+mn-ea"/>
              <a:cs typeface="+mn-cs"/>
            </a:endParaRPr>
          </a:p>
        </p:txBody>
      </p:sp>
      <p:pic>
        <p:nvPicPr>
          <p:cNvPr id="5" name="Graphic 4" descr="Sunflower outline">
            <a:extLst>
              <a:ext uri="{FF2B5EF4-FFF2-40B4-BE49-F238E27FC236}">
                <a16:creationId xmlns:a16="http://schemas.microsoft.com/office/drawing/2014/main" id="{D85DF770-C957-9624-0AB9-1F3069D60DE9}"/>
              </a:ext>
            </a:extLst>
          </p:cNvPr>
          <p:cNvPicPr>
            <a:picLocks noChangeAspect="1"/>
          </p:cNvPicPr>
          <p:nvPr/>
        </p:nvPicPr>
        <p:blipFill>
          <a:blip r:embed="rId11">
            <a:extLst>
              <a:ext uri="{96DAC541-7B7A-43D3-8B79-37D633B846F1}">
                <asvg:svgBlip xmlns:asvg="http://schemas.microsoft.com/office/drawing/2016/SVG/main" r:embed="rId12"/>
              </a:ext>
            </a:extLst>
          </a:blip>
          <a:stretch>
            <a:fillRect/>
          </a:stretch>
        </p:blipFill>
        <p:spPr>
          <a:xfrm>
            <a:off x="10373579" y="1633956"/>
            <a:ext cx="914400" cy="914400"/>
          </a:xfrm>
          <a:prstGeom prst="rect">
            <a:avLst/>
          </a:prstGeom>
        </p:spPr>
      </p:pic>
      <p:sp>
        <p:nvSpPr>
          <p:cNvPr id="2" name="TextBox 1">
            <a:extLst>
              <a:ext uri="{FF2B5EF4-FFF2-40B4-BE49-F238E27FC236}">
                <a16:creationId xmlns:a16="http://schemas.microsoft.com/office/drawing/2014/main" id="{4CA9C415-E7D7-2F8A-E11B-49DC397FEC94}"/>
              </a:ext>
            </a:extLst>
          </p:cNvPr>
          <p:cNvSpPr txBox="1"/>
          <p:nvPr/>
        </p:nvSpPr>
        <p:spPr>
          <a:xfrm>
            <a:off x="0" y="5151464"/>
            <a:ext cx="9010585" cy="1107996"/>
          </a:xfrm>
          <a:prstGeom prst="rect">
            <a:avLst/>
          </a:prstGeom>
          <a:no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lv-LV" sz="1100" b="0" i="0" u="none" strike="noStrike" kern="1200" cap="none" spc="0" normalizeH="0" baseline="0" noProof="0" dirty="0">
              <a:ln>
                <a:noFill/>
              </a:ln>
              <a:solidFill>
                <a:srgbClr val="000000"/>
              </a:solidFill>
              <a:effectLst/>
              <a:uLnTx/>
              <a:uFillTx/>
              <a:latin typeface="Verdana"/>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lv-LV" sz="1100" b="0" i="0" u="none" strike="noStrike" kern="1200" cap="none" spc="0" normalizeH="0" baseline="0" noProof="0" dirty="0">
                <a:ln>
                  <a:noFill/>
                </a:ln>
                <a:solidFill>
                  <a:srgbClr val="000000"/>
                </a:solidFill>
                <a:effectLst/>
                <a:uLnTx/>
                <a:uFillTx/>
                <a:latin typeface="Verdana"/>
                <a:ea typeface="+mn-ea"/>
                <a:cs typeface="+mn-cs"/>
              </a:rPr>
              <a:t>*Plānotais projektu skaits noteikts, balstoties uz nevalstisko organizāciju, kas veic koordinējošu darbību vai būtisku pakalpojumu nodrošināšanu Ukrainas civiliedzīvotājiem, sniegto informāciju. Programma paredz risinājumu, lai nodrošinātu atbalstu vidēji 44 projektu īstenošanai par maksimālo pieejamo summu vienam projektam 100 000 </a:t>
            </a:r>
            <a:r>
              <a:rPr kumimoji="0" lang="lv-LV" sz="1100" b="0" i="0" u="none" strike="noStrike" kern="1200" cap="none" spc="0" normalizeH="0" baseline="0" noProof="0" dirty="0" err="1">
                <a:ln>
                  <a:noFill/>
                </a:ln>
                <a:solidFill>
                  <a:srgbClr val="000000"/>
                </a:solidFill>
                <a:effectLst/>
                <a:uLnTx/>
                <a:uFillTx/>
                <a:latin typeface="Verdana"/>
                <a:ea typeface="+mn-ea"/>
                <a:cs typeface="+mn-cs"/>
              </a:rPr>
              <a:t>euro</a:t>
            </a:r>
            <a:r>
              <a:rPr kumimoji="0" lang="lv-LV" sz="1100" b="0" i="0" u="none" strike="noStrike" kern="1200" cap="none" spc="0" normalizeH="0" baseline="0" noProof="0" dirty="0">
                <a:ln>
                  <a:noFill/>
                </a:ln>
                <a:solidFill>
                  <a:srgbClr val="000000"/>
                </a:solidFill>
                <a:effectLst/>
                <a:uLnTx/>
                <a:uFillTx/>
                <a:latin typeface="Verdana"/>
                <a:ea typeface="+mn-ea"/>
                <a:cs typeface="+mn-cs"/>
              </a:rPr>
              <a:t>, vai, ja projektu pieteicēji iesniegs pieteikumus par finansējumu robežās no 10 000 </a:t>
            </a:r>
            <a:r>
              <a:rPr kumimoji="0" lang="lv-LV" sz="1100" b="0" i="0" u="none" strike="noStrike" kern="1200" cap="none" spc="0" normalizeH="0" baseline="0" noProof="0" dirty="0" err="1">
                <a:ln>
                  <a:noFill/>
                </a:ln>
                <a:solidFill>
                  <a:srgbClr val="000000"/>
                </a:solidFill>
                <a:effectLst/>
                <a:uLnTx/>
                <a:uFillTx/>
                <a:latin typeface="Verdana"/>
                <a:ea typeface="+mn-ea"/>
                <a:cs typeface="+mn-cs"/>
              </a:rPr>
              <a:t>euro</a:t>
            </a:r>
            <a:r>
              <a:rPr kumimoji="0" lang="lv-LV" sz="1100" b="0" i="0" u="none" strike="noStrike" kern="1200" cap="none" spc="0" normalizeH="0" baseline="0" noProof="0" dirty="0">
                <a:ln>
                  <a:noFill/>
                </a:ln>
                <a:solidFill>
                  <a:srgbClr val="000000"/>
                </a:solidFill>
                <a:effectLst/>
                <a:uLnTx/>
                <a:uFillTx/>
                <a:latin typeface="Verdana"/>
                <a:ea typeface="+mn-ea"/>
                <a:cs typeface="+mn-cs"/>
              </a:rPr>
              <a:t> līdz 100 000 </a:t>
            </a:r>
            <a:r>
              <a:rPr kumimoji="0" lang="lv-LV" sz="1100" b="0" i="0" u="none" strike="noStrike" kern="1200" cap="none" spc="0" normalizeH="0" baseline="0" noProof="0" dirty="0" err="1">
                <a:ln>
                  <a:noFill/>
                </a:ln>
                <a:solidFill>
                  <a:srgbClr val="000000"/>
                </a:solidFill>
                <a:effectLst/>
                <a:uLnTx/>
                <a:uFillTx/>
                <a:latin typeface="Verdana"/>
                <a:ea typeface="+mn-ea"/>
                <a:cs typeface="+mn-cs"/>
              </a:rPr>
              <a:t>euro</a:t>
            </a:r>
            <a:r>
              <a:rPr kumimoji="0" lang="lv-LV" sz="1100" b="0" i="0" u="none" strike="noStrike" kern="1200" cap="none" spc="0" normalizeH="0" baseline="0" noProof="0" dirty="0">
                <a:ln>
                  <a:noFill/>
                </a:ln>
                <a:solidFill>
                  <a:srgbClr val="000000"/>
                </a:solidFill>
                <a:effectLst/>
                <a:uLnTx/>
                <a:uFillTx/>
                <a:latin typeface="Verdana"/>
                <a:ea typeface="+mn-ea"/>
                <a:cs typeface="+mn-cs"/>
              </a:rPr>
              <a:t>, tad atbalstīto pieteikumu skaits attiecīgi varētu būt lielāks. Vienlaikus paredzams, ka konkursa ietvaros varētu tikt iesniegti vismaz 70 projektu pieteikumi.</a:t>
            </a:r>
          </a:p>
        </p:txBody>
      </p:sp>
    </p:spTree>
    <p:extLst>
      <p:ext uri="{BB962C8B-B14F-4D97-AF65-F5344CB8AC3E}">
        <p14:creationId xmlns:p14="http://schemas.microsoft.com/office/powerpoint/2010/main" val="4245248481"/>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Slide Number Placeholder 7">
            <a:extLst>
              <a:ext uri="{FF2B5EF4-FFF2-40B4-BE49-F238E27FC236}">
                <a16:creationId xmlns:a16="http://schemas.microsoft.com/office/drawing/2014/main" id="{63A7DA17-2D5D-ACE4-A2B8-62F455EDCE21}"/>
              </a:ext>
            </a:extLst>
          </p:cNvPr>
          <p:cNvSpPr>
            <a:spLocks noGrp="1"/>
          </p:cNvSpPr>
          <p:nvPr>
            <p:ph type="sldNum" sz="quarter" idx="12"/>
          </p:nvPr>
        </p:nvSpPr>
        <p:spPr/>
        <p:txBody>
          <a:bodyPr/>
          <a:lstStyle/>
          <a:p>
            <a:pPr marL="0" marR="0" lvl="0" indent="0" algn="ctr" defTabSz="457200" rtl="0" eaLnBrk="1" fontAlgn="auto" latinLnBrk="0" hangingPunct="1">
              <a:lnSpc>
                <a:spcPct val="100000"/>
              </a:lnSpc>
              <a:spcBef>
                <a:spcPts val="0"/>
              </a:spcBef>
              <a:spcAft>
                <a:spcPts val="0"/>
              </a:spcAft>
              <a:buClrTx/>
              <a:buSzTx/>
              <a:buFontTx/>
              <a:buNone/>
              <a:tabLst/>
              <a:defRPr/>
            </a:pPr>
            <a:fld id="{C19BB808-219E-9441-9CD5-6E582F9AE2E3}" type="slidenum">
              <a:rPr kumimoji="0" lang="en-LV" sz="1100" b="0" i="0" u="none" strike="noStrike" kern="1200" cap="none" spc="0" normalizeH="0" baseline="0" noProof="0" smtClean="0">
                <a:ln>
                  <a:noFill/>
                </a:ln>
                <a:solidFill>
                  <a:srgbClr val="FFFFFF"/>
                </a:solidFill>
                <a:effectLst/>
                <a:uLnTx/>
                <a:uFillTx/>
                <a:latin typeface="Verdana"/>
                <a:ea typeface="+mn-ea"/>
                <a:cs typeface="+mn-cs"/>
              </a:rPr>
              <a:pPr marL="0" marR="0" lvl="0" indent="0" algn="ctr" defTabSz="457200" rtl="0" eaLnBrk="1" fontAlgn="auto" latinLnBrk="0" hangingPunct="1">
                <a:lnSpc>
                  <a:spcPct val="100000"/>
                </a:lnSpc>
                <a:spcBef>
                  <a:spcPts val="0"/>
                </a:spcBef>
                <a:spcAft>
                  <a:spcPts val="0"/>
                </a:spcAft>
                <a:buClrTx/>
                <a:buSzTx/>
                <a:buFontTx/>
                <a:buNone/>
                <a:tabLst/>
                <a:defRPr/>
              </a:pPr>
              <a:t>38</a:t>
            </a:fld>
            <a:endParaRPr kumimoji="0" lang="en-LV" sz="1100" b="0" i="0" u="none" strike="noStrike" kern="1200" cap="none" spc="0" normalizeH="0" baseline="0" noProof="0">
              <a:ln>
                <a:noFill/>
              </a:ln>
              <a:solidFill>
                <a:srgbClr val="FFFFFF"/>
              </a:solidFill>
              <a:effectLst/>
              <a:uLnTx/>
              <a:uFillTx/>
              <a:latin typeface="Verdana"/>
              <a:ea typeface="+mn-ea"/>
              <a:cs typeface="+mn-cs"/>
            </a:endParaRPr>
          </a:p>
        </p:txBody>
      </p:sp>
      <p:sp>
        <p:nvSpPr>
          <p:cNvPr id="9" name="Title 8">
            <a:extLst>
              <a:ext uri="{FF2B5EF4-FFF2-40B4-BE49-F238E27FC236}">
                <a16:creationId xmlns:a16="http://schemas.microsoft.com/office/drawing/2014/main" id="{98472FE6-A6AA-ED43-BA04-D28BEB2E6120}"/>
              </a:ext>
            </a:extLst>
          </p:cNvPr>
          <p:cNvSpPr>
            <a:spLocks noGrp="1"/>
          </p:cNvSpPr>
          <p:nvPr>
            <p:ph type="title"/>
          </p:nvPr>
        </p:nvSpPr>
        <p:spPr>
          <a:xfrm>
            <a:off x="508716" y="435399"/>
            <a:ext cx="9472412" cy="1123578"/>
          </a:xfrm>
        </p:spPr>
        <p:txBody>
          <a:bodyPr>
            <a:normAutofit/>
          </a:bodyPr>
          <a:lstStyle/>
          <a:p>
            <a:pPr algn="ctr"/>
            <a:r>
              <a:rPr lang="lv-LV" dirty="0"/>
              <a:t>SIF priekšlikumi 2025.g. </a:t>
            </a:r>
          </a:p>
        </p:txBody>
      </p:sp>
      <p:sp>
        <p:nvSpPr>
          <p:cNvPr id="3" name="TextBox 2">
            <a:extLst>
              <a:ext uri="{FF2B5EF4-FFF2-40B4-BE49-F238E27FC236}">
                <a16:creationId xmlns:a16="http://schemas.microsoft.com/office/drawing/2014/main" id="{10F034A4-9BAA-8240-6201-F81EC2A40DD2}"/>
              </a:ext>
            </a:extLst>
          </p:cNvPr>
          <p:cNvSpPr txBox="1"/>
          <p:nvPr/>
        </p:nvSpPr>
        <p:spPr>
          <a:xfrm>
            <a:off x="1337187" y="1710814"/>
            <a:ext cx="9309845" cy="4046557"/>
          </a:xfrm>
          <a:prstGeom prst="rect">
            <a:avLst/>
          </a:prstGeom>
          <a:noFill/>
        </p:spPr>
        <p:txBody>
          <a:bodyPr wrap="square">
            <a:spAutoFit/>
          </a:bodyPr>
          <a:lstStyle/>
          <a:p>
            <a:pPr marL="285750" marR="0" lvl="0" indent="-285750" algn="l" defTabSz="622300" rtl="0" eaLnBrk="1" fontAlgn="auto" latinLnBrk="0" hangingPunct="1">
              <a:lnSpc>
                <a:spcPct val="150000"/>
              </a:lnSpc>
              <a:spcBef>
                <a:spcPct val="0"/>
              </a:spcBef>
              <a:spcAft>
                <a:spcPct val="35000"/>
              </a:spcAft>
              <a:buClrTx/>
              <a:buSzTx/>
              <a:buFont typeface="Arial" panose="020B0604020202020204" pitchFamily="34" charset="0"/>
              <a:buChar char="•"/>
              <a:tabLst/>
              <a:defRPr/>
            </a:pPr>
            <a:endParaRPr kumimoji="0" lang="lv-LV" sz="2000" b="0" i="0" u="none" strike="noStrike" kern="1200" cap="none" spc="0" normalizeH="0" baseline="0" noProof="0" dirty="0">
              <a:ln>
                <a:noFill/>
              </a:ln>
              <a:solidFill>
                <a:srgbClr val="000000"/>
              </a:solidFill>
              <a:effectLst/>
              <a:uLnTx/>
              <a:uFillTx/>
              <a:latin typeface="Verdana"/>
              <a:ea typeface="+mn-ea"/>
              <a:cs typeface="+mn-cs"/>
            </a:endParaRPr>
          </a:p>
          <a:p>
            <a:pPr marL="285750" marR="0" lvl="0" indent="-285750" algn="l" defTabSz="622300" rtl="0" eaLnBrk="1" fontAlgn="auto" latinLnBrk="0" hangingPunct="1">
              <a:lnSpc>
                <a:spcPct val="150000"/>
              </a:lnSpc>
              <a:spcBef>
                <a:spcPct val="0"/>
              </a:spcBef>
              <a:spcAft>
                <a:spcPct val="35000"/>
              </a:spcAft>
              <a:buClrTx/>
              <a:buSzTx/>
              <a:buFont typeface="Arial" panose="020B0604020202020204" pitchFamily="34" charset="0"/>
              <a:buChar char="•"/>
              <a:tabLst/>
              <a:defRPr/>
            </a:pPr>
            <a:r>
              <a:rPr kumimoji="0" lang="lv-LV" sz="2000" b="0" i="0" u="none" strike="noStrike" kern="1200" cap="none" spc="0" normalizeH="0" baseline="0" noProof="0" dirty="0">
                <a:ln>
                  <a:noFill/>
                </a:ln>
                <a:solidFill>
                  <a:srgbClr val="000000"/>
                </a:solidFill>
                <a:effectLst/>
                <a:uLnTx/>
                <a:uFillTx/>
                <a:latin typeface="Verdana"/>
                <a:ea typeface="+mn-ea"/>
                <a:cs typeface="+mn-cs"/>
              </a:rPr>
              <a:t>Turpināt nodrošināt latviešu valodas kursus pieaugušiem Ukrainas civiliedzīvotājiem;</a:t>
            </a:r>
          </a:p>
          <a:p>
            <a:pPr marL="342900" marR="0" lvl="0" indent="-342900" algn="l" defTabSz="622300" rtl="0" eaLnBrk="1" fontAlgn="auto" latinLnBrk="0" hangingPunct="1">
              <a:lnSpc>
                <a:spcPct val="150000"/>
              </a:lnSpc>
              <a:spcBef>
                <a:spcPct val="0"/>
              </a:spcBef>
              <a:spcAft>
                <a:spcPct val="35000"/>
              </a:spcAft>
              <a:buClrTx/>
              <a:buSzTx/>
              <a:buFont typeface="Arial" panose="020B0604020202020204" pitchFamily="34" charset="0"/>
              <a:buChar char="•"/>
              <a:tabLst/>
              <a:defRPr/>
            </a:pPr>
            <a:r>
              <a:rPr kumimoji="0" lang="lv-LV" sz="2000" b="1" i="0" u="none" strike="noStrike" kern="1200" cap="none" spc="0" normalizeH="0" baseline="0" noProof="0" dirty="0">
                <a:ln>
                  <a:noFill/>
                </a:ln>
                <a:solidFill>
                  <a:srgbClr val="800024"/>
                </a:solidFill>
                <a:effectLst/>
                <a:uLnTx/>
                <a:uFillTx/>
                <a:latin typeface="Verdana"/>
                <a:ea typeface="+mn-ea"/>
                <a:cs typeface="+mn-cs"/>
              </a:rPr>
              <a:t>Ieviest SIF latviešu valodas kursu projektos prasību par </a:t>
            </a:r>
            <a:r>
              <a:rPr kumimoji="0" lang="lv-LV" sz="2000" b="0" i="0" u="none" strike="noStrike" kern="1200" cap="none" spc="0" normalizeH="0" baseline="0" noProof="0" dirty="0">
                <a:ln>
                  <a:noFill/>
                </a:ln>
                <a:solidFill>
                  <a:srgbClr val="000000"/>
                </a:solidFill>
                <a:effectLst/>
                <a:uLnTx/>
                <a:uFillTx/>
                <a:latin typeface="Verdana"/>
                <a:ea typeface="+mn-ea"/>
                <a:cs typeface="+mn-cs"/>
              </a:rPr>
              <a:t>obligātu valsts valodas eksāmenu pēc kursa valodas līmeņa apgūšanas (A1 un/vai A2);</a:t>
            </a:r>
          </a:p>
          <a:p>
            <a:pPr marL="342900" marR="0" lvl="0" indent="-342900" algn="l" defTabSz="622300" rtl="0" eaLnBrk="1" fontAlgn="auto" latinLnBrk="0" hangingPunct="1">
              <a:lnSpc>
                <a:spcPct val="150000"/>
              </a:lnSpc>
              <a:spcBef>
                <a:spcPct val="0"/>
              </a:spcBef>
              <a:spcAft>
                <a:spcPct val="35000"/>
              </a:spcAft>
              <a:buClrTx/>
              <a:buSzTx/>
              <a:buFont typeface="Arial" panose="020B0604020202020204" pitchFamily="34" charset="0"/>
              <a:buChar char="•"/>
              <a:tabLst/>
              <a:defRPr/>
            </a:pPr>
            <a:r>
              <a:rPr kumimoji="0" lang="lv-LV" sz="2000" b="0" i="0" u="none" strike="noStrike" kern="1200" cap="none" spc="0" normalizeH="0" baseline="0" noProof="0" dirty="0">
                <a:ln>
                  <a:noFill/>
                </a:ln>
                <a:solidFill>
                  <a:srgbClr val="000000"/>
                </a:solidFill>
                <a:effectLst/>
                <a:uLnTx/>
                <a:uFillTx/>
                <a:latin typeface="Verdana"/>
                <a:ea typeface="+mn-ea"/>
                <a:cs typeface="+mn-cs"/>
              </a:rPr>
              <a:t>Turpināt nodrošināt pasākumus, kas veicina sociālekonomisko iekļaušanu.</a:t>
            </a:r>
          </a:p>
        </p:txBody>
      </p:sp>
    </p:spTree>
    <p:extLst>
      <p:ext uri="{BB962C8B-B14F-4D97-AF65-F5344CB8AC3E}">
        <p14:creationId xmlns:p14="http://schemas.microsoft.com/office/powerpoint/2010/main" val="1685305370"/>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00895" y="249699"/>
            <a:ext cx="8581505" cy="1143000"/>
          </a:xfrm>
        </p:spPr>
        <p:txBody>
          <a:bodyPr/>
          <a:lstStyle/>
          <a:p>
            <a:r>
              <a:rPr lang="lv-LV" sz="2400" b="1" dirty="0">
                <a:latin typeface="Verdana" panose="020B0604030504040204" pitchFamily="34" charset="0"/>
                <a:ea typeface="Verdana" panose="020B0604030504040204" pitchFamily="34" charset="0"/>
              </a:rPr>
              <a:t>Atbildīgo iestāžu virzītās un rosinātās izmaiņas atbalsta pasākumos Ukrainas civiliedzīvotājiem</a:t>
            </a:r>
          </a:p>
        </p:txBody>
      </p:sp>
      <p:sp>
        <p:nvSpPr>
          <p:cNvPr id="3" name="Text Placeholder 2"/>
          <p:cNvSpPr>
            <a:spLocks noGrp="1"/>
          </p:cNvSpPr>
          <p:nvPr>
            <p:ph type="body" idx="1"/>
          </p:nvPr>
        </p:nvSpPr>
        <p:spPr>
          <a:xfrm>
            <a:off x="215317" y="1401215"/>
            <a:ext cx="11761365" cy="4211147"/>
          </a:xfrm>
          <a:solidFill>
            <a:schemeClr val="accent1">
              <a:lumMod val="20000"/>
              <a:lumOff val="80000"/>
            </a:schemeClr>
          </a:solidFill>
        </p:spPr>
        <p:txBody>
          <a:bodyPr/>
          <a:lstStyle/>
          <a:p>
            <a:pPr algn="just"/>
            <a:r>
              <a:rPr lang="lv-LV" sz="1400" b="1" dirty="0">
                <a:latin typeface="Verdana" panose="020B0604030504040204" pitchFamily="34" charset="0"/>
                <a:ea typeface="Verdana" panose="020B0604030504040204" pitchFamily="34" charset="0"/>
              </a:rPr>
              <a:t>Izglītības un zinātnes ministrija </a:t>
            </a:r>
            <a:r>
              <a:rPr lang="lv-LV" sz="1400" dirty="0">
                <a:latin typeface="Verdana" panose="020B0604030504040204" pitchFamily="34" charset="0"/>
                <a:ea typeface="Verdana" panose="020B0604030504040204" pitchFamily="34" charset="0"/>
              </a:rPr>
              <a:t>virza grozījumus Ukrainas civiliedzīvotāju atbalsta likumā ar mērķi noteikt nepilngadīgo Ukrainas civiliedzīvotāju obligātu pamatizglītības ieguvi klātienes formā (24-TA-913)</a:t>
            </a:r>
          </a:p>
          <a:p>
            <a:pPr algn="just"/>
            <a:r>
              <a:rPr lang="lv-LV" sz="1400" b="1" dirty="0">
                <a:latin typeface="Verdana" panose="020B0604030504040204" pitchFamily="34" charset="0"/>
                <a:ea typeface="Verdana" panose="020B0604030504040204" pitchFamily="34" charset="0"/>
              </a:rPr>
              <a:t>Labklājības ministrija </a:t>
            </a:r>
            <a:r>
              <a:rPr lang="lv-LV" sz="1400" dirty="0">
                <a:latin typeface="Verdana" panose="020B0604030504040204" pitchFamily="34" charset="0"/>
                <a:ea typeface="Verdana" panose="020B0604030504040204" pitchFamily="34" charset="0"/>
              </a:rPr>
              <a:t>rosina:</a:t>
            </a:r>
          </a:p>
          <a:p>
            <a:pPr marL="114300" indent="0" algn="just">
              <a:buNone/>
            </a:pPr>
            <a:r>
              <a:rPr lang="lv-LV" sz="1400" dirty="0">
                <a:latin typeface="Verdana" panose="020B0604030504040204" pitchFamily="34" charset="0"/>
                <a:ea typeface="Verdana" panose="020B0604030504040204" pitchFamily="34" charset="0"/>
              </a:rPr>
              <a:t>	- izmaiņas tehnisko palīglīdzekļu piešķiršanas kārtībā, nosakot, ka atkārtoti pieprasot TPL, tos piešķirtu tādā pašā kārtībā kā Latvijas iedzīvotājiem (ne vairs tikai steidzamības kārtībā); </a:t>
            </a:r>
          </a:p>
          <a:p>
            <a:pPr marL="114300" indent="0" algn="just">
              <a:buNone/>
            </a:pPr>
            <a:r>
              <a:rPr lang="lv-LV" sz="1400" dirty="0">
                <a:latin typeface="Verdana" panose="020B0604030504040204" pitchFamily="34" charset="0"/>
                <a:ea typeface="Verdana" panose="020B0604030504040204" pitchFamily="34" charset="0"/>
              </a:rPr>
              <a:t>	- noteikt, ka nepilngadīgam, bez vecāku pavadības Latvijas Republikā ieceļojušam Ukrainas civiliedzīvotājam, kurš Latvijas Republikā ieceļojis mērķtiecīgi organizēta un terminēta mācību vai brīvā laika pavadīšanas pasākuma ietvaros vai lai tādā piedalītos, turpmāk nebūtu nodibināma ārkārtas aizbildnība un nebūtu ieceļams ārkārtas aizbildnis;</a:t>
            </a:r>
          </a:p>
          <a:p>
            <a:pPr marL="114300" indent="0" algn="just">
              <a:buNone/>
            </a:pPr>
            <a:r>
              <a:rPr lang="lv-LV" sz="1400" dirty="0">
                <a:latin typeface="Verdana" panose="020B0604030504040204" pitchFamily="34" charset="0"/>
                <a:ea typeface="Verdana" panose="020B0604030504040204" pitchFamily="34" charset="0"/>
              </a:rPr>
              <a:t>	- pārskatot audžuģimenēs esošo bērnu aprūpei noteikto pabalstu apmērus, tiks ietekmēti arī  Ukrainas civiliedzīvotājiem piešķirto valsts sociālo pabalstu apmēri (aizbildņu un audžuģimeņu atlīdzības, gan bērnu uztura pabalsti)</a:t>
            </a:r>
          </a:p>
          <a:p>
            <a:pPr algn="just"/>
            <a:r>
              <a:rPr lang="lv-LV" sz="1400" b="1" dirty="0">
                <a:latin typeface="Verdana" panose="020B0604030504040204" pitchFamily="34" charset="0"/>
                <a:ea typeface="Verdana" panose="020B0604030504040204" pitchFamily="34" charset="0"/>
              </a:rPr>
              <a:t>Sabiedrības integrācijas fonds rosina</a:t>
            </a:r>
            <a:r>
              <a:rPr lang="lv-LV" sz="1400" dirty="0">
                <a:latin typeface="Verdana" panose="020B0604030504040204" pitchFamily="34" charset="0"/>
                <a:ea typeface="Verdana" panose="020B0604030504040204" pitchFamily="34" charset="0"/>
              </a:rPr>
              <a:t>: </a:t>
            </a:r>
          </a:p>
          <a:p>
            <a:pPr marL="114300" indent="0" algn="just">
              <a:buNone/>
            </a:pPr>
            <a:r>
              <a:rPr lang="lv-LV" sz="1400" dirty="0">
                <a:latin typeface="Verdana" panose="020B0604030504040204" pitchFamily="34" charset="0"/>
                <a:ea typeface="Verdana" panose="020B0604030504040204" pitchFamily="34" charset="0"/>
              </a:rPr>
              <a:t>	- </a:t>
            </a:r>
            <a:r>
              <a:rPr lang="lv-LV" sz="1400" kern="1200" dirty="0">
                <a:solidFill>
                  <a:schemeClr val="tx1"/>
                </a:solidFill>
                <a:latin typeface="Verdana"/>
              </a:rPr>
              <a:t>Ieviest SIF latviešu valodas kursu projektos prasību par </a:t>
            </a:r>
            <a:r>
              <a:rPr lang="lv-LV" sz="1400" kern="1200" dirty="0">
                <a:solidFill>
                  <a:srgbClr val="000000"/>
                </a:solidFill>
                <a:latin typeface="Verdana"/>
              </a:rPr>
              <a:t>obligātu valsts valodas eksāmenu pēc kursa valodas līmeņa apgūšanas (A1 un/vai A2).</a:t>
            </a:r>
          </a:p>
          <a:p>
            <a:pPr marL="114300" indent="0" algn="just">
              <a:buNone/>
            </a:pPr>
            <a:r>
              <a:rPr lang="lv-LV" sz="1400" kern="1200" dirty="0">
                <a:solidFill>
                  <a:srgbClr val="000000"/>
                </a:solidFill>
                <a:latin typeface="Verdana"/>
              </a:rPr>
              <a:t>Ekonomikas ministrija</a:t>
            </a:r>
          </a:p>
          <a:p>
            <a:pPr algn="just"/>
            <a:r>
              <a:rPr lang="lv-LV" sz="1400" b="1" kern="1200" dirty="0">
                <a:solidFill>
                  <a:srgbClr val="000000"/>
                </a:solidFill>
                <a:latin typeface="Verdana"/>
              </a:rPr>
              <a:t>Ekonomikas ministrijas </a:t>
            </a:r>
            <a:r>
              <a:rPr lang="lv-LV" sz="1400" kern="1200" dirty="0">
                <a:solidFill>
                  <a:srgbClr val="000000"/>
                </a:solidFill>
                <a:latin typeface="Verdana"/>
              </a:rPr>
              <a:t>ieskatā</a:t>
            </a:r>
            <a:r>
              <a:rPr lang="lv-LV" sz="1400" dirty="0">
                <a:latin typeface="Verdana" panose="020B0604030504040204" pitchFamily="34" charset="0"/>
                <a:ea typeface="Verdana" panose="020B0604030504040204" pitchFamily="34" charset="0"/>
              </a:rPr>
              <a:t> šobrīd noteiktie izmitināšanas un ēdināšanas pakalpojumi primārā atbalsta ietvaros jāturpina līdzšinējā apjomā. Turklāt izmaksu pozīcija primārām atbalstam ir salīdzinoši neliela visā atbalsta veidu kopumā</a:t>
            </a:r>
          </a:p>
          <a:p>
            <a:pPr algn="just"/>
            <a:endParaRPr lang="lv-LV" sz="1400" kern="1200" dirty="0">
              <a:solidFill>
                <a:srgbClr val="000000"/>
              </a:solidFill>
              <a:latin typeface="Verdana"/>
            </a:endParaRPr>
          </a:p>
          <a:p>
            <a:pPr marL="114300" indent="0" algn="just">
              <a:buNone/>
            </a:pPr>
            <a:endParaRPr lang="lv-LV" sz="1400" kern="1200" dirty="0">
              <a:solidFill>
                <a:srgbClr val="000000"/>
              </a:solidFill>
              <a:latin typeface="Verdana"/>
            </a:endParaRPr>
          </a:p>
          <a:p>
            <a:pPr marL="114300" indent="0" algn="just">
              <a:buNone/>
            </a:pPr>
            <a:endParaRPr lang="lv-LV" sz="1400" kern="1200" dirty="0">
              <a:solidFill>
                <a:srgbClr val="000000"/>
              </a:solidFill>
              <a:latin typeface="Verdana"/>
            </a:endParaRPr>
          </a:p>
          <a:p>
            <a:pPr marL="114300" indent="0" algn="just">
              <a:buNone/>
            </a:pPr>
            <a:endParaRPr lang="lv-LV" sz="1400" dirty="0">
              <a:latin typeface="Verdana" panose="020B0604030504040204" pitchFamily="34" charset="0"/>
              <a:ea typeface="Verdana" panose="020B0604030504040204" pitchFamily="34" charset="0"/>
            </a:endParaRPr>
          </a:p>
          <a:p>
            <a:pPr marL="114300" indent="0">
              <a:buNone/>
            </a:pPr>
            <a:endParaRPr lang="lv-LV" dirty="0"/>
          </a:p>
        </p:txBody>
      </p:sp>
      <p:sp>
        <p:nvSpPr>
          <p:cNvPr id="4" name="Slide Number Placeholder 3"/>
          <p:cNvSpPr>
            <a:spLocks noGrp="1"/>
          </p:cNvSpPr>
          <p:nvPr>
            <p:ph type="sldNum" idx="12"/>
          </p:nvPr>
        </p:nvSpPr>
        <p:spPr/>
        <p:txBody>
          <a:bodyPr/>
          <a:lstStyle/>
          <a:p>
            <a:pPr marL="0" lvl="0" indent="0" algn="r" rtl="0">
              <a:spcBef>
                <a:spcPts val="0"/>
              </a:spcBef>
              <a:spcAft>
                <a:spcPts val="0"/>
              </a:spcAft>
              <a:buNone/>
            </a:pPr>
            <a:fld id="{00000000-1234-1234-1234-123412341234}" type="slidenum">
              <a:rPr lang="lv" smtClean="0"/>
              <a:t>39</a:t>
            </a:fld>
            <a:endParaRPr lang="lv"/>
          </a:p>
        </p:txBody>
      </p:sp>
    </p:spTree>
    <p:extLst>
      <p:ext uri="{BB962C8B-B14F-4D97-AF65-F5344CB8AC3E}">
        <p14:creationId xmlns:p14="http://schemas.microsoft.com/office/powerpoint/2010/main" val="541591493"/>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Shape 330"/>
        <p:cNvGrpSpPr/>
        <p:nvPr/>
      </p:nvGrpSpPr>
      <p:grpSpPr>
        <a:xfrm>
          <a:off x="0" y="0"/>
          <a:ext cx="0" cy="0"/>
          <a:chOff x="0" y="0"/>
          <a:chExt cx="0" cy="0"/>
        </a:xfrm>
      </p:grpSpPr>
      <p:pic>
        <p:nvPicPr>
          <p:cNvPr id="331" name="Google Shape;331;p32"/>
          <p:cNvPicPr preferRelativeResize="0"/>
          <p:nvPr/>
        </p:nvPicPr>
        <p:blipFill rotWithShape="1">
          <a:blip r:embed="rId3">
            <a:alphaModFix/>
          </a:blip>
          <a:srcRect/>
          <a:stretch/>
        </p:blipFill>
        <p:spPr>
          <a:xfrm>
            <a:off x="0" y="0"/>
            <a:ext cx="12192000" cy="6858000"/>
          </a:xfrm>
          <a:prstGeom prst="rect">
            <a:avLst/>
          </a:prstGeom>
          <a:noFill/>
          <a:ln>
            <a:noFill/>
          </a:ln>
        </p:spPr>
      </p:pic>
      <p:pic>
        <p:nvPicPr>
          <p:cNvPr id="332" name="Google Shape;332;p32"/>
          <p:cNvPicPr preferRelativeResize="0"/>
          <p:nvPr/>
        </p:nvPicPr>
        <p:blipFill rotWithShape="1">
          <a:blip r:embed="rId4">
            <a:alphaModFix/>
          </a:blip>
          <a:srcRect/>
          <a:stretch/>
        </p:blipFill>
        <p:spPr>
          <a:xfrm>
            <a:off x="55002" y="0"/>
            <a:ext cx="12192000" cy="6858000"/>
          </a:xfrm>
          <a:prstGeom prst="rect">
            <a:avLst/>
          </a:prstGeom>
          <a:noFill/>
          <a:ln>
            <a:noFill/>
          </a:ln>
        </p:spPr>
      </p:pic>
    </p:spTree>
  </p:cSld>
  <p:clrMapOvr>
    <a:masterClrMapping/>
  </p:clrMapOvr>
</p:sld>
</file>

<file path=ppt/theme/theme1.xml><?xml version="1.0" encoding="utf-8"?>
<a:theme xmlns:a="http://schemas.openxmlformats.org/drawingml/2006/main" name="90_Prezentacija_templateLV">
  <a:themeElements>
    <a:clrScheme name="Office">
      <a:dk1>
        <a:srgbClr val="000000"/>
      </a:dk1>
      <a:lt1>
        <a:srgbClr val="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95_Prezentacija_templateLV">
  <a:themeElements>
    <a:clrScheme name="Office">
      <a:dk1>
        <a:srgbClr val="000000"/>
      </a:dk1>
      <a:lt1>
        <a:srgbClr val="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89_Prezentacija_templateLV">
  <a:themeElements>
    <a:clrScheme name="Office">
      <a:dk1>
        <a:srgbClr val="000000"/>
      </a:dk1>
      <a:lt1>
        <a:srgbClr val="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2_Custom Design">
  <a:themeElements>
    <a:clrScheme name="EMin2021">
      <a:dk1>
        <a:sysClr val="windowText" lastClr="000000"/>
      </a:dk1>
      <a:lt1>
        <a:sysClr val="window" lastClr="FFFFFF"/>
      </a:lt1>
      <a:dk2>
        <a:srgbClr val="44546A"/>
      </a:dk2>
      <a:lt2>
        <a:srgbClr val="E7E6E6"/>
      </a:lt2>
      <a:accent1>
        <a:srgbClr val="4CA9B9"/>
      </a:accent1>
      <a:accent2>
        <a:srgbClr val="99CED7"/>
      </a:accent2>
      <a:accent3>
        <a:srgbClr val="A5A5A5"/>
      </a:accent3>
      <a:accent4>
        <a:srgbClr val="FFC000"/>
      </a:accent4>
      <a:accent5>
        <a:srgbClr val="70AD47"/>
      </a:accent5>
      <a:accent6>
        <a:srgbClr val="ED7D31"/>
      </a:accent6>
      <a:hlink>
        <a:srgbClr val="0563C1"/>
      </a:hlink>
      <a:folHlink>
        <a:srgbClr val="954F72"/>
      </a:folHlink>
    </a:clrScheme>
    <a:fontScheme name="EkMin fonti">
      <a:majorFont>
        <a:latin typeface="Verdana"/>
        <a:ea typeface=""/>
        <a:cs typeface=""/>
      </a:majorFont>
      <a:minorFont>
        <a:latin typeface="Verdana"/>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Presentation1" id="{40F00EDE-84C2-284B-8BB1-76EBE6454CDE}" vid="{516E902B-0D2F-7748-9EB3-51E065A2A7F4}"/>
    </a:ext>
  </a:extLst>
</a:theme>
</file>

<file path=ppt/theme/theme5.xml><?xml version="1.0" encoding="utf-8"?>
<a:theme xmlns:a="http://schemas.openxmlformats.org/drawingml/2006/main" name="99_Prezentacija_templateLV">
  <a:themeElements>
    <a:clrScheme name="Office">
      <a:dk1>
        <a:srgbClr val="000000"/>
      </a:dk1>
      <a:lt1>
        <a:srgbClr val="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6.xml><?xml version="1.0" encoding="utf-8"?>
<a:theme xmlns:a="http://schemas.openxmlformats.org/drawingml/2006/main" name="91_Prezentacija_templateLV">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itullapa_kontaktinformacija">
      <a:majorFont>
        <a:latin typeface="Times New Roman"/>
        <a:ea typeface=""/>
        <a:cs typeface=""/>
      </a:majorFont>
      <a:minorFont>
        <a:latin typeface="Times New Roman"/>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7.xml><?xml version="1.0" encoding="utf-8"?>
<a:theme xmlns:a="http://schemas.openxmlformats.org/drawingml/2006/main" name="Parcel">
  <a:themeElements>
    <a:clrScheme name="Custom 2">
      <a:dk1>
        <a:srgbClr val="000000"/>
      </a:dk1>
      <a:lt1>
        <a:srgbClr val="FFFFFF"/>
      </a:lt1>
      <a:dk2>
        <a:srgbClr val="595959"/>
      </a:dk2>
      <a:lt2>
        <a:srgbClr val="EBEFF0"/>
      </a:lt2>
      <a:accent1>
        <a:srgbClr val="262626"/>
      </a:accent1>
      <a:accent2>
        <a:srgbClr val="800024"/>
      </a:accent2>
      <a:accent3>
        <a:srgbClr val="9CAFAF"/>
      </a:accent3>
      <a:accent4>
        <a:srgbClr val="DAE1E1"/>
      </a:accent4>
      <a:accent5>
        <a:srgbClr val="CFD9DB"/>
      </a:accent5>
      <a:accent6>
        <a:srgbClr val="A0988C"/>
      </a:accent6>
      <a:hlink>
        <a:srgbClr val="FFB2C8"/>
      </a:hlink>
      <a:folHlink>
        <a:srgbClr val="FFB2C8"/>
      </a:folHlink>
    </a:clrScheme>
    <a:fontScheme name="Custom 1">
      <a:majorFont>
        <a:latin typeface="Verdana"/>
        <a:ea typeface=""/>
        <a:cs typeface=""/>
      </a:majorFont>
      <a:minorFont>
        <a:latin typeface="Verdana"/>
        <a:ea typeface=""/>
        <a:cs typeface=""/>
      </a:minorFont>
    </a:fontScheme>
    <a:fmtScheme name="Parcel">
      <a:fillStyleLst>
        <a:solidFill>
          <a:schemeClr val="phClr"/>
        </a:solidFill>
        <a:gradFill rotWithShape="1">
          <a:gsLst>
            <a:gs pos="0">
              <a:schemeClr val="phClr">
                <a:tint val="80000"/>
                <a:satMod val="107000"/>
                <a:lumMod val="103000"/>
              </a:schemeClr>
            </a:gs>
            <a:gs pos="100000">
              <a:schemeClr val="phClr">
                <a:tint val="82000"/>
                <a:satMod val="109000"/>
                <a:lumMod val="103000"/>
              </a:schemeClr>
            </a:gs>
          </a:gsLst>
          <a:lin ang="5400000" scaled="0"/>
        </a:gradFill>
        <a:gradFill rotWithShape="1">
          <a:gsLst>
            <a:gs pos="0">
              <a:schemeClr val="phClr">
                <a:tint val="97000"/>
                <a:satMod val="100000"/>
                <a:lumMod val="102000"/>
              </a:schemeClr>
            </a:gs>
            <a:gs pos="50000">
              <a:schemeClr val="phClr">
                <a:shade val="100000"/>
                <a:satMod val="103000"/>
                <a:lumMod val="100000"/>
              </a:schemeClr>
            </a:gs>
            <a:gs pos="100000">
              <a:schemeClr val="phClr">
                <a:shade val="93000"/>
                <a:satMod val="110000"/>
                <a:lumMod val="99000"/>
              </a:schemeClr>
            </a:gs>
          </a:gsLst>
          <a:lin ang="5400000" scaled="0"/>
        </a:gradFill>
      </a:fillStyleLst>
      <a:lnStyleLst>
        <a:ln w="6350" cap="flat" cmpd="sng" algn="ctr">
          <a:solidFill>
            <a:schemeClr val="phClr"/>
          </a:solidFill>
          <a:prstDash val="solid"/>
        </a:ln>
        <a:ln w="12700" cap="flat" cmpd="sng" algn="ctr">
          <a:solidFill>
            <a:schemeClr val="phClr"/>
          </a:solidFill>
          <a:prstDash val="solid"/>
        </a:ln>
        <a:ln w="31750" cap="flat" cmpd="sng" algn="ctr">
          <a:solidFill>
            <a:schemeClr val="phClr"/>
          </a:solidFill>
          <a:prstDash val="solid"/>
        </a:ln>
      </a:lnStyleLst>
      <a:effectStyleLst>
        <a:effectStyle>
          <a:effectLst/>
        </a:effectStyle>
        <a:effectStyle>
          <a:effectLst/>
        </a:effectStyle>
        <a:effectStyle>
          <a:effectLst>
            <a:outerShdw blurRad="55880" dist="15240" dir="5400000" algn="ctr" rotWithShape="0">
              <a:srgbClr val="000000">
                <a:alpha val="45000"/>
              </a:srgbClr>
            </a:outerShdw>
          </a:effectLst>
          <a:scene3d>
            <a:camera prst="orthographicFront">
              <a:rot lat="0" lon="0" rev="0"/>
            </a:camera>
            <a:lightRig rig="brightRoom" dir="tl"/>
          </a:scene3d>
          <a:sp3d prstMaterial="dkEdge">
            <a:bevelT w="0" h="0"/>
          </a:sp3d>
        </a:effectStyle>
      </a:effectStyleLst>
      <a:bgFillStyleLst>
        <a:solidFill>
          <a:schemeClr val="phClr"/>
        </a:solidFill>
        <a:solidFill>
          <a:schemeClr val="phClr">
            <a:tint val="95000"/>
            <a:satMod val="170000"/>
          </a:schemeClr>
        </a:solidFill>
        <a:gradFill rotWithShape="1">
          <a:gsLst>
            <a:gs pos="0">
              <a:schemeClr val="phClr">
                <a:tint val="97000"/>
                <a:shade val="100000"/>
                <a:satMod val="185000"/>
                <a:lumMod val="120000"/>
              </a:schemeClr>
            </a:gs>
            <a:gs pos="100000">
              <a:schemeClr val="phClr">
                <a:tint val="96000"/>
                <a:shade val="95000"/>
                <a:satMod val="215000"/>
                <a:lumMod val="80000"/>
              </a:schemeClr>
            </a:gs>
          </a:gsLst>
          <a:path path="circle">
            <a:fillToRect l="50000" t="55000" r="125000" b="100000"/>
          </a:path>
        </a:gradFill>
      </a:bgFillStyleLst>
    </a:fmtScheme>
  </a:themeElements>
  <a:objectDefaults>
    <a:txDef>
      <a:spPr/>
      <a:bodyPr vert="horz" lIns="91440" tIns="45720" rIns="91440" bIns="45720" rtlCol="0" anchor="ctr"/>
      <a:lstStyle>
        <a:defPPr algn="l">
          <a:lnSpc>
            <a:spcPct val="120000"/>
          </a:lnSpc>
          <a:spcBef>
            <a:spcPts val="0"/>
          </a:spcBef>
          <a:defRPr sz="800" dirty="0"/>
        </a:defPPr>
      </a:lstStyle>
    </a:txDef>
  </a:objectDefaults>
  <a:extraClrSchemeLst/>
  <a:extLst>
    <a:ext uri="{05A4C25C-085E-4340-85A3-A5531E510DB2}">
      <thm15:themeFamily xmlns:thm15="http://schemas.microsoft.com/office/thememl/2012/main" name="SIF_GDD_Template" id="{0A2504CB-092A-BF49-8D87-54A742001EB0}" vid="{1F79517A-3B9E-B248-B156-B09BA257E491}"/>
    </a:ext>
  </a:extLst>
</a:theme>
</file>

<file path=ppt/theme/theme8.xml><?xml version="1.0" encoding="utf-8"?>
<a:theme xmlns:a="http://schemas.openxmlformats.org/drawingml/2006/main" name="92_Prezentacija_templateLV">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itullapa_kontaktinformacija">
      <a:majorFont>
        <a:latin typeface="Times New Roman"/>
        <a:ea typeface=""/>
        <a:cs typeface=""/>
      </a:majorFont>
      <a:minorFont>
        <a:latin typeface="Times New Roman"/>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9.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Override1.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Tahoma"/>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2.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Tahoma"/>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3.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4.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5.xml><?xml version="1.0" encoding="utf-8"?>
<a:themeOverride xmlns:a="http://schemas.openxmlformats.org/drawingml/2006/main">
  <a:clrScheme name="Office 2013 - 2022">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2013 - 2022">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Tahoma"/>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2013 - 2022">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6.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Tahoma"/>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docProps/app.xml><?xml version="1.0" encoding="utf-8"?>
<Properties xmlns="http://schemas.openxmlformats.org/officeDocument/2006/extended-properties" xmlns:vt="http://schemas.openxmlformats.org/officeDocument/2006/docPropsVTypes">
  <TotalTime>38276</TotalTime>
  <Words>4044</Words>
  <Application>Microsoft Office PowerPoint</Application>
  <PresentationFormat>Widescreen</PresentationFormat>
  <Paragraphs>878</Paragraphs>
  <Slides>40</Slides>
  <Notes>28</Notes>
  <HiddenSlides>0</HiddenSlides>
  <MMClips>0</MMClips>
  <ScaleCrop>false</ScaleCrop>
  <HeadingPairs>
    <vt:vector size="6" baseType="variant">
      <vt:variant>
        <vt:lpstr>Fonts Used</vt:lpstr>
      </vt:variant>
      <vt:variant>
        <vt:i4>10</vt:i4>
      </vt:variant>
      <vt:variant>
        <vt:lpstr>Theme</vt:lpstr>
      </vt:variant>
      <vt:variant>
        <vt:i4>8</vt:i4>
      </vt:variant>
      <vt:variant>
        <vt:lpstr>Slide Titles</vt:lpstr>
      </vt:variant>
      <vt:variant>
        <vt:i4>40</vt:i4>
      </vt:variant>
    </vt:vector>
  </HeadingPairs>
  <TitlesOfParts>
    <vt:vector size="58" baseType="lpstr">
      <vt:lpstr>MS PGothic</vt:lpstr>
      <vt:lpstr>Aptos Narrow</vt:lpstr>
      <vt:lpstr>Arial</vt:lpstr>
      <vt:lpstr>Calibri</vt:lpstr>
      <vt:lpstr>Helvetica Neue</vt:lpstr>
      <vt:lpstr>PT Sans</vt:lpstr>
      <vt:lpstr>Times New Roman</vt:lpstr>
      <vt:lpstr>Urdu Typesetting</vt:lpstr>
      <vt:lpstr>Verdana</vt:lpstr>
      <vt:lpstr>Wingdings</vt:lpstr>
      <vt:lpstr>90_Prezentacija_templateLV</vt:lpstr>
      <vt:lpstr>95_Prezentacija_templateLV</vt:lpstr>
      <vt:lpstr>89_Prezentacija_templateLV</vt:lpstr>
      <vt:lpstr>2_Custom Design</vt:lpstr>
      <vt:lpstr>99_Prezentacija_templateLV</vt:lpstr>
      <vt:lpstr>91_Prezentacija_templateLV</vt:lpstr>
      <vt:lpstr>Parcel</vt:lpstr>
      <vt:lpstr>92_Prezentacija_templateLV</vt:lpstr>
      <vt:lpstr>Par aktuālo situāciju atbalsta sniegšanā Ukrainas civiliedzīvotājiem </vt:lpstr>
      <vt:lpstr>Ukrainas pilsoņu ieceļošana Latvijas Republikā  pār ārējo robežu (dati uz 30.04.2024.)</vt:lpstr>
      <vt:lpstr> Ukrainas civiliedzīvotāji Fizisko personu reģistrā (dati uz 01.05.2024.)</vt:lpstr>
      <vt:lpstr> Ukrainas civiliedzīvotājiem izsniegtās ilgtermiņa vīzas un termiņuzturēšanās atļaujas  (dati uz 07.05.2024.)  </vt:lpstr>
      <vt:lpstr>Pašvaldībās reģistrētie Ukrainas civiliedzīvotāji (UCASNIR* dati uz 07.05.2024.)</vt:lpstr>
      <vt:lpstr>Ukrainas atbalstam piešķirtais finansējums 2022., 2023.un 2024. gadā, euro </vt:lpstr>
      <vt:lpstr>Vidējais darba ņēmēju skaits un to sadalījums pēc darba ienākumu apmēra*</vt:lpstr>
      <vt:lpstr>Informācija par darba devējiem, kuri nodarbina Ukrainas civiliedzīvotājus (19.04.2024. Darba devēja ziņojumu dati) </vt:lpstr>
      <vt:lpstr>PowerPoint Presentation</vt:lpstr>
      <vt:lpstr>PowerPoint Presentation</vt:lpstr>
      <vt:lpstr>Pašvaldību pieprasītā izdevumu kompensācija par izmitināšanas un ēdināšanas pakalpojumiem</vt:lpstr>
      <vt:lpstr>Pašvaldību pieprasītās izmitināšanas un ēdināšanas pakalpojumu izdevumu kompensācijas dinamika 2023. un 2024. gadā pa mēnešiem, tūkst. euro</vt:lpstr>
      <vt:lpstr>Pašvaldību pieprasītā izdevumu kompensācija dažādiem izmitināšanas veidiem  2023. un 2024. gadā pa mēnešiem, tūkst. euro</vt:lpstr>
      <vt:lpstr>PowerPoint Presentation</vt:lpstr>
      <vt:lpstr>PowerPoint Presentation</vt:lpstr>
      <vt:lpstr>PowerPoint Presentation</vt:lpstr>
      <vt:lpstr>Valsts sociālie pabalsti</vt:lpstr>
      <vt:lpstr>Sociālie pakalpojumi</vt:lpstr>
      <vt:lpstr>PowerPoint Presentation</vt:lpstr>
      <vt:lpstr>PowerPoint Presentation</vt:lpstr>
      <vt:lpstr>PowerPoint Presentation</vt:lpstr>
      <vt:lpstr>Veselības aprūpes saņemšana pēc steidzamības (mēneša griezumā)</vt:lpstr>
      <vt:lpstr>Ukrainas iedzīvotāju skaits, kuri vērsušies Nacionālajā veselības dienestā jeb NVD (tālrunis 80001234, e-pasts nvd@vmnvd.gov.lv, Vienotais atbalsta centrs)</vt:lpstr>
      <vt:lpstr>Ukrainas iedzīvotāji, kas vērsušies stacionārā ārstniecības iestādē (slimnīcā) mēneša laikā (dati par 01.01.2023.-31.03.2024.)</vt:lpstr>
      <vt:lpstr>Neatliekamā medicīniskā palīdzība  NMPD izpildītie izsaukumi pie Ukrainas  civiliedzīvotājiem sadalījumā pēc izsaukuma rezultāta</vt:lpstr>
      <vt:lpstr>Infekcijas slimību gadījumi Ukrainas civiliedzīvotāju vidū</vt:lpstr>
      <vt:lpstr>Nodarbināto ārstniecības personu un farmācijas jomas speciālistu no Ukrainas skaits (kumulatīvais rādītājs), uz 2024.gada aprīli</vt:lpstr>
      <vt:lpstr>Ārstniecības personu un Farmācijas jomas speciālistu no Ukrainas skaits, kuras pārtraukušas darba attiecības (kumulatīvais rādītājs) uz 2024.gada aprīli</vt:lpstr>
      <vt:lpstr>PowerPoint Presentation</vt:lpstr>
      <vt:lpstr>Latviešu valodas mācības</vt:lpstr>
      <vt:lpstr>Kultūrorientācijas kursi</vt:lpstr>
      <vt:lpstr>Nevalstisko organizāciju darbība Ukrainas civiliedzīvotāju atbalstam </vt:lpstr>
      <vt:lpstr>Profesionālās izglītības ieguve</vt:lpstr>
      <vt:lpstr>Bezmaksas valsts muzeju apmeklējumi</vt:lpstr>
      <vt:lpstr>Mērķprogramma «Radošo stipendiju programma Ukrainas pilsoņiem»</vt:lpstr>
      <vt:lpstr>Mērķtiecīgs atbalsts Ukrainas civiliedzīvotājiem 2023.gadā</vt:lpstr>
      <vt:lpstr>Mērķtiecīgs atbalsts Ukrainas civiliedzīvotājiem 2024.gadā I cet.,</vt:lpstr>
      <vt:lpstr>SIF priekšlikumi 2025.g. </vt:lpstr>
      <vt:lpstr>Atbildīgo iestāžu virzītās un rosinātās izmaiņas atbalsta pasākumos Ukrainas civiliedzīvotājiem</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Par aktuālo situāciju atbalsta sniegšanā Ukrainas civiliedzīvotājiem</dc:title>
  <dc:creator>Inese Kalniņa</dc:creator>
  <cp:lastModifiedBy>Elīna Āboliņa</cp:lastModifiedBy>
  <cp:revision>1118</cp:revision>
  <cp:lastPrinted>2023-08-31T06:24:39Z</cp:lastPrinted>
  <dcterms:created xsi:type="dcterms:W3CDTF">2014-11-20T14:46:47Z</dcterms:created>
  <dcterms:modified xsi:type="dcterms:W3CDTF">2024-05-13T12:26:29Z</dcterms:modified>
</cp:coreProperties>
</file>