
<file path=[Content_Types].xml><?xml version="1.0" encoding="utf-8"?>
<Types xmlns="http://schemas.openxmlformats.org/package/2006/content-types">
  <Default Extension="png" ContentType="image/png"/>
  <Default Extension="bin" ContentType="application/vnd.openxmlformats-officedocument.oleObject"/>
  <Default Extension="svg" ContentType="image/svg+xml"/>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4.xml" ContentType="application/vnd.openxmlformats-officedocument.theme+xml"/>
  <Override PartName="/ppt/slideLayouts/slideLayout24.xml" ContentType="application/vnd.openxmlformats-officedocument.presentationml.slideLayout+xml"/>
  <Override PartName="/ppt/theme/theme5.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6.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7.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8.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theme/theme9.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theme/theme10.xml" ContentType="application/vnd.openxmlformats-officedocument.theme+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theme/theme11.xml" ContentType="application/vnd.openxmlformats-officedocument.theme+xml"/>
  <Override PartName="/ppt/theme/theme12.xml" ContentType="application/vnd.openxmlformats-officedocument.theme+xml"/>
  <Override PartName="/ppt/notesSlides/notesSlide1.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theme/themeOverride1.xml" ContentType="application/vnd.openxmlformats-officedocument.themeOverr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theme/themeOverride2.xml" ContentType="application/vnd.openxmlformats-officedocument.themeOverrid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11.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2.xml" ContentType="application/vnd.openxmlformats-officedocument.presentationml.notesSlide+xml"/>
  <Override PartName="/ppt/charts/chart12.xml" ContentType="application/vnd.openxmlformats-officedocument.drawingml.chart+xml"/>
  <Override PartName="/ppt/charts/style12.xml" ContentType="application/vnd.ms-office.chartstyle+xml"/>
  <Override PartName="/ppt/charts/colors12.xml" ContentType="application/vnd.ms-office.chartcolorstyle+xml"/>
  <Override PartName="/ppt/notesSlides/notesSlide3.xml" ContentType="application/vnd.openxmlformats-officedocument.presentationml.notesSlide+xml"/>
  <Override PartName="/ppt/charts/chart13.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14.xml" ContentType="application/vnd.openxmlformats-officedocument.drawingml.chart+xml"/>
  <Override PartName="/ppt/charts/style14.xml" ContentType="application/vnd.ms-office.chartstyle+xml"/>
  <Override PartName="/ppt/charts/colors14.xml" ContentType="application/vnd.ms-office.chartcolorstyle+xml"/>
  <Override PartName="/ppt/theme/themeOverride3.xml" ContentType="application/vnd.openxmlformats-officedocument.themeOverr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5.xml" ContentType="application/vnd.openxmlformats-officedocument.drawingml.chart+xml"/>
  <Override PartName="/ppt/charts/style15.xml" ContentType="application/vnd.ms-office.chartstyle+xml"/>
  <Override PartName="/ppt/charts/colors15.xml" ContentType="application/vnd.ms-office.chartcolorstyle+xml"/>
  <Override PartName="/ppt/theme/themeOverride4.xml" ContentType="application/vnd.openxmlformats-officedocument.themeOverride+xml"/>
  <Override PartName="/ppt/charts/chart16.xml" ContentType="application/vnd.openxmlformats-officedocument.drawingml.chart+xml"/>
  <Override PartName="/ppt/charts/style16.xml" ContentType="application/vnd.ms-office.chartstyle+xml"/>
  <Override PartName="/ppt/charts/colors16.xml" ContentType="application/vnd.ms-office.chartcolorstyle+xml"/>
  <Override PartName="/ppt/theme/themeOverride5.xml" ContentType="application/vnd.openxmlformats-officedocument.themeOverride+xml"/>
  <Override PartName="/ppt/charts/chart17.xml" ContentType="application/vnd.openxmlformats-officedocument.drawingml.chart+xml"/>
  <Override PartName="/ppt/charts/style17.xml" ContentType="application/vnd.ms-office.chartstyle+xml"/>
  <Override PartName="/ppt/charts/colors17.xml" ContentType="application/vnd.ms-office.chartcolorstyle+xml"/>
  <Override PartName="/ppt/theme/themeOverride6.xml" ContentType="application/vnd.openxmlformats-officedocument.themeOverride+xml"/>
  <Override PartName="/ppt/charts/chart18.xml" ContentType="application/vnd.openxmlformats-officedocument.drawingml.chart+xml"/>
  <Override PartName="/ppt/charts/style18.xml" ContentType="application/vnd.ms-office.chartstyle+xml"/>
  <Override PartName="/ppt/charts/colors18.xml" ContentType="application/vnd.ms-office.chartcolorstyle+xml"/>
  <Override PartName="/ppt/theme/themeOverride7.xml" ContentType="application/vnd.openxmlformats-officedocument.themeOverr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23.xml" ContentType="application/vnd.openxmlformats-officedocument.drawingml.chart+xml"/>
  <Override PartName="/ppt/charts/style19.xml" ContentType="application/vnd.ms-office.chartstyle+xml"/>
  <Override PartName="/ppt/charts/colors19.xml" ContentType="application/vnd.ms-office.chartcolorstyl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autoCompressPictures="0">
  <p:sldMasterIdLst>
    <p:sldMasterId id="2147483648" r:id="rId1"/>
    <p:sldMasterId id="2147483655" r:id="rId2"/>
    <p:sldMasterId id="2147483776" r:id="rId3"/>
    <p:sldMasterId id="2147483899" r:id="rId4"/>
    <p:sldMasterId id="2147483906" r:id="rId5"/>
    <p:sldMasterId id="2147483908" r:id="rId6"/>
    <p:sldMasterId id="2147483918" r:id="rId7"/>
    <p:sldMasterId id="2147483931" r:id="rId8"/>
    <p:sldMasterId id="2147483944" r:id="rId9"/>
    <p:sldMasterId id="2147483963" r:id="rId10"/>
    <p:sldMasterId id="2147483973" r:id="rId11"/>
  </p:sldMasterIdLst>
  <p:notesMasterIdLst>
    <p:notesMasterId r:id="rId56"/>
  </p:notesMasterIdLst>
  <p:sldIdLst>
    <p:sldId id="256" r:id="rId12"/>
    <p:sldId id="2000" r:id="rId13"/>
    <p:sldId id="1992" r:id="rId14"/>
    <p:sldId id="1993" r:id="rId15"/>
    <p:sldId id="4905" r:id="rId16"/>
    <p:sldId id="4906" r:id="rId17"/>
    <p:sldId id="4912" r:id="rId18"/>
    <p:sldId id="399" r:id="rId19"/>
    <p:sldId id="400" r:id="rId20"/>
    <p:sldId id="401" r:id="rId21"/>
    <p:sldId id="402" r:id="rId22"/>
    <p:sldId id="4897" r:id="rId23"/>
    <p:sldId id="4875" r:id="rId24"/>
    <p:sldId id="4898" r:id="rId25"/>
    <p:sldId id="4899" r:id="rId26"/>
    <p:sldId id="4900" r:id="rId27"/>
    <p:sldId id="4901" r:id="rId28"/>
    <p:sldId id="4902" r:id="rId29"/>
    <p:sldId id="2015" r:id="rId30"/>
    <p:sldId id="2016" r:id="rId31"/>
    <p:sldId id="2017" r:id="rId32"/>
    <p:sldId id="2018" r:id="rId33"/>
    <p:sldId id="2019" r:id="rId34"/>
    <p:sldId id="297" r:id="rId35"/>
    <p:sldId id="887" r:id="rId36"/>
    <p:sldId id="886" r:id="rId37"/>
    <p:sldId id="889" r:id="rId38"/>
    <p:sldId id="1998" r:id="rId39"/>
    <p:sldId id="1999" r:id="rId40"/>
    <p:sldId id="4904" r:id="rId41"/>
    <p:sldId id="2001" r:id="rId42"/>
    <p:sldId id="4907" r:id="rId43"/>
    <p:sldId id="2006" r:id="rId44"/>
    <p:sldId id="4909" r:id="rId45"/>
    <p:sldId id="4911" r:id="rId46"/>
    <p:sldId id="362" r:id="rId47"/>
    <p:sldId id="363" r:id="rId48"/>
    <p:sldId id="364" r:id="rId49"/>
    <p:sldId id="365" r:id="rId50"/>
    <p:sldId id="366" r:id="rId51"/>
    <p:sldId id="367" r:id="rId52"/>
    <p:sldId id="2002" r:id="rId53"/>
    <p:sldId id="2004" r:id="rId54"/>
    <p:sldId id="283" r:id="rId55"/>
  </p:sldIdLst>
  <p:sldSz cx="12192000" cy="6858000"/>
  <p:notesSz cx="6742113" cy="9872663"/>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521415D9-36F7-43E2-AB2F-B90AF26B5E84}">
      <p14:sectionLst xmlns:p14="http://schemas.microsoft.com/office/powerpoint/2010/main">
        <p14:section name="Default Section" id="{CA620AC8-7B90-47E6-8033-87A14EA92974}">
          <p14:sldIdLst>
            <p14:sldId id="256"/>
          </p14:sldIdLst>
        </p14:section>
        <p14:section name="Iekšlietu ministrija" id="{B8603D68-3A7F-40D4-8F78-F88721CCD335}">
          <p14:sldIdLst>
            <p14:sldId id="2000"/>
            <p14:sldId id="1992"/>
            <p14:sldId id="1993"/>
            <p14:sldId id="4905"/>
            <p14:sldId id="4906"/>
            <p14:sldId id="4912"/>
          </p14:sldIdLst>
        </p14:section>
        <p14:section name="Finanšu ministrija" id="{38A7BD9C-62E0-4C26-ACCE-57A44E14972E}">
          <p14:sldIdLst>
            <p14:sldId id="399"/>
            <p14:sldId id="400"/>
            <p14:sldId id="401"/>
            <p14:sldId id="402"/>
          </p14:sldIdLst>
        </p14:section>
        <p14:section name="VARAM" id="{E12BB0EF-886F-46AB-977A-AC9CAFBD2BA7}">
          <p14:sldIdLst>
            <p14:sldId id="4897"/>
            <p14:sldId id="4875"/>
          </p14:sldIdLst>
        </p14:section>
        <p14:section name="Ekonomikas ministrija" id="{7E068503-30AF-42F9-A6EB-11BB85CC64B7}">
          <p14:sldIdLst>
            <p14:sldId id="4898"/>
            <p14:sldId id="4899"/>
            <p14:sldId id="4900"/>
            <p14:sldId id="4901"/>
            <p14:sldId id="4902"/>
          </p14:sldIdLst>
        </p14:section>
        <p14:section name="Labklājības ministrija" id="{04526DFE-D7A2-49E9-9AF4-9E20B91C76DF}">
          <p14:sldIdLst>
            <p14:sldId id="2015"/>
            <p14:sldId id="2016"/>
            <p14:sldId id="2017"/>
            <p14:sldId id="2018"/>
            <p14:sldId id="2019"/>
            <p14:sldId id="297"/>
          </p14:sldIdLst>
        </p14:section>
        <p14:section name="Veselības ministrija" id="{AA88E467-56F1-4EC7-BE88-393B850A3C87}">
          <p14:sldIdLst>
            <p14:sldId id="887"/>
            <p14:sldId id="886"/>
            <p14:sldId id="889"/>
            <p14:sldId id="1998"/>
            <p14:sldId id="1999"/>
            <p14:sldId id="4904"/>
            <p14:sldId id="2001"/>
          </p14:sldIdLst>
        </p14:section>
        <p14:section name="Izglītības un zinātnes ministrija" id="{AAA757A6-A73B-4073-9FAB-C905DB14C015}">
          <p14:sldIdLst>
            <p14:sldId id="4907"/>
            <p14:sldId id="2006"/>
            <p14:sldId id="4909"/>
            <p14:sldId id="4911"/>
          </p14:sldIdLst>
        </p14:section>
        <p14:section name="Kultūras ministrija" id="{1B2E679A-69CC-4B80-B6AD-969C02F5DB5A}">
          <p14:sldIdLst>
            <p14:sldId id="362"/>
            <p14:sldId id="363"/>
            <p14:sldId id="364"/>
            <p14:sldId id="365"/>
            <p14:sldId id="366"/>
            <p14:sldId id="367"/>
          </p14:sldIdLst>
        </p14:section>
        <p14:section name="Sabiedrības integrācijas fonds" id="{D8131841-18A7-4729-8274-38882CE86035}">
          <p14:sldIdLst>
            <p14:sldId id="2002"/>
            <p14:sldId id="2004"/>
          </p14:sldIdLst>
        </p14:section>
        <p14:section name="Nodarbinātība" id="{D2BB5F93-CB2E-4F94-A00C-129785B4A2DB}">
          <p14:sldIdLst>
            <p14:sldId id="283"/>
          </p14:sldIdLst>
        </p14:section>
      </p14:sectionLst>
    </p:ext>
    <p:ext uri="{EFAFB233-063F-42B5-8137-9DF3F51BA10A}">
      <p15:sldGuideLst xmlns:p15="http://schemas.microsoft.com/office/powerpoint/2012/main">
        <p15:guide id="1" orient="horz" pos="2160">
          <p15:clr>
            <a:srgbClr val="000000"/>
          </p15:clr>
        </p15:guide>
        <p15:guide id="2" pos="3840">
          <p15:clr>
            <a:srgbClr val="000000"/>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58" roundtripDataSignature="AMtx7mgj7h0Y0dyVLgOt/C/AbyC0KX86kg=="/>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Inese Kalniņa" initials="IK" lastIdx="0" clrIdx="0">
    <p:extLst>
      <p:ext uri="{19B8F6BF-5375-455C-9EA6-DF929625EA0E}">
        <p15:presenceInfo xmlns:p15="http://schemas.microsoft.com/office/powerpoint/2012/main" userId="S-1-5-21-795239839-1911789335-3482486973-475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AFCD4"/>
    <a:srgbClr val="87A44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8E5E50B0-7A39-4D9E-ABC2-76059328DA78}">
  <a:tblStyle styleId="{8E5E50B0-7A39-4D9E-ABC2-76059328DA78}" styleName="Table_0">
    <a:wholeTbl>
      <a:tcTxStyle b="off" i="off">
        <a:font>
          <a:latin typeface="Arial"/>
          <a:ea typeface="Arial"/>
          <a:cs typeface="Arial"/>
        </a:font>
        <a:srgbClr val="000000"/>
      </a:tcTxStyle>
      <a:tcStyle>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 styleId="{DCD7346A-4BE2-4A4B-8AE7-A67C90B1F5E3}" styleName="Table_1">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D03447BB-5D67-496B-8E87-E561075AD55C}" styleName="Dark Style 1 - Accent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AF606853-7671-496A-8E4F-DF71F8EC918B}" styleName="Dark Style 1 - Accent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751" autoAdjust="0"/>
    <p:restoredTop sz="89554" autoAdjust="0"/>
  </p:normalViewPr>
  <p:slideViewPr>
    <p:cSldViewPr snapToGrid="0">
      <p:cViewPr varScale="1">
        <p:scale>
          <a:sx n="113" d="100"/>
          <a:sy n="113" d="100"/>
        </p:scale>
        <p:origin x="870" y="11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2.xml"/><Relationship Id="rId18" Type="http://schemas.openxmlformats.org/officeDocument/2006/relationships/slide" Target="slides/slide7.xml"/><Relationship Id="rId26" Type="http://schemas.openxmlformats.org/officeDocument/2006/relationships/slide" Target="slides/slide15.xml"/><Relationship Id="rId39" Type="http://schemas.openxmlformats.org/officeDocument/2006/relationships/slide" Target="slides/slide28.xml"/><Relationship Id="rId21" Type="http://schemas.openxmlformats.org/officeDocument/2006/relationships/slide" Target="slides/slide10.xml"/><Relationship Id="rId34" Type="http://schemas.openxmlformats.org/officeDocument/2006/relationships/slide" Target="slides/slide23.xml"/><Relationship Id="rId42" Type="http://schemas.openxmlformats.org/officeDocument/2006/relationships/slide" Target="slides/slide31.xml"/><Relationship Id="rId47" Type="http://schemas.openxmlformats.org/officeDocument/2006/relationships/slide" Target="slides/slide36.xml"/><Relationship Id="rId50" Type="http://schemas.openxmlformats.org/officeDocument/2006/relationships/slide" Target="slides/slide39.xml"/><Relationship Id="rId55" Type="http://schemas.openxmlformats.org/officeDocument/2006/relationships/slide" Target="slides/slide44.xml"/><Relationship Id="rId63" Type="http://schemas.openxmlformats.org/officeDocument/2006/relationships/tableStyles" Target="tableStyles.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5.xml"/><Relationship Id="rId29" Type="http://schemas.openxmlformats.org/officeDocument/2006/relationships/slide" Target="slides/slide18.xml"/><Relationship Id="rId11" Type="http://schemas.openxmlformats.org/officeDocument/2006/relationships/slideMaster" Target="slideMasters/slideMaster11.xml"/><Relationship Id="rId24" Type="http://schemas.openxmlformats.org/officeDocument/2006/relationships/slide" Target="slides/slide13.xml"/><Relationship Id="rId32" Type="http://schemas.openxmlformats.org/officeDocument/2006/relationships/slide" Target="slides/slide21.xml"/><Relationship Id="rId37" Type="http://schemas.openxmlformats.org/officeDocument/2006/relationships/slide" Target="slides/slide26.xml"/><Relationship Id="rId40" Type="http://schemas.openxmlformats.org/officeDocument/2006/relationships/slide" Target="slides/slide29.xml"/><Relationship Id="rId45" Type="http://schemas.openxmlformats.org/officeDocument/2006/relationships/slide" Target="slides/slide34.xml"/><Relationship Id="rId53" Type="http://schemas.openxmlformats.org/officeDocument/2006/relationships/slide" Target="slides/slide42.xml"/><Relationship Id="rId58" Type="http://customschemas.google.com/relationships/presentationmetadata" Target="metadata"/><Relationship Id="rId5" Type="http://schemas.openxmlformats.org/officeDocument/2006/relationships/slideMaster" Target="slideMasters/slideMaster5.xml"/><Relationship Id="rId61" Type="http://schemas.openxmlformats.org/officeDocument/2006/relationships/viewProps" Target="viewProps.xml"/><Relationship Id="rId19" Type="http://schemas.openxmlformats.org/officeDocument/2006/relationships/slide" Target="slides/slide8.xml"/><Relationship Id="rId14" Type="http://schemas.openxmlformats.org/officeDocument/2006/relationships/slide" Target="slides/slide3.xml"/><Relationship Id="rId22" Type="http://schemas.openxmlformats.org/officeDocument/2006/relationships/slide" Target="slides/slide11.xml"/><Relationship Id="rId27" Type="http://schemas.openxmlformats.org/officeDocument/2006/relationships/slide" Target="slides/slide16.xml"/><Relationship Id="rId30" Type="http://schemas.openxmlformats.org/officeDocument/2006/relationships/slide" Target="slides/slide19.xml"/><Relationship Id="rId35" Type="http://schemas.openxmlformats.org/officeDocument/2006/relationships/slide" Target="slides/slide24.xml"/><Relationship Id="rId43" Type="http://schemas.openxmlformats.org/officeDocument/2006/relationships/slide" Target="slides/slide32.xml"/><Relationship Id="rId48" Type="http://schemas.openxmlformats.org/officeDocument/2006/relationships/slide" Target="slides/slide37.xml"/><Relationship Id="rId56" Type="http://schemas.openxmlformats.org/officeDocument/2006/relationships/notesMaster" Target="notesMasters/notesMaster1.xml"/><Relationship Id="rId8" Type="http://schemas.openxmlformats.org/officeDocument/2006/relationships/slideMaster" Target="slideMasters/slideMaster8.xml"/><Relationship Id="rId51" Type="http://schemas.openxmlformats.org/officeDocument/2006/relationships/slide" Target="slides/slide40.xml"/><Relationship Id="rId3" Type="http://schemas.openxmlformats.org/officeDocument/2006/relationships/slideMaster" Target="slideMasters/slideMaster3.xml"/><Relationship Id="rId12" Type="http://schemas.openxmlformats.org/officeDocument/2006/relationships/slide" Target="slides/slide1.xml"/><Relationship Id="rId17" Type="http://schemas.openxmlformats.org/officeDocument/2006/relationships/slide" Target="slides/slide6.xml"/><Relationship Id="rId25" Type="http://schemas.openxmlformats.org/officeDocument/2006/relationships/slide" Target="slides/slide14.xml"/><Relationship Id="rId33" Type="http://schemas.openxmlformats.org/officeDocument/2006/relationships/slide" Target="slides/slide22.xml"/><Relationship Id="rId38" Type="http://schemas.openxmlformats.org/officeDocument/2006/relationships/slide" Target="slides/slide27.xml"/><Relationship Id="rId46" Type="http://schemas.openxmlformats.org/officeDocument/2006/relationships/slide" Target="slides/slide35.xml"/><Relationship Id="rId59" Type="http://schemas.openxmlformats.org/officeDocument/2006/relationships/commentAuthors" Target="commentAuthors.xml"/><Relationship Id="rId20" Type="http://schemas.openxmlformats.org/officeDocument/2006/relationships/slide" Target="slides/slide9.xml"/><Relationship Id="rId41" Type="http://schemas.openxmlformats.org/officeDocument/2006/relationships/slide" Target="slides/slide30.xml"/><Relationship Id="rId54" Type="http://schemas.openxmlformats.org/officeDocument/2006/relationships/slide" Target="slides/slide4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4.xml"/><Relationship Id="rId23" Type="http://schemas.openxmlformats.org/officeDocument/2006/relationships/slide" Target="slides/slide12.xml"/><Relationship Id="rId28" Type="http://schemas.openxmlformats.org/officeDocument/2006/relationships/slide" Target="slides/slide17.xml"/><Relationship Id="rId36" Type="http://schemas.openxmlformats.org/officeDocument/2006/relationships/slide" Target="slides/slide25.xml"/><Relationship Id="rId49" Type="http://schemas.openxmlformats.org/officeDocument/2006/relationships/slide" Target="slides/slide38.xml"/><Relationship Id="rId10" Type="http://schemas.openxmlformats.org/officeDocument/2006/relationships/slideMaster" Target="slideMasters/slideMaster10.xml"/><Relationship Id="rId31" Type="http://schemas.openxmlformats.org/officeDocument/2006/relationships/slide" Target="slides/slide20.xml"/><Relationship Id="rId44" Type="http://schemas.openxmlformats.org/officeDocument/2006/relationships/slide" Target="slides/slide33.xml"/><Relationship Id="rId52" Type="http://schemas.openxmlformats.org/officeDocument/2006/relationships/slide" Target="slides/slide41.xml"/><Relationship Id="rId60"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Master" Target="slideMasters/slideMaster9.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6.xml"/><Relationship Id="rId1" Type="http://schemas.microsoft.com/office/2011/relationships/chartStyle" Target="style6.xml"/><Relationship Id="rId4" Type="http://schemas.openxmlformats.org/officeDocument/2006/relationships/package" Target="../embeddings/Microsoft_Excel_Worksheet3.xlsx"/></Relationships>
</file>

<file path=ppt/charts/_rels/chart7.xml.rels><?xml version="1.0" encoding="UTF-8" standalone="yes"?>
<Relationships xmlns="http://schemas.openxmlformats.org/package/2006/relationships"><Relationship Id="rId3" Type="http://schemas.openxmlformats.org/officeDocument/2006/relationships/oleObject" Target="file:///C:\Users\elina.abolina\Desktop\UA%20statistika%20-%2052.ned&#275;&#316;a2024.xlsx" TargetMode="External"/><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3" Type="http://schemas.openxmlformats.org/officeDocument/2006/relationships/oleObject" Target="file:///C:\Users\elina.abolina\Desktop\UA%20statistika%20-%2052.ned&#275;&#316;a2024.xlsx" TargetMode="External"/><Relationship Id="rId2" Type="http://schemas.microsoft.com/office/2011/relationships/chartColorStyle" Target="colors8.xml"/><Relationship Id="rId1" Type="http://schemas.microsoft.com/office/2011/relationships/chartStyle" Target="style8.xml"/></Relationships>
</file>

<file path=ppt/charts/_rels/chart9.xml.rels><?xml version="1.0" encoding="UTF-8" standalone="yes"?>
<Relationships xmlns="http://schemas.openxmlformats.org/package/2006/relationships"><Relationship Id="rId3" Type="http://schemas.openxmlformats.org/officeDocument/2006/relationships/oleObject" Target="file:///C:\Users\elina.abolina\Desktop\UA%20statistika%20-%2052.ned&#275;&#316;a2024.xlsx" TargetMode="External"/><Relationship Id="rId2" Type="http://schemas.microsoft.com/office/2011/relationships/chartColorStyle" Target="colors9.xml"/><Relationship Id="rId1" Type="http://schemas.microsoft.com/office/2011/relationships/chartStyle" Target="style9.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10.xml"/><Relationship Id="rId1" Type="http://schemas.microsoft.com/office/2011/relationships/chartStyle" Target="style10.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11.xml"/><Relationship Id="rId1" Type="http://schemas.microsoft.com/office/2011/relationships/chartStyle" Target="style11.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6.xlsx"/><Relationship Id="rId2" Type="http://schemas.microsoft.com/office/2011/relationships/chartColorStyle" Target="colors12.xml"/><Relationship Id="rId1" Type="http://schemas.microsoft.com/office/2011/relationships/chartStyle" Target="style12.xml"/></Relationships>
</file>

<file path=ppt/charts/_rels/chart13.xml.rels><?xml version="1.0" encoding="UTF-8" standalone="yes"?>
<Relationships xmlns="http://schemas.openxmlformats.org/package/2006/relationships"><Relationship Id="rId3" Type="http://schemas.openxmlformats.org/officeDocument/2006/relationships/package" Target="../embeddings/Microsoft_Excel_Worksheet7.xlsx"/><Relationship Id="rId2" Type="http://schemas.microsoft.com/office/2011/relationships/chartColorStyle" Target="colors13.xml"/><Relationship Id="rId1" Type="http://schemas.microsoft.com/office/2011/relationships/chartStyle" Target="style13.xml"/></Relationships>
</file>

<file path=ppt/charts/_rels/chart14.xml.rels><?xml version="1.0" encoding="UTF-8" standalone="yes"?>
<Relationships xmlns="http://schemas.openxmlformats.org/package/2006/relationships"><Relationship Id="rId3" Type="http://schemas.openxmlformats.org/officeDocument/2006/relationships/themeOverride" Target="../theme/themeOverride3.xml"/><Relationship Id="rId2" Type="http://schemas.microsoft.com/office/2011/relationships/chartColorStyle" Target="colors14.xml"/><Relationship Id="rId1" Type="http://schemas.microsoft.com/office/2011/relationships/chartStyle" Target="style14.xml"/><Relationship Id="rId4" Type="http://schemas.openxmlformats.org/officeDocument/2006/relationships/package" Target="../embeddings/Microsoft_Excel_Worksheet8.xlsx"/></Relationships>
</file>

<file path=ppt/charts/_rels/chart15.xml.rels><?xml version="1.0" encoding="UTF-8" standalone="yes"?>
<Relationships xmlns="http://schemas.openxmlformats.org/package/2006/relationships"><Relationship Id="rId3" Type="http://schemas.openxmlformats.org/officeDocument/2006/relationships/themeOverride" Target="../theme/themeOverride4.xml"/><Relationship Id="rId2" Type="http://schemas.microsoft.com/office/2011/relationships/chartColorStyle" Target="colors15.xml"/><Relationship Id="rId1" Type="http://schemas.microsoft.com/office/2011/relationships/chartStyle" Target="style15.xml"/><Relationship Id="rId4" Type="http://schemas.openxmlformats.org/officeDocument/2006/relationships/oleObject" Target="../embeddings/oleObject1.bin"/></Relationships>
</file>

<file path=ppt/charts/_rels/chart16.xml.rels><?xml version="1.0" encoding="UTF-8" standalone="yes"?>
<Relationships xmlns="http://schemas.openxmlformats.org/package/2006/relationships"><Relationship Id="rId3" Type="http://schemas.openxmlformats.org/officeDocument/2006/relationships/themeOverride" Target="../theme/themeOverride5.xml"/><Relationship Id="rId2" Type="http://schemas.microsoft.com/office/2011/relationships/chartColorStyle" Target="colors16.xml"/><Relationship Id="rId1" Type="http://schemas.microsoft.com/office/2011/relationships/chartStyle" Target="style16.xml"/><Relationship Id="rId4" Type="http://schemas.openxmlformats.org/officeDocument/2006/relationships/oleObject" Target="../embeddings/oleObject2.bin"/></Relationships>
</file>

<file path=ppt/charts/_rels/chart17.xml.rels><?xml version="1.0" encoding="UTF-8" standalone="yes"?>
<Relationships xmlns="http://schemas.openxmlformats.org/package/2006/relationships"><Relationship Id="rId3" Type="http://schemas.openxmlformats.org/officeDocument/2006/relationships/themeOverride" Target="../theme/themeOverride6.xml"/><Relationship Id="rId2" Type="http://schemas.microsoft.com/office/2011/relationships/chartColorStyle" Target="colors17.xml"/><Relationship Id="rId1" Type="http://schemas.microsoft.com/office/2011/relationships/chartStyle" Target="style17.xml"/><Relationship Id="rId4" Type="http://schemas.openxmlformats.org/officeDocument/2006/relationships/package" Target="../embeddings/Microsoft_Excel_Worksheet9.xlsx"/></Relationships>
</file>

<file path=ppt/charts/_rels/chart18.xml.rels><?xml version="1.0" encoding="UTF-8" standalone="yes"?>
<Relationships xmlns="http://schemas.openxmlformats.org/package/2006/relationships"><Relationship Id="rId3" Type="http://schemas.openxmlformats.org/officeDocument/2006/relationships/themeOverride" Target="../theme/themeOverride7.xml"/><Relationship Id="rId2" Type="http://schemas.microsoft.com/office/2011/relationships/chartColorStyle" Target="colors18.xml"/><Relationship Id="rId1" Type="http://schemas.microsoft.com/office/2011/relationships/chartStyle" Target="style18.xml"/><Relationship Id="rId4" Type="http://schemas.openxmlformats.org/officeDocument/2006/relationships/package" Target="../embeddings/Microsoft_Excel_Worksheet10.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23.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19.xml"/><Relationship Id="rId1" Type="http://schemas.microsoft.com/office/2011/relationships/chartStyle" Target="style19.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lv-LV"/>
        </a:p>
      </c:txPr>
    </c:title>
    <c:autoTitleDeleted val="0"/>
    <c:plotArea>
      <c:layout/>
      <c:barChart>
        <c:barDir val="bar"/>
        <c:grouping val="clustered"/>
        <c:varyColors val="0"/>
        <c:ser>
          <c:idx val="0"/>
          <c:order val="0"/>
          <c:tx>
            <c:strRef>
              <c:f>Sheet1!$B$1</c:f>
              <c:strCache>
                <c:ptCount val="1"/>
                <c:pt idx="0">
                  <c:v>Series 1</c:v>
                </c:pt>
              </c:strCache>
            </c:strRef>
          </c:tx>
          <c:spPr>
            <a:solidFill>
              <a:srgbClr val="DAE1E1"/>
            </a:solidFill>
            <a:ln>
              <a:noFill/>
            </a:ln>
            <a:effectLst/>
          </c:spPr>
          <c:invertIfNegative val="0"/>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B759-4720-A8AA-2E733E86794A}"/>
            </c:ext>
          </c:extLst>
        </c:ser>
        <c:ser>
          <c:idx val="1"/>
          <c:order val="1"/>
          <c:tx>
            <c:strRef>
              <c:f>Sheet1!$C$1</c:f>
              <c:strCache>
                <c:ptCount val="1"/>
                <c:pt idx="0">
                  <c:v>Series 2</c:v>
                </c:pt>
              </c:strCache>
            </c:strRef>
          </c:tx>
          <c:spPr>
            <a:solidFill>
              <a:schemeClr val="accent2"/>
            </a:solidFill>
            <a:ln>
              <a:noFill/>
            </a:ln>
            <a:effectLst/>
          </c:spPr>
          <c:invertIfNegative val="0"/>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B759-4720-A8AA-2E733E86794A}"/>
            </c:ext>
          </c:extLst>
        </c:ser>
        <c:ser>
          <c:idx val="2"/>
          <c:order val="2"/>
          <c:tx>
            <c:strRef>
              <c:f>Sheet1!$D$1</c:f>
              <c:strCache>
                <c:ptCount val="1"/>
                <c:pt idx="0">
                  <c:v>Series 3</c:v>
                </c:pt>
              </c:strCache>
            </c:strRef>
          </c:tx>
          <c:spPr>
            <a:solidFill>
              <a:srgbClr val="800024"/>
            </a:solidFill>
            <a:ln>
              <a:noFill/>
            </a:ln>
            <a:effectLst/>
          </c:spPr>
          <c:invertIfNegative val="0"/>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extLst>
            <c:ext xmlns:c16="http://schemas.microsoft.com/office/drawing/2014/chart" uri="{C3380CC4-5D6E-409C-BE32-E72D297353CC}">
              <c16:uniqueId val="{00000002-B759-4720-A8AA-2E733E86794A}"/>
            </c:ext>
          </c:extLst>
        </c:ser>
        <c:dLbls>
          <c:showLegendKey val="0"/>
          <c:showVal val="0"/>
          <c:showCatName val="0"/>
          <c:showSerName val="0"/>
          <c:showPercent val="0"/>
          <c:showBubbleSize val="0"/>
        </c:dLbls>
        <c:gapWidth val="182"/>
        <c:axId val="1698978111"/>
        <c:axId val="1698978943"/>
      </c:barChart>
      <c:catAx>
        <c:axId val="1698978111"/>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Verdana" panose="020B0604030504040204" pitchFamily="34" charset="0"/>
                <a:ea typeface="+mn-ea"/>
                <a:cs typeface="+mn-cs"/>
              </a:defRPr>
            </a:pPr>
            <a:endParaRPr lang="lv-LV"/>
          </a:p>
        </c:txPr>
        <c:crossAx val="1698978943"/>
        <c:crosses val="autoZero"/>
        <c:auto val="1"/>
        <c:lblAlgn val="ctr"/>
        <c:lblOffset val="100"/>
        <c:noMultiLvlLbl val="0"/>
      </c:catAx>
      <c:valAx>
        <c:axId val="1698978943"/>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lv-LV"/>
          </a:p>
        </c:txPr>
        <c:crossAx val="1698978111"/>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Verdana" panose="020B0604030504040204" pitchFamily="34" charset="0"/>
              <a:ea typeface="+mn-ea"/>
              <a:cs typeface="+mn-cs"/>
            </a:defRPr>
          </a:pPr>
          <a:endParaRPr lang="lv-LV"/>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lv-LV"/>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lv-LV"/>
              <a:t>Ieceļojuši</a:t>
            </a:r>
            <a:r>
              <a:rPr lang="lv-LV" baseline="0"/>
              <a:t> pār ārējo robežu</a:t>
            </a:r>
            <a:endParaRPr lang="lv-LV"/>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lv-LV"/>
        </a:p>
      </c:txPr>
    </c:title>
    <c:autoTitleDeleted val="0"/>
    <c:plotArea>
      <c:layout/>
      <c:barChart>
        <c:barDir val="col"/>
        <c:grouping val="clustered"/>
        <c:varyColors val="0"/>
        <c:ser>
          <c:idx val="0"/>
          <c:order val="0"/>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trendline>
            <c:spPr>
              <a:ln w="19050" cap="rnd">
                <a:solidFill>
                  <a:schemeClr val="accent1"/>
                </a:solidFill>
                <a:prstDash val="sysDot"/>
              </a:ln>
              <a:effectLst/>
            </c:spPr>
            <c:trendlineType val="linear"/>
            <c:dispRSqr val="0"/>
            <c:dispEq val="0"/>
          </c:trendline>
          <c:cat>
            <c:numRef>
              <c:f>'ieceļojuši pa ārējo robežu'!$J$43:$J$46</c:f>
              <c:numCache>
                <c:formatCode>mmm\-yy</c:formatCode>
                <c:ptCount val="4"/>
                <c:pt idx="0">
                  <c:v>45566</c:v>
                </c:pt>
                <c:pt idx="1">
                  <c:v>45597</c:v>
                </c:pt>
                <c:pt idx="2">
                  <c:v>45627</c:v>
                </c:pt>
                <c:pt idx="3">
                  <c:v>45658</c:v>
                </c:pt>
              </c:numCache>
            </c:numRef>
          </c:cat>
          <c:val>
            <c:numRef>
              <c:f>'ieceļojuši pa ārējo robežu'!$K$43:$K$46</c:f>
              <c:numCache>
                <c:formatCode>General</c:formatCode>
                <c:ptCount val="4"/>
                <c:pt idx="0">
                  <c:v>1826</c:v>
                </c:pt>
                <c:pt idx="1">
                  <c:v>1635</c:v>
                </c:pt>
                <c:pt idx="2">
                  <c:v>1659</c:v>
                </c:pt>
                <c:pt idx="3">
                  <c:v>1239</c:v>
                </c:pt>
              </c:numCache>
            </c:numRef>
          </c:val>
          <c:extLst>
            <c:ext xmlns:c16="http://schemas.microsoft.com/office/drawing/2014/chart" uri="{C3380CC4-5D6E-409C-BE32-E72D297353CC}">
              <c16:uniqueId val="{00000001-3DE4-47AA-98D8-45019AAED192}"/>
            </c:ext>
          </c:extLst>
        </c:ser>
        <c:dLbls>
          <c:dLblPos val="outEnd"/>
          <c:showLegendKey val="0"/>
          <c:showVal val="1"/>
          <c:showCatName val="0"/>
          <c:showSerName val="0"/>
          <c:showPercent val="0"/>
          <c:showBubbleSize val="0"/>
        </c:dLbls>
        <c:gapWidth val="219"/>
        <c:overlap val="-27"/>
        <c:axId val="1550631952"/>
        <c:axId val="1548751824"/>
      </c:barChart>
      <c:dateAx>
        <c:axId val="1550631952"/>
        <c:scaling>
          <c:orientation val="minMax"/>
        </c:scaling>
        <c:delete val="0"/>
        <c:axPos val="b"/>
        <c:numFmt formatCode="mmm\-yy"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v-LV"/>
          </a:p>
        </c:txPr>
        <c:crossAx val="1548751824"/>
        <c:crosses val="autoZero"/>
        <c:auto val="1"/>
        <c:lblOffset val="100"/>
        <c:baseTimeUnit val="months"/>
      </c:dateAx>
      <c:valAx>
        <c:axId val="154875182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v-LV"/>
          </a:p>
        </c:txPr>
        <c:crossAx val="155063195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lv-LV"/>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1" i="0" u="none" strike="noStrike" kern="1200" baseline="0">
                <a:solidFill>
                  <a:schemeClr val="dk1">
                    <a:lumMod val="75000"/>
                    <a:lumOff val="25000"/>
                  </a:schemeClr>
                </a:solidFill>
                <a:latin typeface="+mn-lt"/>
                <a:ea typeface="+mn-ea"/>
                <a:cs typeface="+mn-cs"/>
              </a:defRPr>
            </a:pPr>
            <a:r>
              <a:rPr lang="lv-LV" sz="1400" b="0"/>
              <a:t>Ieceļošanas vieta</a:t>
            </a:r>
          </a:p>
        </c:rich>
      </c:tx>
      <c:overlay val="0"/>
      <c:spPr>
        <a:noFill/>
        <a:ln>
          <a:noFill/>
        </a:ln>
        <a:effectLst/>
      </c:spPr>
      <c:txPr>
        <a:bodyPr rot="0" spcFirstLastPara="1" vertOverflow="ellipsis" vert="horz" wrap="square" anchor="ctr" anchorCtr="1"/>
        <a:lstStyle/>
        <a:p>
          <a:pPr>
            <a:defRPr sz="1400" b="1" i="0" u="none" strike="noStrike" kern="1200" baseline="0">
              <a:solidFill>
                <a:schemeClr val="dk1">
                  <a:lumMod val="75000"/>
                  <a:lumOff val="25000"/>
                </a:schemeClr>
              </a:solidFill>
              <a:latin typeface="+mn-lt"/>
              <a:ea typeface="+mn-ea"/>
              <a:cs typeface="+mn-cs"/>
            </a:defRPr>
          </a:pPr>
          <a:endParaRPr lang="lv-LV"/>
        </a:p>
      </c:txPr>
    </c:title>
    <c:autoTitleDeleted val="0"/>
    <c:plotArea>
      <c:layout/>
      <c:pieChart>
        <c:varyColors val="1"/>
        <c:ser>
          <c:idx val="0"/>
          <c:order val="0"/>
          <c:dPt>
            <c:idx val="0"/>
            <c:bubble3D val="0"/>
            <c:spPr>
              <a:solidFill>
                <a:schemeClr val="accent1"/>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1-8201-486E-B499-E2BDD898477A}"/>
              </c:ext>
            </c:extLst>
          </c:dPt>
          <c:dPt>
            <c:idx val="1"/>
            <c:bubble3D val="0"/>
            <c:spPr>
              <a:solidFill>
                <a:schemeClr val="accent2"/>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3-8201-486E-B499-E2BDD898477A}"/>
              </c:ext>
            </c:extLst>
          </c:dPt>
          <c:dPt>
            <c:idx val="2"/>
            <c:bubble3D val="0"/>
            <c:spPr>
              <a:solidFill>
                <a:schemeClr val="accent3"/>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5-8201-486E-B499-E2BDD898477A}"/>
              </c:ext>
            </c:extLst>
          </c:dPt>
          <c:dLbls>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lt1"/>
                    </a:solidFill>
                    <a:latin typeface="+mn-lt"/>
                    <a:ea typeface="+mn-ea"/>
                    <a:cs typeface="+mn-cs"/>
                  </a:defRPr>
                </a:pPr>
                <a:endParaRPr lang="lv-LV"/>
              </a:p>
            </c:txPr>
            <c:dLblPos val="ctr"/>
            <c:showLegendKey val="0"/>
            <c:showVal val="0"/>
            <c:showCatName val="0"/>
            <c:showSerName val="0"/>
            <c:showPercent val="1"/>
            <c:showBubbleSize val="0"/>
            <c:showLeaderLines val="1"/>
            <c:leaderLines>
              <c:spPr>
                <a:ln w="9525">
                  <a:solidFill>
                    <a:schemeClr val="dk1">
                      <a:lumMod val="50000"/>
                      <a:lumOff val="50000"/>
                    </a:schemeClr>
                  </a:solidFill>
                </a:ln>
                <a:effectLst/>
              </c:spPr>
            </c:leaderLines>
            <c:extLst>
              <c:ext xmlns:c15="http://schemas.microsoft.com/office/drawing/2012/chart" uri="{CE6537A1-D6FC-4f65-9D91-7224C49458BB}"/>
            </c:extLst>
          </c:dLbls>
          <c:cat>
            <c:strRef>
              <c:f>'ieceļojuši pa ārējo robežu'!$F$47:$F$49</c:f>
              <c:strCache>
                <c:ptCount val="3"/>
                <c:pt idx="0">
                  <c:v>Lidosta</c:v>
                </c:pt>
                <c:pt idx="1">
                  <c:v>LVA-RUS</c:v>
                </c:pt>
                <c:pt idx="2">
                  <c:v>LVA-BLR</c:v>
                </c:pt>
              </c:strCache>
            </c:strRef>
          </c:cat>
          <c:val>
            <c:numRef>
              <c:f>'ieceļojuši pa ārējo robežu'!$G$47:$G$49</c:f>
              <c:numCache>
                <c:formatCode>General</c:formatCode>
                <c:ptCount val="3"/>
                <c:pt idx="0">
                  <c:v>5008</c:v>
                </c:pt>
                <c:pt idx="1">
                  <c:v>844</c:v>
                </c:pt>
                <c:pt idx="2">
                  <c:v>599</c:v>
                </c:pt>
              </c:numCache>
            </c:numRef>
          </c:val>
          <c:extLst>
            <c:ext xmlns:c16="http://schemas.microsoft.com/office/drawing/2014/chart" uri="{C3380CC4-5D6E-409C-BE32-E72D297353CC}">
              <c16:uniqueId val="{00000006-8201-486E-B499-E2BDD898477A}"/>
            </c:ext>
          </c:extLst>
        </c:ser>
        <c:dLbls>
          <c:dLblPos val="ctr"/>
          <c:showLegendKey val="0"/>
          <c:showVal val="0"/>
          <c:showCatName val="0"/>
          <c:showSerName val="0"/>
          <c:showPercent val="1"/>
          <c:showBubbleSize val="0"/>
          <c:showLeaderLines val="1"/>
        </c:dLbls>
        <c:firstSliceAng val="0"/>
      </c:pieChart>
      <c:spPr>
        <a:noFill/>
        <a:ln>
          <a:noFill/>
        </a:ln>
        <a:effectLst/>
      </c:spPr>
    </c:plotArea>
    <c:legend>
      <c:legendPos val="r"/>
      <c:overlay val="0"/>
      <c:spPr>
        <a:solidFill>
          <a:schemeClr val="lt1">
            <a:lumMod val="95000"/>
            <a:alpha val="39000"/>
          </a:schemeClr>
        </a:solidFill>
        <a:ln>
          <a:noFill/>
        </a:ln>
        <a:effectLst/>
      </c:spPr>
      <c:txPr>
        <a:bodyPr rot="0" spcFirstLastPara="1" vertOverflow="ellipsis" vert="horz" wrap="square" anchor="ctr" anchorCtr="1"/>
        <a:lstStyle/>
        <a:p>
          <a:pPr>
            <a:defRPr sz="900" b="0" i="0" u="none" strike="noStrike" kern="1200" baseline="0">
              <a:solidFill>
                <a:schemeClr val="dk1">
                  <a:lumMod val="75000"/>
                  <a:lumOff val="25000"/>
                </a:schemeClr>
              </a:solidFill>
              <a:latin typeface="+mn-lt"/>
              <a:ea typeface="+mn-ea"/>
              <a:cs typeface="+mn-cs"/>
            </a:defRPr>
          </a:pPr>
          <a:endParaRPr lang="lv-LV"/>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lv-LV"/>
    </a:p>
  </c:txPr>
  <c:externalData r:id="rId4">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lv-LV"/>
              <a:t>Sadalījums pēc</a:t>
            </a:r>
            <a:r>
              <a:rPr lang="lv-LV" baseline="0"/>
              <a:t> dzimuma</a:t>
            </a:r>
            <a:endParaRPr lang="en-US"/>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lv-LV"/>
        </a:p>
      </c:txPr>
    </c:title>
    <c:autoTitleDeleted val="0"/>
    <c:plotArea>
      <c:layout/>
      <c:pieChart>
        <c:varyColors val="1"/>
        <c:dLbls>
          <c:showLegendKey val="0"/>
          <c:showVal val="0"/>
          <c:showCatName val="0"/>
          <c:showSerName val="0"/>
          <c:showPercent val="0"/>
          <c:showBubbleSize val="0"/>
          <c:showLeaderLines val="0"/>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v-LV"/>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lv-LV"/>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lv-LV" dirty="0"/>
              <a:t>Sievietes sadalījums</a:t>
            </a:r>
            <a:r>
              <a:rPr lang="lv-LV" baseline="0" dirty="0"/>
              <a:t> pēc vecuma</a:t>
            </a:r>
            <a:endParaRPr lang="lv-LV" dirty="0"/>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lv-LV"/>
        </a:p>
      </c:txPr>
    </c:title>
    <c:autoTitleDeleted val="0"/>
    <c:plotArea>
      <c:layout/>
      <c:pieChart>
        <c:varyColors val="1"/>
        <c:dLbls>
          <c:showLegendKey val="0"/>
          <c:showVal val="0"/>
          <c:showCatName val="0"/>
          <c:showSerName val="0"/>
          <c:showPercent val="0"/>
          <c:showBubbleSize val="0"/>
          <c:showLeaderLines val="0"/>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v-LV"/>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lv-LV"/>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lv-LV" dirty="0"/>
              <a:t>FPRIS no</a:t>
            </a:r>
            <a:r>
              <a:rPr lang="lv-LV" baseline="0" dirty="0"/>
              <a:t> jauna reģistrētie</a:t>
            </a:r>
            <a:r>
              <a:rPr lang="lv-LV" dirty="0"/>
              <a:t> Ukrainas civiliedzīvotāji </a:t>
            </a:r>
          </a:p>
        </c:rich>
      </c:tx>
      <c:layout>
        <c:manualLayout>
          <c:xMode val="edge"/>
          <c:yMode val="edge"/>
          <c:x val="0.1579981558782039"/>
          <c:y val="9.3190209652087731E-3"/>
        </c:manualLayout>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lv-LV"/>
        </a:p>
      </c:txPr>
    </c:title>
    <c:autoTitleDeleted val="0"/>
    <c:plotArea>
      <c:layout>
        <c:manualLayout>
          <c:layoutTarget val="inner"/>
          <c:xMode val="edge"/>
          <c:yMode val="edge"/>
          <c:x val="8.6527092613745318E-2"/>
          <c:y val="0.22343270649026287"/>
          <c:w val="0.88011058999240332"/>
          <c:h val="0.65924606802781782"/>
        </c:manualLayout>
      </c:layout>
      <c:barChart>
        <c:barDir val="col"/>
        <c:grouping val="clustered"/>
        <c:varyColors val="0"/>
        <c:ser>
          <c:idx val="0"/>
          <c:order val="0"/>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trendline>
            <c:spPr>
              <a:ln w="19050" cap="rnd">
                <a:solidFill>
                  <a:schemeClr val="accent1"/>
                </a:solidFill>
                <a:prstDash val="sysDot"/>
              </a:ln>
              <a:effectLst/>
            </c:spPr>
            <c:trendlineType val="linear"/>
            <c:dispRSqr val="0"/>
            <c:dispEq val="0"/>
          </c:trendline>
          <c:cat>
            <c:numRef>
              <c:f>'MK PPT'!$R$4:$R$7</c:f>
              <c:numCache>
                <c:formatCode>mmm\-yy</c:formatCode>
                <c:ptCount val="4"/>
                <c:pt idx="0">
                  <c:v>45566</c:v>
                </c:pt>
                <c:pt idx="1">
                  <c:v>45597</c:v>
                </c:pt>
                <c:pt idx="2">
                  <c:v>45627</c:v>
                </c:pt>
                <c:pt idx="3">
                  <c:v>45658</c:v>
                </c:pt>
              </c:numCache>
            </c:numRef>
          </c:cat>
          <c:val>
            <c:numRef>
              <c:f>'MK PPT'!$S$4:$S$7</c:f>
              <c:numCache>
                <c:formatCode>General</c:formatCode>
                <c:ptCount val="4"/>
                <c:pt idx="0">
                  <c:v>681</c:v>
                </c:pt>
                <c:pt idx="1">
                  <c:v>487</c:v>
                </c:pt>
                <c:pt idx="2">
                  <c:v>550</c:v>
                </c:pt>
                <c:pt idx="3">
                  <c:v>550</c:v>
                </c:pt>
              </c:numCache>
            </c:numRef>
          </c:val>
          <c:extLst>
            <c:ext xmlns:c16="http://schemas.microsoft.com/office/drawing/2014/chart" uri="{C3380CC4-5D6E-409C-BE32-E72D297353CC}">
              <c16:uniqueId val="{00000001-0D9A-432B-9DD3-A54E434E9DB2}"/>
            </c:ext>
          </c:extLst>
        </c:ser>
        <c:dLbls>
          <c:dLblPos val="outEnd"/>
          <c:showLegendKey val="0"/>
          <c:showVal val="1"/>
          <c:showCatName val="0"/>
          <c:showSerName val="0"/>
          <c:showPercent val="0"/>
          <c:showBubbleSize val="0"/>
        </c:dLbls>
        <c:gapWidth val="219"/>
        <c:overlap val="-27"/>
        <c:axId val="1846096736"/>
        <c:axId val="1619849168"/>
      </c:barChart>
      <c:dateAx>
        <c:axId val="1846096736"/>
        <c:scaling>
          <c:orientation val="minMax"/>
        </c:scaling>
        <c:delete val="0"/>
        <c:axPos val="b"/>
        <c:numFmt formatCode="mmm\-yy"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v-LV"/>
          </a:p>
        </c:txPr>
        <c:crossAx val="1619849168"/>
        <c:crosses val="autoZero"/>
        <c:auto val="1"/>
        <c:lblOffset val="100"/>
        <c:baseTimeUnit val="months"/>
      </c:dateAx>
      <c:valAx>
        <c:axId val="161984916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v-LV"/>
          </a:p>
        </c:txPr>
        <c:crossAx val="1846096736"/>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lv-LV"/>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1" i="0" u="none" strike="noStrike" kern="1200" baseline="0">
                <a:solidFill>
                  <a:schemeClr val="dk1">
                    <a:lumMod val="75000"/>
                    <a:lumOff val="25000"/>
                  </a:schemeClr>
                </a:solidFill>
                <a:latin typeface="+mn-lt"/>
                <a:ea typeface="+mn-ea"/>
                <a:cs typeface="+mn-cs"/>
              </a:defRPr>
            </a:pPr>
            <a:r>
              <a:rPr lang="lv-LV" sz="1400" b="0" dirty="0"/>
              <a:t>Dalījums pēc dzimuma</a:t>
            </a:r>
          </a:p>
          <a:p>
            <a:pPr>
              <a:defRPr/>
            </a:pPr>
            <a:endParaRPr lang="lv-LV" dirty="0"/>
          </a:p>
        </c:rich>
      </c:tx>
      <c:overlay val="0"/>
      <c:spPr>
        <a:noFill/>
        <a:ln>
          <a:noFill/>
        </a:ln>
        <a:effectLst/>
      </c:spPr>
      <c:txPr>
        <a:bodyPr rot="0" spcFirstLastPara="1" vertOverflow="ellipsis" vert="horz" wrap="square" anchor="ctr" anchorCtr="1"/>
        <a:lstStyle/>
        <a:p>
          <a:pPr>
            <a:defRPr sz="1800" b="1" i="0" u="none" strike="noStrike" kern="1200" baseline="0">
              <a:solidFill>
                <a:schemeClr val="dk1">
                  <a:lumMod val="75000"/>
                  <a:lumOff val="25000"/>
                </a:schemeClr>
              </a:solidFill>
              <a:latin typeface="+mn-lt"/>
              <a:ea typeface="+mn-ea"/>
              <a:cs typeface="+mn-cs"/>
            </a:defRPr>
          </a:pPr>
          <a:endParaRPr lang="lv-LV"/>
        </a:p>
      </c:txPr>
    </c:title>
    <c:autoTitleDeleted val="0"/>
    <c:plotArea>
      <c:layout/>
      <c:pieChart>
        <c:varyColors val="1"/>
        <c:ser>
          <c:idx val="0"/>
          <c:order val="0"/>
          <c:dPt>
            <c:idx val="0"/>
            <c:bubble3D val="0"/>
            <c:spPr>
              <a:solidFill>
                <a:schemeClr val="accent1"/>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1-85D4-401A-8B90-CD2E892E1386}"/>
              </c:ext>
            </c:extLst>
          </c:dPt>
          <c:dPt>
            <c:idx val="1"/>
            <c:bubble3D val="0"/>
            <c:spPr>
              <a:solidFill>
                <a:schemeClr val="accent2"/>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3-85D4-401A-8B90-CD2E892E1386}"/>
              </c:ext>
            </c:extLst>
          </c:dPt>
          <c:dLbls>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lt1"/>
                    </a:solidFill>
                    <a:latin typeface="+mn-lt"/>
                    <a:ea typeface="+mn-ea"/>
                    <a:cs typeface="+mn-cs"/>
                  </a:defRPr>
                </a:pPr>
                <a:endParaRPr lang="lv-LV"/>
              </a:p>
            </c:txPr>
            <c:dLblPos val="ctr"/>
            <c:showLegendKey val="0"/>
            <c:showVal val="1"/>
            <c:showCatName val="0"/>
            <c:showSerName val="0"/>
            <c:showPercent val="1"/>
            <c:showBubbleSize val="0"/>
            <c:showLeaderLines val="1"/>
            <c:leaderLines>
              <c:spPr>
                <a:ln w="9525">
                  <a:solidFill>
                    <a:schemeClr val="dk1">
                      <a:lumMod val="50000"/>
                      <a:lumOff val="50000"/>
                    </a:schemeClr>
                  </a:solidFill>
                </a:ln>
                <a:effectLst/>
              </c:spPr>
            </c:leaderLines>
            <c:extLst>
              <c:ext xmlns:c15="http://schemas.microsoft.com/office/drawing/2012/chart" uri="{CE6537A1-D6FC-4f65-9D91-7224C49458BB}"/>
            </c:extLst>
          </c:dLbls>
          <c:cat>
            <c:strRef>
              <c:f>'MK PPT'!$Q$28:$Q$29</c:f>
              <c:strCache>
                <c:ptCount val="2"/>
                <c:pt idx="0">
                  <c:v>sievietes</c:v>
                </c:pt>
                <c:pt idx="1">
                  <c:v>vīrieši</c:v>
                </c:pt>
              </c:strCache>
            </c:strRef>
          </c:cat>
          <c:val>
            <c:numRef>
              <c:f>'MK PPT'!$R$28:$R$29</c:f>
              <c:numCache>
                <c:formatCode>General</c:formatCode>
                <c:ptCount val="2"/>
                <c:pt idx="0">
                  <c:v>29141</c:v>
                </c:pt>
                <c:pt idx="1">
                  <c:v>19402</c:v>
                </c:pt>
              </c:numCache>
            </c:numRef>
          </c:val>
          <c:extLst>
            <c:ext xmlns:c16="http://schemas.microsoft.com/office/drawing/2014/chart" uri="{C3380CC4-5D6E-409C-BE32-E72D297353CC}">
              <c16:uniqueId val="{00000004-85D4-401A-8B90-CD2E892E1386}"/>
            </c:ext>
          </c:extLst>
        </c:ser>
        <c:dLbls>
          <c:dLblPos val="ctr"/>
          <c:showLegendKey val="0"/>
          <c:showVal val="1"/>
          <c:showCatName val="0"/>
          <c:showSerName val="0"/>
          <c:showPercent val="0"/>
          <c:showBubbleSize val="0"/>
          <c:showLeaderLines val="1"/>
        </c:dLbls>
        <c:firstSliceAng val="0"/>
      </c:pieChart>
      <c:spPr>
        <a:noFill/>
        <a:ln>
          <a:noFill/>
        </a:ln>
        <a:effectLst/>
      </c:spPr>
    </c:plotArea>
    <c:legend>
      <c:legendPos val="r"/>
      <c:overlay val="0"/>
      <c:spPr>
        <a:solidFill>
          <a:schemeClr val="lt1">
            <a:lumMod val="95000"/>
            <a:alpha val="39000"/>
          </a:schemeClr>
        </a:solidFill>
        <a:ln>
          <a:noFill/>
        </a:ln>
        <a:effectLst/>
      </c:spPr>
      <c:txPr>
        <a:bodyPr rot="0" spcFirstLastPara="1" vertOverflow="ellipsis" vert="horz" wrap="square" anchor="ctr" anchorCtr="1"/>
        <a:lstStyle/>
        <a:p>
          <a:pPr>
            <a:defRPr sz="900" b="0" i="0" u="none" strike="noStrike" kern="1200" baseline="0">
              <a:solidFill>
                <a:schemeClr val="dk1">
                  <a:lumMod val="75000"/>
                  <a:lumOff val="25000"/>
                </a:schemeClr>
              </a:solidFill>
              <a:latin typeface="+mn-lt"/>
              <a:ea typeface="+mn-ea"/>
              <a:cs typeface="+mn-cs"/>
            </a:defRPr>
          </a:pPr>
          <a:endParaRPr lang="lv-LV"/>
        </a:p>
      </c:txPr>
    </c:legend>
    <c:plotVisOnly val="1"/>
    <c:dispBlanksAs val="gap"/>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lv-LV"/>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1" i="0" u="none" strike="noStrike" kern="1200" baseline="0">
                <a:solidFill>
                  <a:schemeClr val="dk1">
                    <a:lumMod val="75000"/>
                    <a:lumOff val="25000"/>
                  </a:schemeClr>
                </a:solidFill>
                <a:latin typeface="+mn-lt"/>
                <a:ea typeface="+mn-ea"/>
                <a:cs typeface="+mn-cs"/>
              </a:defRPr>
            </a:pPr>
            <a:r>
              <a:rPr lang="lv-LV" sz="1400" b="0"/>
              <a:t>Dalījums</a:t>
            </a:r>
            <a:r>
              <a:rPr lang="lv-LV" sz="1400" b="0" baseline="0"/>
              <a:t> pēc vecuma</a:t>
            </a:r>
            <a:endParaRPr lang="lv-LV" sz="1400" b="0"/>
          </a:p>
        </c:rich>
      </c:tx>
      <c:overlay val="0"/>
      <c:spPr>
        <a:noFill/>
        <a:ln>
          <a:noFill/>
        </a:ln>
        <a:effectLst/>
      </c:spPr>
      <c:txPr>
        <a:bodyPr rot="0" spcFirstLastPara="1" vertOverflow="ellipsis" vert="horz" wrap="square" anchor="ctr" anchorCtr="1"/>
        <a:lstStyle/>
        <a:p>
          <a:pPr>
            <a:defRPr sz="1800" b="1" i="0" u="none" strike="noStrike" kern="1200" baseline="0">
              <a:solidFill>
                <a:schemeClr val="dk1">
                  <a:lumMod val="75000"/>
                  <a:lumOff val="25000"/>
                </a:schemeClr>
              </a:solidFill>
              <a:latin typeface="+mn-lt"/>
              <a:ea typeface="+mn-ea"/>
              <a:cs typeface="+mn-cs"/>
            </a:defRPr>
          </a:pPr>
          <a:endParaRPr lang="lv-LV"/>
        </a:p>
      </c:txPr>
    </c:title>
    <c:autoTitleDeleted val="0"/>
    <c:plotArea>
      <c:layout/>
      <c:pieChart>
        <c:varyColors val="1"/>
        <c:ser>
          <c:idx val="0"/>
          <c:order val="0"/>
          <c:dPt>
            <c:idx val="0"/>
            <c:bubble3D val="0"/>
            <c:spPr>
              <a:solidFill>
                <a:schemeClr val="accent1"/>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1-A48E-4AC4-9153-9A2866F56F7E}"/>
              </c:ext>
            </c:extLst>
          </c:dPt>
          <c:dPt>
            <c:idx val="1"/>
            <c:bubble3D val="0"/>
            <c:spPr>
              <a:solidFill>
                <a:schemeClr val="accent2"/>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3-A48E-4AC4-9153-9A2866F56F7E}"/>
              </c:ext>
            </c:extLst>
          </c:dPt>
          <c:dPt>
            <c:idx val="2"/>
            <c:bubble3D val="0"/>
            <c:spPr>
              <a:solidFill>
                <a:schemeClr val="accent3"/>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5-A48E-4AC4-9153-9A2866F56F7E}"/>
              </c:ext>
            </c:extLst>
          </c:dPt>
          <c:dLbls>
            <c:dLbl>
              <c:idx val="0"/>
              <c:layout>
                <c:manualLayout>
                  <c:x val="-0.12732823087121162"/>
                  <c:y val="0.23481406406676228"/>
                </c:manualLayout>
              </c:layout>
              <c:dLblPos val="bestFit"/>
              <c:showLegendKey val="0"/>
              <c:showVal val="1"/>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1-A48E-4AC4-9153-9A2866F56F7E}"/>
                </c:ext>
              </c:extLst>
            </c:dLbl>
            <c:dLbl>
              <c:idx val="2"/>
              <c:layout>
                <c:manualLayout>
                  <c:x val="6.0896746601912716E-2"/>
                  <c:y val="0.24570228686642157"/>
                </c:manualLayout>
              </c:layout>
              <c:dLblPos val="bestFit"/>
              <c:showLegendKey val="0"/>
              <c:showVal val="1"/>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5-A48E-4AC4-9153-9A2866F56F7E}"/>
                </c:ext>
              </c:extLst>
            </c:dLbl>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lt1"/>
                    </a:solidFill>
                    <a:latin typeface="+mn-lt"/>
                    <a:ea typeface="+mn-ea"/>
                    <a:cs typeface="+mn-cs"/>
                  </a:defRPr>
                </a:pPr>
                <a:endParaRPr lang="lv-LV"/>
              </a:p>
            </c:txPr>
            <c:dLblPos val="ctr"/>
            <c:showLegendKey val="0"/>
            <c:showVal val="1"/>
            <c:showCatName val="0"/>
            <c:showSerName val="0"/>
            <c:showPercent val="1"/>
            <c:showBubbleSize val="0"/>
            <c:showLeaderLines val="1"/>
            <c:leaderLines>
              <c:spPr>
                <a:ln w="9525">
                  <a:solidFill>
                    <a:schemeClr val="dk1">
                      <a:lumMod val="50000"/>
                      <a:lumOff val="50000"/>
                    </a:schemeClr>
                  </a:solidFill>
                </a:ln>
                <a:effectLst/>
              </c:spPr>
            </c:leaderLines>
            <c:extLst>
              <c:ext xmlns:c15="http://schemas.microsoft.com/office/drawing/2012/chart" uri="{CE6537A1-D6FC-4f65-9D91-7224C49458BB}"/>
            </c:extLst>
          </c:dLbls>
          <c:cat>
            <c:strRef>
              <c:f>'MK PPT'!$C$37:$C$39</c:f>
              <c:strCache>
                <c:ptCount val="3"/>
                <c:pt idx="0">
                  <c:v>0-17</c:v>
                </c:pt>
                <c:pt idx="1">
                  <c:v>18-64</c:v>
                </c:pt>
                <c:pt idx="2">
                  <c:v>65 + </c:v>
                </c:pt>
              </c:strCache>
            </c:strRef>
          </c:cat>
          <c:val>
            <c:numRef>
              <c:f>'MK PPT'!$D$37:$D$39</c:f>
              <c:numCache>
                <c:formatCode>General</c:formatCode>
                <c:ptCount val="3"/>
                <c:pt idx="0">
                  <c:v>12342</c:v>
                </c:pt>
                <c:pt idx="1">
                  <c:v>32335</c:v>
                </c:pt>
                <c:pt idx="2">
                  <c:v>3866</c:v>
                </c:pt>
              </c:numCache>
            </c:numRef>
          </c:val>
          <c:extLst>
            <c:ext xmlns:c16="http://schemas.microsoft.com/office/drawing/2014/chart" uri="{C3380CC4-5D6E-409C-BE32-E72D297353CC}">
              <c16:uniqueId val="{00000006-A48E-4AC4-9153-9A2866F56F7E}"/>
            </c:ext>
          </c:extLst>
        </c:ser>
        <c:dLbls>
          <c:dLblPos val="ctr"/>
          <c:showLegendKey val="0"/>
          <c:showVal val="1"/>
          <c:showCatName val="0"/>
          <c:showSerName val="0"/>
          <c:showPercent val="0"/>
          <c:showBubbleSize val="0"/>
          <c:showLeaderLines val="1"/>
        </c:dLbls>
        <c:firstSliceAng val="0"/>
      </c:pieChart>
      <c:spPr>
        <a:noFill/>
        <a:ln>
          <a:noFill/>
        </a:ln>
        <a:effectLst/>
      </c:spPr>
    </c:plotArea>
    <c:legend>
      <c:legendPos val="r"/>
      <c:overlay val="0"/>
      <c:spPr>
        <a:solidFill>
          <a:schemeClr val="lt1">
            <a:lumMod val="95000"/>
            <a:alpha val="39000"/>
          </a:schemeClr>
        </a:solidFill>
        <a:ln>
          <a:noFill/>
        </a:ln>
        <a:effectLst/>
      </c:spPr>
      <c:txPr>
        <a:bodyPr rot="0" spcFirstLastPara="1" vertOverflow="ellipsis" vert="horz" wrap="square" anchor="ctr" anchorCtr="1"/>
        <a:lstStyle/>
        <a:p>
          <a:pPr>
            <a:defRPr sz="900" b="0" i="0" u="none" strike="noStrike" kern="1200" baseline="0">
              <a:solidFill>
                <a:schemeClr val="dk1">
                  <a:lumMod val="75000"/>
                  <a:lumOff val="25000"/>
                </a:schemeClr>
              </a:solidFill>
              <a:latin typeface="+mn-lt"/>
              <a:ea typeface="+mn-ea"/>
              <a:cs typeface="+mn-cs"/>
            </a:defRPr>
          </a:pPr>
          <a:endParaRPr lang="lv-LV"/>
        </a:p>
      </c:txPr>
    </c:legend>
    <c:plotVisOnly val="1"/>
    <c:dispBlanksAs val="gap"/>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lv-LV"/>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lv-LV" dirty="0"/>
              <a:t>Desmit</a:t>
            </a:r>
            <a:r>
              <a:rPr lang="lv-LV" baseline="0" dirty="0"/>
              <a:t> pašvaldības ar lielāko reģistrēto Ukrainas civiliedzīvotāju skaitu</a:t>
            </a:r>
          </a:p>
          <a:p>
            <a:pPr>
              <a:defRPr/>
            </a:pPr>
            <a:endParaRPr lang="lv-LV" dirty="0"/>
          </a:p>
        </c:rich>
      </c:tx>
      <c:layout>
        <c:manualLayout>
          <c:xMode val="edge"/>
          <c:yMode val="edge"/>
          <c:x val="0.11097900262467193"/>
          <c:y val="5.9120536819570607E-3"/>
        </c:manualLayout>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lv-LV"/>
        </a:p>
      </c:txPr>
    </c:title>
    <c:autoTitleDeleted val="0"/>
    <c:plotArea>
      <c:layout>
        <c:manualLayout>
          <c:layoutTarget val="inner"/>
          <c:xMode val="edge"/>
          <c:yMode val="edge"/>
          <c:x val="0.12047878390201225"/>
          <c:y val="0.21559764289184788"/>
          <c:w val="0.84896566054243217"/>
          <c:h val="0.41806680080039477"/>
        </c:manualLayout>
      </c:layout>
      <c:barChart>
        <c:barDir val="col"/>
        <c:grouping val="clustered"/>
        <c:varyColors val="0"/>
        <c:ser>
          <c:idx val="0"/>
          <c:order val="0"/>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'MK PPT'!$AE$15:$AE$24</c:f>
              <c:strCache>
                <c:ptCount val="10"/>
                <c:pt idx="0">
                  <c:v>Rīgas valstpilsēta</c:v>
                </c:pt>
                <c:pt idx="1">
                  <c:v>Liepājas valstpilsēta</c:v>
                </c:pt>
                <c:pt idx="2">
                  <c:v>Daugavpils valstpilsēta</c:v>
                </c:pt>
                <c:pt idx="3">
                  <c:v>Jūrmalas valstpilsēta</c:v>
                </c:pt>
                <c:pt idx="4">
                  <c:v>Ludzas novads</c:v>
                </c:pt>
                <c:pt idx="5">
                  <c:v>Jelgavas valstpilsēta</c:v>
                </c:pt>
                <c:pt idx="6">
                  <c:v>Valmieras novads</c:v>
                </c:pt>
                <c:pt idx="7">
                  <c:v>Cēsu novads</c:v>
                </c:pt>
                <c:pt idx="8">
                  <c:v>Tukuma novads</c:v>
                </c:pt>
                <c:pt idx="9">
                  <c:v>Ventspils valstpilsēta</c:v>
                </c:pt>
              </c:strCache>
            </c:strRef>
          </c:cat>
          <c:val>
            <c:numRef>
              <c:f>'MK PPT'!$AF$15:$AF$24</c:f>
              <c:numCache>
                <c:formatCode>General</c:formatCode>
                <c:ptCount val="10"/>
                <c:pt idx="0">
                  <c:v>20066</c:v>
                </c:pt>
                <c:pt idx="1">
                  <c:v>1383</c:v>
                </c:pt>
                <c:pt idx="2">
                  <c:v>1137</c:v>
                </c:pt>
                <c:pt idx="3">
                  <c:v>979</c:v>
                </c:pt>
                <c:pt idx="4">
                  <c:v>909</c:v>
                </c:pt>
                <c:pt idx="5">
                  <c:v>639</c:v>
                </c:pt>
                <c:pt idx="6">
                  <c:v>561</c:v>
                </c:pt>
                <c:pt idx="7">
                  <c:v>499</c:v>
                </c:pt>
                <c:pt idx="8">
                  <c:v>502</c:v>
                </c:pt>
                <c:pt idx="9">
                  <c:v>478</c:v>
                </c:pt>
              </c:numCache>
            </c:numRef>
          </c:val>
          <c:extLst>
            <c:ext xmlns:c16="http://schemas.microsoft.com/office/drawing/2014/chart" uri="{C3380CC4-5D6E-409C-BE32-E72D297353CC}">
              <c16:uniqueId val="{00000000-615B-4BC6-9E40-7C59AB6F3CF2}"/>
            </c:ext>
          </c:extLst>
        </c:ser>
        <c:dLbls>
          <c:dLblPos val="outEnd"/>
          <c:showLegendKey val="0"/>
          <c:showVal val="1"/>
          <c:showCatName val="0"/>
          <c:showSerName val="0"/>
          <c:showPercent val="0"/>
          <c:showBubbleSize val="0"/>
        </c:dLbls>
        <c:gapWidth val="219"/>
        <c:overlap val="-27"/>
        <c:axId val="1231900287"/>
        <c:axId val="1327461855"/>
      </c:barChart>
      <c:catAx>
        <c:axId val="123190028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v-LV"/>
          </a:p>
        </c:txPr>
        <c:crossAx val="1327461855"/>
        <c:crosses val="autoZero"/>
        <c:auto val="1"/>
        <c:lblAlgn val="ctr"/>
        <c:lblOffset val="100"/>
        <c:noMultiLvlLbl val="0"/>
      </c:catAx>
      <c:valAx>
        <c:axId val="1327461855"/>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v-LV"/>
          </a:p>
        </c:txPr>
        <c:crossAx val="1231900287"/>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lv-LV"/>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1" i="0" u="none" strike="noStrike" kern="1200" baseline="0">
                <a:solidFill>
                  <a:schemeClr val="dk1">
                    <a:lumMod val="75000"/>
                    <a:lumOff val="25000"/>
                  </a:schemeClr>
                </a:solidFill>
                <a:latin typeface="+mn-lt"/>
                <a:ea typeface="+mn-ea"/>
                <a:cs typeface="+mn-cs"/>
              </a:defRPr>
            </a:pPr>
            <a:r>
              <a:rPr lang="lv-LV" sz="1400" b="0"/>
              <a:t>Dalījums</a:t>
            </a:r>
            <a:r>
              <a:rPr lang="lv-LV" sz="1400" b="0" baseline="0"/>
              <a:t> pēc dzimuma</a:t>
            </a:r>
            <a:endParaRPr lang="lv-LV" sz="1400" b="0"/>
          </a:p>
        </c:rich>
      </c:tx>
      <c:overlay val="0"/>
      <c:spPr>
        <a:noFill/>
        <a:ln>
          <a:noFill/>
        </a:ln>
        <a:effectLst/>
      </c:spPr>
      <c:txPr>
        <a:bodyPr rot="0" spcFirstLastPara="1" vertOverflow="ellipsis" vert="horz" wrap="square" anchor="ctr" anchorCtr="1"/>
        <a:lstStyle/>
        <a:p>
          <a:pPr>
            <a:defRPr sz="1800" b="1" i="0" u="none" strike="noStrike" kern="1200" baseline="0">
              <a:solidFill>
                <a:schemeClr val="dk1">
                  <a:lumMod val="75000"/>
                  <a:lumOff val="25000"/>
                </a:schemeClr>
              </a:solidFill>
              <a:latin typeface="+mn-lt"/>
              <a:ea typeface="+mn-ea"/>
              <a:cs typeface="+mn-cs"/>
            </a:defRPr>
          </a:pPr>
          <a:endParaRPr lang="lv-LV"/>
        </a:p>
      </c:txPr>
    </c:title>
    <c:autoTitleDeleted val="0"/>
    <c:plotArea>
      <c:layout/>
      <c:pieChart>
        <c:varyColors val="1"/>
        <c:ser>
          <c:idx val="0"/>
          <c:order val="0"/>
          <c:dPt>
            <c:idx val="0"/>
            <c:bubble3D val="0"/>
            <c:spPr>
              <a:solidFill>
                <a:schemeClr val="accent1"/>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1-F733-4B52-A79A-AA274D2ED401}"/>
              </c:ext>
            </c:extLst>
          </c:dPt>
          <c:dPt>
            <c:idx val="1"/>
            <c:bubble3D val="0"/>
            <c:spPr>
              <a:solidFill>
                <a:schemeClr val="accent2"/>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3-F733-4B52-A79A-AA274D2ED401}"/>
              </c:ext>
            </c:extLst>
          </c:dPt>
          <c:dLbls>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lt1"/>
                    </a:solidFill>
                    <a:latin typeface="+mn-lt"/>
                    <a:ea typeface="+mn-ea"/>
                    <a:cs typeface="+mn-cs"/>
                  </a:defRPr>
                </a:pPr>
                <a:endParaRPr lang="lv-LV"/>
              </a:p>
            </c:txPr>
            <c:dLblPos val="ctr"/>
            <c:showLegendKey val="0"/>
            <c:showVal val="1"/>
            <c:showCatName val="0"/>
            <c:showSerName val="0"/>
            <c:showPercent val="1"/>
            <c:showBubbleSize val="0"/>
            <c:showLeaderLines val="1"/>
            <c:leaderLines>
              <c:spPr>
                <a:ln w="9525">
                  <a:solidFill>
                    <a:schemeClr val="dk1">
                      <a:lumMod val="50000"/>
                      <a:lumOff val="50000"/>
                    </a:schemeClr>
                  </a:solidFill>
                </a:ln>
                <a:effectLst/>
              </c:spPr>
            </c:leaderLines>
            <c:extLst>
              <c:ext xmlns:c15="http://schemas.microsoft.com/office/drawing/2012/chart" uri="{CE6537A1-D6FC-4f65-9D91-7224C49458BB}"/>
            </c:extLst>
          </c:dLbls>
          <c:cat>
            <c:strRef>
              <c:f>'MK PPT'!$AJ$28:$AJ$29</c:f>
              <c:strCache>
                <c:ptCount val="2"/>
                <c:pt idx="0">
                  <c:v>vīrieši</c:v>
                </c:pt>
                <c:pt idx="1">
                  <c:v>sievietes</c:v>
                </c:pt>
              </c:strCache>
            </c:strRef>
          </c:cat>
          <c:val>
            <c:numRef>
              <c:f>'MK PPT'!$AK$28:$AK$29</c:f>
              <c:numCache>
                <c:formatCode>General</c:formatCode>
                <c:ptCount val="2"/>
                <c:pt idx="0">
                  <c:v>13105</c:v>
                </c:pt>
                <c:pt idx="1">
                  <c:v>19783</c:v>
                </c:pt>
              </c:numCache>
            </c:numRef>
          </c:val>
          <c:extLst>
            <c:ext xmlns:c16="http://schemas.microsoft.com/office/drawing/2014/chart" uri="{C3380CC4-5D6E-409C-BE32-E72D297353CC}">
              <c16:uniqueId val="{00000004-F733-4B52-A79A-AA274D2ED401}"/>
            </c:ext>
          </c:extLst>
        </c:ser>
        <c:dLbls>
          <c:dLblPos val="ctr"/>
          <c:showLegendKey val="0"/>
          <c:showVal val="1"/>
          <c:showCatName val="0"/>
          <c:showSerName val="0"/>
          <c:showPercent val="0"/>
          <c:showBubbleSize val="0"/>
          <c:showLeaderLines val="1"/>
        </c:dLbls>
        <c:firstSliceAng val="0"/>
      </c:pieChart>
      <c:spPr>
        <a:noFill/>
        <a:ln>
          <a:noFill/>
        </a:ln>
        <a:effectLst/>
      </c:spPr>
    </c:plotArea>
    <c:legend>
      <c:legendPos val="r"/>
      <c:overlay val="0"/>
      <c:spPr>
        <a:solidFill>
          <a:schemeClr val="lt1">
            <a:lumMod val="95000"/>
            <a:alpha val="39000"/>
          </a:schemeClr>
        </a:solidFill>
        <a:ln>
          <a:noFill/>
        </a:ln>
        <a:effectLst/>
      </c:spPr>
      <c:txPr>
        <a:bodyPr rot="0" spcFirstLastPara="1" vertOverflow="ellipsis" vert="horz" wrap="square" anchor="ctr" anchorCtr="1"/>
        <a:lstStyle/>
        <a:p>
          <a:pPr>
            <a:defRPr sz="900" b="0" i="0" u="none" strike="noStrike" kern="1200" baseline="0">
              <a:solidFill>
                <a:schemeClr val="dk1">
                  <a:lumMod val="75000"/>
                  <a:lumOff val="25000"/>
                </a:schemeClr>
              </a:solidFill>
              <a:latin typeface="+mn-lt"/>
              <a:ea typeface="+mn-ea"/>
              <a:cs typeface="+mn-cs"/>
            </a:defRPr>
          </a:pPr>
          <a:endParaRPr lang="lv-LV"/>
        </a:p>
      </c:txPr>
    </c:legend>
    <c:plotVisOnly val="1"/>
    <c:dispBlanksAs val="gap"/>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lv-LV"/>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1" i="0" u="none" strike="noStrike" kern="1200" baseline="0">
                <a:solidFill>
                  <a:schemeClr val="dk1">
                    <a:lumMod val="75000"/>
                    <a:lumOff val="25000"/>
                  </a:schemeClr>
                </a:solidFill>
                <a:latin typeface="+mn-lt"/>
                <a:ea typeface="+mn-ea"/>
                <a:cs typeface="+mn-cs"/>
              </a:defRPr>
            </a:pPr>
            <a:r>
              <a:rPr lang="lv-LV" sz="1400" b="0" dirty="0"/>
              <a:t>Dalījums pēc vecuma</a:t>
            </a:r>
          </a:p>
        </c:rich>
      </c:tx>
      <c:layout>
        <c:manualLayout>
          <c:xMode val="edge"/>
          <c:yMode val="edge"/>
          <c:x val="0.1964133091720712"/>
          <c:y val="5.4655861733580648E-2"/>
        </c:manualLayout>
      </c:layout>
      <c:overlay val="0"/>
      <c:spPr>
        <a:noFill/>
        <a:ln>
          <a:noFill/>
        </a:ln>
        <a:effectLst/>
      </c:spPr>
      <c:txPr>
        <a:bodyPr rot="0" spcFirstLastPara="1" vertOverflow="ellipsis" vert="horz" wrap="square" anchor="ctr" anchorCtr="1"/>
        <a:lstStyle/>
        <a:p>
          <a:pPr>
            <a:defRPr sz="1800" b="1" i="0" u="none" strike="noStrike" kern="1200" baseline="0">
              <a:solidFill>
                <a:schemeClr val="dk1">
                  <a:lumMod val="75000"/>
                  <a:lumOff val="25000"/>
                </a:schemeClr>
              </a:solidFill>
              <a:latin typeface="+mn-lt"/>
              <a:ea typeface="+mn-ea"/>
              <a:cs typeface="+mn-cs"/>
            </a:defRPr>
          </a:pPr>
          <a:endParaRPr lang="lv-LV"/>
        </a:p>
      </c:txPr>
    </c:title>
    <c:autoTitleDeleted val="0"/>
    <c:plotArea>
      <c:layout/>
      <c:pieChart>
        <c:varyColors val="1"/>
        <c:ser>
          <c:idx val="0"/>
          <c:order val="0"/>
          <c:dPt>
            <c:idx val="0"/>
            <c:bubble3D val="0"/>
            <c:spPr>
              <a:solidFill>
                <a:schemeClr val="accent1"/>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1-5511-4DD8-840F-E31388F20136}"/>
              </c:ext>
            </c:extLst>
          </c:dPt>
          <c:dPt>
            <c:idx val="1"/>
            <c:bubble3D val="0"/>
            <c:spPr>
              <a:solidFill>
                <a:schemeClr val="accent2"/>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3-5511-4DD8-840F-E31388F20136}"/>
              </c:ext>
            </c:extLst>
          </c:dPt>
          <c:dPt>
            <c:idx val="2"/>
            <c:bubble3D val="0"/>
            <c:spPr>
              <a:solidFill>
                <a:schemeClr val="accent3"/>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5-5511-4DD8-840F-E31388F20136}"/>
              </c:ext>
            </c:extLst>
          </c:dPt>
          <c:dLbls>
            <c:dLbl>
              <c:idx val="2"/>
              <c:layout>
                <c:manualLayout>
                  <c:x val="-1.6462768618682521E-2"/>
                  <c:y val="0.11953327815147469"/>
                </c:manualLayout>
              </c:layout>
              <c:dLblPos val="bestFit"/>
              <c:showLegendKey val="0"/>
              <c:showVal val="1"/>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5-5511-4DD8-840F-E31388F20136}"/>
                </c:ext>
              </c:extLst>
            </c:dLbl>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lt1"/>
                    </a:solidFill>
                    <a:latin typeface="+mn-lt"/>
                    <a:ea typeface="+mn-ea"/>
                    <a:cs typeface="+mn-cs"/>
                  </a:defRPr>
                </a:pPr>
                <a:endParaRPr lang="lv-LV"/>
              </a:p>
            </c:txPr>
            <c:dLblPos val="ctr"/>
            <c:showLegendKey val="0"/>
            <c:showVal val="1"/>
            <c:showCatName val="0"/>
            <c:showSerName val="0"/>
            <c:showPercent val="1"/>
            <c:showBubbleSize val="0"/>
            <c:showLeaderLines val="1"/>
            <c:leaderLines>
              <c:spPr>
                <a:ln w="9525">
                  <a:solidFill>
                    <a:schemeClr val="dk1">
                      <a:lumMod val="50000"/>
                      <a:lumOff val="50000"/>
                    </a:schemeClr>
                  </a:solidFill>
                </a:ln>
                <a:effectLst/>
              </c:spPr>
            </c:leaderLines>
            <c:extLst>
              <c:ext xmlns:c15="http://schemas.microsoft.com/office/drawing/2012/chart" uri="{CE6537A1-D6FC-4f65-9D91-7224C49458BB}"/>
            </c:extLst>
          </c:dLbls>
          <c:cat>
            <c:strRef>
              <c:f>'MK PPT'!$AC$44:$AC$46</c:f>
              <c:strCache>
                <c:ptCount val="3"/>
                <c:pt idx="0">
                  <c:v>0-17</c:v>
                </c:pt>
                <c:pt idx="1">
                  <c:v>17-64</c:v>
                </c:pt>
                <c:pt idx="2">
                  <c:v>65 +</c:v>
                </c:pt>
              </c:strCache>
            </c:strRef>
          </c:cat>
          <c:val>
            <c:numRef>
              <c:f>'MK PPT'!$AD$44:$AD$46</c:f>
              <c:numCache>
                <c:formatCode>General</c:formatCode>
                <c:ptCount val="3"/>
                <c:pt idx="0">
                  <c:v>8179</c:v>
                </c:pt>
                <c:pt idx="1">
                  <c:v>22533</c:v>
                </c:pt>
                <c:pt idx="2">
                  <c:v>2761</c:v>
                </c:pt>
              </c:numCache>
            </c:numRef>
          </c:val>
          <c:extLst>
            <c:ext xmlns:c16="http://schemas.microsoft.com/office/drawing/2014/chart" uri="{C3380CC4-5D6E-409C-BE32-E72D297353CC}">
              <c16:uniqueId val="{00000006-5511-4DD8-840F-E31388F20136}"/>
            </c:ext>
          </c:extLst>
        </c:ser>
        <c:dLbls>
          <c:dLblPos val="ctr"/>
          <c:showLegendKey val="0"/>
          <c:showVal val="1"/>
          <c:showCatName val="0"/>
          <c:showSerName val="0"/>
          <c:showPercent val="0"/>
          <c:showBubbleSize val="0"/>
          <c:showLeaderLines val="1"/>
        </c:dLbls>
        <c:firstSliceAng val="0"/>
      </c:pieChart>
      <c:spPr>
        <a:noFill/>
        <a:ln>
          <a:noFill/>
        </a:ln>
        <a:effectLst/>
      </c:spPr>
    </c:plotArea>
    <c:legend>
      <c:legendPos val="r"/>
      <c:overlay val="0"/>
      <c:spPr>
        <a:solidFill>
          <a:schemeClr val="lt1">
            <a:lumMod val="95000"/>
            <a:alpha val="39000"/>
          </a:schemeClr>
        </a:solidFill>
        <a:ln>
          <a:noFill/>
        </a:ln>
        <a:effectLst/>
      </c:spPr>
      <c:txPr>
        <a:bodyPr rot="0" spcFirstLastPara="1" vertOverflow="ellipsis" vert="horz" wrap="square" anchor="ctr" anchorCtr="1"/>
        <a:lstStyle/>
        <a:p>
          <a:pPr>
            <a:defRPr sz="900" b="0" i="0" u="none" strike="noStrike" kern="1200" baseline="0">
              <a:solidFill>
                <a:schemeClr val="dk1">
                  <a:lumMod val="75000"/>
                  <a:lumOff val="25000"/>
                </a:schemeClr>
              </a:solidFill>
              <a:latin typeface="+mn-lt"/>
              <a:ea typeface="+mn-ea"/>
              <a:cs typeface="+mn-cs"/>
            </a:defRPr>
          </a:pPr>
          <a:endParaRPr lang="lv-LV"/>
        </a:p>
      </c:txPr>
    </c:legend>
    <c:plotVisOnly val="1"/>
    <c:dispBlanksAs val="gap"/>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lv-LV"/>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8.9536142095908128E-2"/>
          <c:y val="2.895689071395836E-2"/>
          <c:w val="0.8005375877471691"/>
          <c:h val="0.75237541316698309"/>
        </c:manualLayout>
      </c:layout>
      <c:barChart>
        <c:barDir val="col"/>
        <c:grouping val="clustered"/>
        <c:varyColors val="0"/>
        <c:ser>
          <c:idx val="1"/>
          <c:order val="1"/>
          <c:tx>
            <c:strRef>
              <c:f>'Report 2'!$H$45</c:f>
              <c:strCache>
                <c:ptCount val="1"/>
                <c:pt idx="0">
                  <c:v>Vidējie mēneša bruto darba ienākumi,EUR</c:v>
                </c:pt>
              </c:strCache>
            </c:strRef>
          </c:tx>
          <c:spPr>
            <a:solidFill>
              <a:srgbClr val="002060"/>
            </a:solidFill>
            <a:ln>
              <a:noFill/>
            </a:ln>
            <a:effectLst/>
            <a:scene3d>
              <a:camera prst="orthographicFront"/>
              <a:lightRig rig="threePt" dir="t"/>
            </a:scene3d>
            <a:sp3d>
              <a:bevelT/>
              <a:bevelB/>
            </a:sp3d>
          </c:spPr>
          <c:invertIfNegative val="0"/>
          <c:dLbls>
            <c:dLbl>
              <c:idx val="5"/>
              <c:layout>
                <c:manualLayout>
                  <c:x val="-2.1047085675950398E-3"/>
                  <c:y val="0.54408041064715318"/>
                </c:manualLayout>
              </c:layout>
              <c:spPr>
                <a:noFill/>
                <a:ln>
                  <a:noFill/>
                </a:ln>
                <a:effectLst/>
              </c:spPr>
              <c:txPr>
                <a:bodyPr rot="-5400000" spcFirstLastPara="1" vertOverflow="ellipsis" wrap="square" lIns="38100" tIns="19050" rIns="38100" bIns="19050" anchor="ctr" anchorCtr="0">
                  <a:noAutofit/>
                </a:bodyPr>
                <a:lstStyle/>
                <a:p>
                  <a:pPr algn="ctr">
                    <a:defRPr sz="800" b="1" i="0" u="none" strike="noStrike" kern="1200" baseline="0">
                      <a:solidFill>
                        <a:schemeClr val="bg1"/>
                      </a:solidFill>
                      <a:latin typeface="Verdana" panose="020B0604030504040204" pitchFamily="34" charset="0"/>
                      <a:ea typeface="Verdana" panose="020B0604030504040204" pitchFamily="34" charset="0"/>
                      <a:cs typeface="+mn-cs"/>
                    </a:defRPr>
                  </a:pPr>
                  <a:endParaRPr lang="lv-LV"/>
                </a:p>
              </c:txPr>
              <c:dLblPos val="outEnd"/>
              <c:showLegendKey val="0"/>
              <c:showVal val="1"/>
              <c:showCatName val="0"/>
              <c:showSerName val="0"/>
              <c:showPercent val="0"/>
              <c:showBubbleSize val="0"/>
              <c:extLst>
                <c:ext xmlns:c15="http://schemas.microsoft.com/office/drawing/2012/chart" uri="{CE6537A1-D6FC-4f65-9D91-7224C49458BB}">
                  <c15:layout>
                    <c:manualLayout>
                      <c:w val="8.3663470698320072E-2"/>
                      <c:h val="0.10409720938750151"/>
                    </c:manualLayout>
                  </c15:layout>
                </c:ext>
                <c:ext xmlns:c16="http://schemas.microsoft.com/office/drawing/2014/chart" uri="{C3380CC4-5D6E-409C-BE32-E72D297353CC}">
                  <c16:uniqueId val="{00000000-12D6-4B26-9231-C3D8ED15D0C7}"/>
                </c:ext>
              </c:extLst>
            </c:dLbl>
            <c:spPr>
              <a:noFill/>
              <a:ln>
                <a:noFill/>
              </a:ln>
              <a:effectLst/>
            </c:spPr>
            <c:txPr>
              <a:bodyPr rot="-5400000" spcFirstLastPara="1" vertOverflow="ellipsis" wrap="square" lIns="38100" tIns="19050" rIns="38100" bIns="19050" anchor="ctr" anchorCtr="0">
                <a:spAutoFit/>
              </a:bodyPr>
              <a:lstStyle/>
              <a:p>
                <a:pPr algn="ctr">
                  <a:defRPr sz="800" b="1" i="0" u="none" strike="noStrike" kern="1200" baseline="0">
                    <a:solidFill>
                      <a:schemeClr val="bg1"/>
                    </a:solidFill>
                    <a:latin typeface="Verdana" panose="020B0604030504040204" pitchFamily="34" charset="0"/>
                    <a:ea typeface="Verdana" panose="020B0604030504040204" pitchFamily="34" charset="0"/>
                    <a:cs typeface="+mn-cs"/>
                  </a:defRPr>
                </a:pPr>
                <a:endParaRPr lang="lv-LV"/>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noFill/>
                      <a:round/>
                    </a:ln>
                    <a:effectLst/>
                  </c:spPr>
                </c15:leaderLines>
              </c:ext>
            </c:extLst>
          </c:dLbls>
          <c:cat>
            <c:multiLvlStrRef>
              <c:f>'Report 2'!$I$42:$T$43</c:f>
              <c:multiLvlStrCache>
                <c:ptCount val="12"/>
                <c:lvl>
                  <c:pt idx="0">
                    <c:v>2.cet.</c:v>
                  </c:pt>
                  <c:pt idx="1">
                    <c:v>3.cet.</c:v>
                  </c:pt>
                  <c:pt idx="2">
                    <c:v>4.cet.</c:v>
                  </c:pt>
                  <c:pt idx="3">
                    <c:v>1.cet.</c:v>
                  </c:pt>
                  <c:pt idx="4">
                    <c:v>2.cet.</c:v>
                  </c:pt>
                  <c:pt idx="5">
                    <c:v>3.cet.</c:v>
                  </c:pt>
                  <c:pt idx="6">
                    <c:v>4.cet.</c:v>
                  </c:pt>
                  <c:pt idx="7">
                    <c:v>1.cet.</c:v>
                  </c:pt>
                  <c:pt idx="8">
                    <c:v>2.cet.</c:v>
                  </c:pt>
                  <c:pt idx="9">
                    <c:v>3.cet.</c:v>
                  </c:pt>
                  <c:pt idx="10">
                    <c:v>X</c:v>
                  </c:pt>
                  <c:pt idx="11">
                    <c:v>XI</c:v>
                  </c:pt>
                </c:lvl>
                <c:lvl>
                  <c:pt idx="0">
                    <c:v>2022.gads</c:v>
                  </c:pt>
                  <c:pt idx="3">
                    <c:v>2023.gads</c:v>
                  </c:pt>
                  <c:pt idx="7">
                    <c:v>2024.gads</c:v>
                  </c:pt>
                </c:lvl>
              </c:multiLvlStrCache>
            </c:multiLvlStrRef>
          </c:cat>
          <c:val>
            <c:numRef>
              <c:f>'Report 2'!$I$45:$T$45</c:f>
              <c:numCache>
                <c:formatCode>#,##0</c:formatCode>
                <c:ptCount val="12"/>
                <c:pt idx="0">
                  <c:v>729.22121374550159</c:v>
                </c:pt>
                <c:pt idx="1">
                  <c:v>872.51271968409321</c:v>
                </c:pt>
                <c:pt idx="2">
                  <c:v>954.42711422845969</c:v>
                </c:pt>
                <c:pt idx="3">
                  <c:v>1010.4875878414903</c:v>
                </c:pt>
                <c:pt idx="4">
                  <c:v>1099.9974355916011</c:v>
                </c:pt>
                <c:pt idx="5">
                  <c:v>1132.344566419579</c:v>
                </c:pt>
                <c:pt idx="6">
                  <c:v>1182.4669348417349</c:v>
                </c:pt>
                <c:pt idx="7">
                  <c:v>1176.1877085048859</c:v>
                </c:pt>
                <c:pt idx="8">
                  <c:v>1271.3540745398439</c:v>
                </c:pt>
                <c:pt idx="9">
                  <c:v>1286.5869533169539</c:v>
                </c:pt>
                <c:pt idx="10">
                  <c:v>1303.8491615519538</c:v>
                </c:pt>
                <c:pt idx="11">
                  <c:v>1283.8699692611726</c:v>
                </c:pt>
              </c:numCache>
            </c:numRef>
          </c:val>
          <c:extLst>
            <c:ext xmlns:c16="http://schemas.microsoft.com/office/drawing/2014/chart" uri="{C3380CC4-5D6E-409C-BE32-E72D297353CC}">
              <c16:uniqueId val="{00000001-12D6-4B26-9231-C3D8ED15D0C7}"/>
            </c:ext>
          </c:extLst>
        </c:ser>
        <c:dLbls>
          <c:dLblPos val="outEnd"/>
          <c:showLegendKey val="0"/>
          <c:showVal val="1"/>
          <c:showCatName val="0"/>
          <c:showSerName val="0"/>
          <c:showPercent val="0"/>
          <c:showBubbleSize val="0"/>
        </c:dLbls>
        <c:gapWidth val="50"/>
        <c:axId val="282091168"/>
        <c:axId val="284821344"/>
      </c:barChart>
      <c:lineChart>
        <c:grouping val="standard"/>
        <c:varyColors val="0"/>
        <c:ser>
          <c:idx val="0"/>
          <c:order val="0"/>
          <c:tx>
            <c:strRef>
              <c:f>'Report 2'!$H$44</c:f>
              <c:strCache>
                <c:ptCount val="1"/>
                <c:pt idx="0">
                  <c:v>Vidējais ienākumu saņēmušo skaits</c:v>
                </c:pt>
              </c:strCache>
            </c:strRef>
          </c:tx>
          <c:spPr>
            <a:ln w="28575" cap="rnd">
              <a:solidFill>
                <a:schemeClr val="accent1">
                  <a:lumMod val="20000"/>
                  <a:lumOff val="80000"/>
                </a:schemeClr>
              </a:solidFill>
              <a:round/>
            </a:ln>
            <a:effectLst/>
          </c:spPr>
          <c:marker>
            <c:symbol val="diamond"/>
            <c:size val="7"/>
            <c:spPr>
              <a:solidFill>
                <a:schemeClr val="accent1">
                  <a:lumMod val="20000"/>
                  <a:lumOff val="80000"/>
                </a:schemeClr>
              </a:solidFill>
              <a:ln w="9525">
                <a:solidFill>
                  <a:schemeClr val="accent1">
                    <a:lumMod val="20000"/>
                    <a:lumOff val="80000"/>
                  </a:schemeClr>
                </a:solidFill>
              </a:ln>
              <a:effectLst/>
              <a:scene3d>
                <a:camera prst="orthographicFront"/>
                <a:lightRig rig="threePt" dir="t"/>
              </a:scene3d>
              <a:sp3d>
                <a:bevelT/>
                <a:bevelB/>
              </a:sp3d>
            </c:spPr>
          </c:marker>
          <c:dLbls>
            <c:delete val="1"/>
          </c:dLbls>
          <c:cat>
            <c:multiLvlStrRef>
              <c:f>'Report 2'!$I$42:$T$43</c:f>
              <c:multiLvlStrCache>
                <c:ptCount val="12"/>
                <c:lvl>
                  <c:pt idx="0">
                    <c:v>2.cet.</c:v>
                  </c:pt>
                  <c:pt idx="1">
                    <c:v>3.cet.</c:v>
                  </c:pt>
                  <c:pt idx="2">
                    <c:v>4.cet.</c:v>
                  </c:pt>
                  <c:pt idx="3">
                    <c:v>1.cet.</c:v>
                  </c:pt>
                  <c:pt idx="4">
                    <c:v>2.cet.</c:v>
                  </c:pt>
                  <c:pt idx="5">
                    <c:v>3.cet.</c:v>
                  </c:pt>
                  <c:pt idx="6">
                    <c:v>4.cet.</c:v>
                  </c:pt>
                  <c:pt idx="7">
                    <c:v>1.cet.</c:v>
                  </c:pt>
                  <c:pt idx="8">
                    <c:v>2.cet.</c:v>
                  </c:pt>
                  <c:pt idx="9">
                    <c:v>3.cet.</c:v>
                  </c:pt>
                  <c:pt idx="10">
                    <c:v>X</c:v>
                  </c:pt>
                  <c:pt idx="11">
                    <c:v>XI</c:v>
                  </c:pt>
                </c:lvl>
                <c:lvl>
                  <c:pt idx="0">
                    <c:v>2022.gads</c:v>
                  </c:pt>
                  <c:pt idx="3">
                    <c:v>2023.gads</c:v>
                  </c:pt>
                  <c:pt idx="7">
                    <c:v>2024.gads</c:v>
                  </c:pt>
                </c:lvl>
              </c:multiLvlStrCache>
            </c:multiLvlStrRef>
          </c:cat>
          <c:val>
            <c:numRef>
              <c:f>'Report 2'!$I$44:$T$44</c:f>
              <c:numCache>
                <c:formatCode>#,##0</c:formatCode>
                <c:ptCount val="12"/>
                <c:pt idx="0">
                  <c:v>4539.666666666667</c:v>
                </c:pt>
                <c:pt idx="1">
                  <c:v>6668.666666666667</c:v>
                </c:pt>
                <c:pt idx="2">
                  <c:v>7485</c:v>
                </c:pt>
                <c:pt idx="3">
                  <c:v>8016.333333333333</c:v>
                </c:pt>
                <c:pt idx="4">
                  <c:v>8384</c:v>
                </c:pt>
                <c:pt idx="5">
                  <c:v>8499</c:v>
                </c:pt>
                <c:pt idx="6">
                  <c:v>8456.3333333333339</c:v>
                </c:pt>
                <c:pt idx="7">
                  <c:v>8501</c:v>
                </c:pt>
                <c:pt idx="8">
                  <c:v>8747</c:v>
                </c:pt>
                <c:pt idx="9">
                  <c:v>8954</c:v>
                </c:pt>
                <c:pt idx="10">
                  <c:v>9124</c:v>
                </c:pt>
                <c:pt idx="11">
                  <c:v>9109</c:v>
                </c:pt>
              </c:numCache>
            </c:numRef>
          </c:val>
          <c:smooth val="0"/>
          <c:extLst>
            <c:ext xmlns:c16="http://schemas.microsoft.com/office/drawing/2014/chart" uri="{C3380CC4-5D6E-409C-BE32-E72D297353CC}">
              <c16:uniqueId val="{00000002-12D6-4B26-9231-C3D8ED15D0C7}"/>
            </c:ext>
          </c:extLst>
        </c:ser>
        <c:dLbls>
          <c:showLegendKey val="0"/>
          <c:showVal val="1"/>
          <c:showCatName val="0"/>
          <c:showSerName val="0"/>
          <c:showPercent val="0"/>
          <c:showBubbleSize val="0"/>
        </c:dLbls>
        <c:marker val="1"/>
        <c:smooth val="0"/>
        <c:axId val="285378096"/>
        <c:axId val="330626496"/>
      </c:lineChart>
      <c:catAx>
        <c:axId val="282091168"/>
        <c:scaling>
          <c:orientation val="minMax"/>
        </c:scaling>
        <c:delete val="0"/>
        <c:axPos val="b"/>
        <c:numFmt formatCode="General" sourceLinked="1"/>
        <c:majorTickMark val="cross"/>
        <c:minorTickMark val="none"/>
        <c:tickLblPos val="low"/>
        <c:spPr>
          <a:noFill/>
          <a:ln w="9525" cap="flat" cmpd="sng" algn="ctr">
            <a:solidFill>
              <a:srgbClr val="002060"/>
            </a:solidFill>
            <a:round/>
          </a:ln>
          <a:effectLst/>
        </c:spPr>
        <c:txPr>
          <a:bodyPr rot="-60000000" spcFirstLastPara="1" vertOverflow="ellipsis" vert="horz" wrap="square" anchor="ctr" anchorCtr="1"/>
          <a:lstStyle/>
          <a:p>
            <a:pPr>
              <a:defRPr sz="600" b="1" i="0" u="none" strike="noStrike" kern="1200" baseline="0">
                <a:solidFill>
                  <a:schemeClr val="tx1">
                    <a:lumMod val="65000"/>
                    <a:lumOff val="35000"/>
                  </a:schemeClr>
                </a:solidFill>
                <a:latin typeface="Verdana" panose="020B0604030504040204" pitchFamily="34" charset="0"/>
                <a:ea typeface="Verdana" panose="020B0604030504040204" pitchFamily="34" charset="0"/>
                <a:cs typeface="+mn-cs"/>
              </a:defRPr>
            </a:pPr>
            <a:endParaRPr lang="lv-LV"/>
          </a:p>
        </c:txPr>
        <c:crossAx val="284821344"/>
        <c:crosses val="autoZero"/>
        <c:auto val="1"/>
        <c:lblAlgn val="ctr"/>
        <c:lblOffset val="100"/>
        <c:noMultiLvlLbl val="0"/>
      </c:catAx>
      <c:valAx>
        <c:axId val="284821344"/>
        <c:scaling>
          <c:orientation val="minMax"/>
          <c:max val="1500"/>
          <c:min val="0"/>
        </c:scaling>
        <c:delete val="0"/>
        <c:axPos val="l"/>
        <c:numFmt formatCode="#,##0" sourceLinked="0"/>
        <c:majorTickMark val="cross"/>
        <c:minorTickMark val="none"/>
        <c:tickLblPos val="low"/>
        <c:spPr>
          <a:noFill/>
          <a:ln>
            <a:solidFill>
              <a:schemeClr val="tx1"/>
            </a:solidFill>
          </a:ln>
          <a:effectLst/>
        </c:spPr>
        <c:txPr>
          <a:bodyPr rot="-60000000" spcFirstLastPara="1" vertOverflow="ellipsis" vert="horz" wrap="square" anchor="ctr" anchorCtr="1"/>
          <a:lstStyle/>
          <a:p>
            <a:pPr>
              <a:defRPr sz="700" b="0" i="0" u="none" strike="noStrike" kern="1200" baseline="0">
                <a:solidFill>
                  <a:schemeClr val="tx1">
                    <a:lumMod val="65000"/>
                    <a:lumOff val="35000"/>
                  </a:schemeClr>
                </a:solidFill>
                <a:latin typeface="Verdana" panose="020B0604030504040204" pitchFamily="34" charset="0"/>
                <a:ea typeface="Verdana" panose="020B0604030504040204" pitchFamily="34" charset="0"/>
                <a:cs typeface="+mn-cs"/>
              </a:defRPr>
            </a:pPr>
            <a:endParaRPr lang="lv-LV"/>
          </a:p>
        </c:txPr>
        <c:crossAx val="282091168"/>
        <c:crosses val="autoZero"/>
        <c:crossBetween val="between"/>
        <c:majorUnit val="300"/>
      </c:valAx>
      <c:valAx>
        <c:axId val="330626496"/>
        <c:scaling>
          <c:orientation val="minMax"/>
          <c:max val="10000"/>
          <c:min val="0"/>
        </c:scaling>
        <c:delete val="0"/>
        <c:axPos val="r"/>
        <c:numFmt formatCode="#,##0" sourceLinked="0"/>
        <c:majorTickMark val="cross"/>
        <c:minorTickMark val="none"/>
        <c:tickLblPos val="nextTo"/>
        <c:spPr>
          <a:noFill/>
          <a:ln>
            <a:solidFill>
              <a:schemeClr val="tx1"/>
            </a:solidFill>
          </a:ln>
          <a:effectLst/>
        </c:spPr>
        <c:txPr>
          <a:bodyPr rot="-60000000" spcFirstLastPara="1" vertOverflow="ellipsis" vert="horz" wrap="square" anchor="ctr" anchorCtr="1"/>
          <a:lstStyle/>
          <a:p>
            <a:pPr>
              <a:defRPr sz="700" b="0" i="0" u="none" strike="noStrike" kern="1200" baseline="0">
                <a:solidFill>
                  <a:schemeClr val="tx1">
                    <a:lumMod val="65000"/>
                    <a:lumOff val="35000"/>
                  </a:schemeClr>
                </a:solidFill>
                <a:latin typeface="Verdana" panose="020B0604030504040204" pitchFamily="34" charset="0"/>
                <a:ea typeface="Verdana" panose="020B0604030504040204" pitchFamily="34" charset="0"/>
                <a:cs typeface="+mn-cs"/>
              </a:defRPr>
            </a:pPr>
            <a:endParaRPr lang="lv-LV"/>
          </a:p>
        </c:txPr>
        <c:crossAx val="285378096"/>
        <c:crosses val="max"/>
        <c:crossBetween val="between"/>
        <c:majorUnit val="2000"/>
      </c:valAx>
      <c:catAx>
        <c:axId val="285378096"/>
        <c:scaling>
          <c:orientation val="minMax"/>
        </c:scaling>
        <c:delete val="1"/>
        <c:axPos val="b"/>
        <c:numFmt formatCode="General" sourceLinked="1"/>
        <c:majorTickMark val="out"/>
        <c:minorTickMark val="none"/>
        <c:tickLblPos val="nextTo"/>
        <c:crossAx val="330626496"/>
        <c:crosses val="autoZero"/>
        <c:auto val="1"/>
        <c:lblAlgn val="ctr"/>
        <c:lblOffset val="100"/>
        <c:noMultiLvlLbl val="0"/>
      </c:catAx>
      <c:spPr>
        <a:noFill/>
        <a:ln>
          <a:noFill/>
        </a:ln>
        <a:effectLst/>
      </c:spPr>
    </c:plotArea>
    <c:legend>
      <c:legendPos val="r"/>
      <c:layout>
        <c:manualLayout>
          <c:xMode val="edge"/>
          <c:yMode val="edge"/>
          <c:x val="1.1284726078824256E-2"/>
          <c:y val="0.88750901220768319"/>
          <c:w val="0.87292087807608754"/>
          <c:h val="0.11249098779231681"/>
        </c:manualLayout>
      </c:layout>
      <c:overlay val="0"/>
      <c:spPr>
        <a:noFill/>
        <a:ln>
          <a:noFill/>
        </a:ln>
        <a:effectLst/>
      </c:spPr>
      <c:txPr>
        <a:bodyPr rot="0" spcFirstLastPara="1" vertOverflow="ellipsis" vert="horz" wrap="square" anchor="ctr" anchorCtr="1"/>
        <a:lstStyle/>
        <a:p>
          <a:pPr>
            <a:defRPr sz="600" b="0" i="0" u="none" strike="noStrike" kern="1200" baseline="0">
              <a:solidFill>
                <a:schemeClr val="tx1">
                  <a:lumMod val="65000"/>
                  <a:lumOff val="35000"/>
                </a:schemeClr>
              </a:solidFill>
              <a:latin typeface="Verdana" panose="020B0604030504040204" pitchFamily="34" charset="0"/>
              <a:ea typeface="Verdana" panose="020B0604030504040204" pitchFamily="34" charset="0"/>
              <a:cs typeface="+mn-cs"/>
            </a:defRPr>
          </a:pPr>
          <a:endParaRPr lang="lv-LV"/>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solidFill>
            <a:srgbClr val="002060"/>
          </a:solidFill>
          <a:latin typeface="Verdana" panose="020B0604030504040204" pitchFamily="34" charset="0"/>
          <a:ea typeface="Verdana" panose="020B0604030504040204" pitchFamily="34" charset="0"/>
        </a:defRPr>
      </a:pPr>
      <a:endParaRPr lang="lv-LV"/>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9536142095908128E-2"/>
          <c:y val="2.895689071395836E-2"/>
          <c:w val="0.83575026153499987"/>
          <c:h val="0.75237541316698309"/>
        </c:manualLayout>
      </c:layout>
      <c:barChart>
        <c:barDir val="col"/>
        <c:grouping val="clustered"/>
        <c:varyColors val="0"/>
        <c:ser>
          <c:idx val="1"/>
          <c:order val="0"/>
          <c:spPr>
            <a:solidFill>
              <a:srgbClr val="002060"/>
            </a:solidFill>
            <a:ln>
              <a:noFill/>
            </a:ln>
            <a:effectLst/>
            <a:scene3d>
              <a:camera prst="orthographicFront"/>
              <a:lightRig rig="threePt" dir="t"/>
            </a:scene3d>
            <a:sp3d>
              <a:bevelT/>
              <a:bevelB/>
            </a:sp3d>
          </c:spPr>
          <c:invertIfNegative val="0"/>
          <c:dLbls>
            <c:dLbl>
              <c:idx val="5"/>
              <c:layout>
                <c:manualLayout>
                  <c:x val="1.3895958520308183E-3"/>
                  <c:y val="0.47758304626576731"/>
                </c:manualLayout>
              </c:layout>
              <c:spPr>
                <a:noFill/>
                <a:ln>
                  <a:noFill/>
                </a:ln>
                <a:effectLst/>
              </c:spPr>
              <c:txPr>
                <a:bodyPr rot="-5400000" spcFirstLastPara="1" vertOverflow="ellipsis" wrap="square" lIns="38100" tIns="19050" rIns="38100" bIns="19050" anchor="ctr" anchorCtr="0">
                  <a:noAutofit/>
                </a:bodyPr>
                <a:lstStyle/>
                <a:p>
                  <a:pPr algn="ctr">
                    <a:defRPr sz="800" b="1" i="0" u="none" strike="noStrike" kern="1200" baseline="0">
                      <a:solidFill>
                        <a:schemeClr val="bg1"/>
                      </a:solidFill>
                      <a:latin typeface="Verdana" panose="020B0604030504040204" pitchFamily="34" charset="0"/>
                      <a:ea typeface="Verdana" panose="020B0604030504040204" pitchFamily="34" charset="0"/>
                      <a:cs typeface="+mn-cs"/>
                    </a:defRPr>
                  </a:pPr>
                  <a:endParaRPr lang="lv-LV"/>
                </a:p>
              </c:txPr>
              <c:dLblPos val="outEnd"/>
              <c:showLegendKey val="0"/>
              <c:showVal val="1"/>
              <c:showCatName val="0"/>
              <c:showSerName val="0"/>
              <c:showPercent val="0"/>
              <c:showBubbleSize val="0"/>
              <c:extLst>
                <c:ext xmlns:c15="http://schemas.microsoft.com/office/drawing/2012/chart" uri="{CE6537A1-D6FC-4f65-9D91-7224C49458BB}">
                  <c15:layout>
                    <c:manualLayout>
                      <c:w val="9.7517602840526754E-2"/>
                      <c:h val="6.9013932274527554E-2"/>
                    </c:manualLayout>
                  </c15:layout>
                </c:ext>
                <c:ext xmlns:c16="http://schemas.microsoft.com/office/drawing/2014/chart" uri="{C3380CC4-5D6E-409C-BE32-E72D297353CC}">
                  <c16:uniqueId val="{00000000-E194-481F-849E-E2A3AF54CAF8}"/>
                </c:ext>
              </c:extLst>
            </c:dLbl>
            <c:spPr>
              <a:noFill/>
              <a:ln>
                <a:noFill/>
              </a:ln>
              <a:effectLst/>
            </c:spPr>
            <c:txPr>
              <a:bodyPr rot="-5400000" spcFirstLastPara="1" vertOverflow="ellipsis" wrap="square" lIns="38100" tIns="19050" rIns="38100" bIns="19050" anchor="ctr" anchorCtr="0">
                <a:spAutoFit/>
              </a:bodyPr>
              <a:lstStyle/>
              <a:p>
                <a:pPr algn="ctr">
                  <a:defRPr sz="800" b="1" i="0" u="none" strike="noStrike" kern="1200" baseline="0">
                    <a:solidFill>
                      <a:schemeClr val="bg1"/>
                    </a:solidFill>
                    <a:latin typeface="Verdana" panose="020B0604030504040204" pitchFamily="34" charset="0"/>
                    <a:ea typeface="Verdana" panose="020B0604030504040204" pitchFamily="34" charset="0"/>
                    <a:cs typeface="+mn-cs"/>
                  </a:defRPr>
                </a:pPr>
                <a:endParaRPr lang="lv-LV"/>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noFill/>
                      <a:round/>
                    </a:ln>
                    <a:effectLst/>
                  </c:spPr>
                </c15:leaderLines>
              </c:ext>
            </c:extLst>
          </c:dLbls>
          <c:cat>
            <c:multiLvlStrRef>
              <c:f>'DŅ sadale'!$B$3:$M$4</c:f>
              <c:multiLvlStrCache>
                <c:ptCount val="12"/>
                <c:lvl>
                  <c:pt idx="0">
                    <c:v>2.cet.</c:v>
                  </c:pt>
                  <c:pt idx="1">
                    <c:v>3.cet.</c:v>
                  </c:pt>
                  <c:pt idx="2">
                    <c:v>4.cet.</c:v>
                  </c:pt>
                  <c:pt idx="3">
                    <c:v>1.cet.</c:v>
                  </c:pt>
                  <c:pt idx="4">
                    <c:v>2.cet.</c:v>
                  </c:pt>
                  <c:pt idx="5">
                    <c:v>3.cet.</c:v>
                  </c:pt>
                  <c:pt idx="6">
                    <c:v>4.cet.</c:v>
                  </c:pt>
                  <c:pt idx="7">
                    <c:v>1.cet.</c:v>
                  </c:pt>
                  <c:pt idx="8">
                    <c:v>2.cet.</c:v>
                  </c:pt>
                  <c:pt idx="9">
                    <c:v>3.cet.</c:v>
                  </c:pt>
                  <c:pt idx="10">
                    <c:v>oktobris</c:v>
                  </c:pt>
                  <c:pt idx="11">
                    <c:v>novembris</c:v>
                  </c:pt>
                </c:lvl>
                <c:lvl>
                  <c:pt idx="0">
                    <c:v>2022.gads</c:v>
                  </c:pt>
                  <c:pt idx="3">
                    <c:v>2023.gads</c:v>
                  </c:pt>
                  <c:pt idx="7">
                    <c:v>2024.gads</c:v>
                  </c:pt>
                </c:lvl>
              </c:multiLvlStrCache>
            </c:multiLvlStrRef>
          </c:cat>
          <c:val>
            <c:numRef>
              <c:f>'DŅ sadale'!$B$5:$M$5</c:f>
              <c:numCache>
                <c:formatCode>#,##0</c:formatCode>
                <c:ptCount val="12"/>
                <c:pt idx="0">
                  <c:v>1810</c:v>
                </c:pt>
                <c:pt idx="1">
                  <c:v>2583</c:v>
                </c:pt>
                <c:pt idx="2">
                  <c:v>2807</c:v>
                </c:pt>
                <c:pt idx="3">
                  <c:v>2963</c:v>
                </c:pt>
                <c:pt idx="4">
                  <c:v>3128</c:v>
                </c:pt>
                <c:pt idx="5">
                  <c:v>3175</c:v>
                </c:pt>
                <c:pt idx="6">
                  <c:v>3147</c:v>
                </c:pt>
                <c:pt idx="7">
                  <c:v>3106</c:v>
                </c:pt>
                <c:pt idx="8">
                  <c:v>3222</c:v>
                </c:pt>
                <c:pt idx="9">
                  <c:v>3325</c:v>
                </c:pt>
                <c:pt idx="10">
                  <c:v>3327</c:v>
                </c:pt>
                <c:pt idx="11">
                  <c:v>3328</c:v>
                </c:pt>
              </c:numCache>
            </c:numRef>
          </c:val>
          <c:extLst>
            <c:ext xmlns:c16="http://schemas.microsoft.com/office/drawing/2014/chart" uri="{C3380CC4-5D6E-409C-BE32-E72D297353CC}">
              <c16:uniqueId val="{00000001-E194-481F-849E-E2A3AF54CAF8}"/>
            </c:ext>
          </c:extLst>
        </c:ser>
        <c:dLbls>
          <c:dLblPos val="outEnd"/>
          <c:showLegendKey val="0"/>
          <c:showVal val="1"/>
          <c:showCatName val="0"/>
          <c:showSerName val="0"/>
          <c:showPercent val="0"/>
          <c:showBubbleSize val="0"/>
        </c:dLbls>
        <c:gapWidth val="50"/>
        <c:axId val="282091168"/>
        <c:axId val="284821344"/>
      </c:barChart>
      <c:catAx>
        <c:axId val="282091168"/>
        <c:scaling>
          <c:orientation val="minMax"/>
        </c:scaling>
        <c:delete val="0"/>
        <c:axPos val="b"/>
        <c:numFmt formatCode="General" sourceLinked="1"/>
        <c:majorTickMark val="cross"/>
        <c:minorTickMark val="none"/>
        <c:tickLblPos val="low"/>
        <c:spPr>
          <a:noFill/>
          <a:ln w="9525" cap="flat" cmpd="sng" algn="ctr">
            <a:solidFill>
              <a:srgbClr val="002060"/>
            </a:solidFill>
            <a:round/>
          </a:ln>
          <a:effectLst/>
        </c:spPr>
        <c:txPr>
          <a:bodyPr rot="-60000000" spcFirstLastPara="1" vertOverflow="ellipsis" vert="horz" wrap="square" anchor="ctr" anchorCtr="1"/>
          <a:lstStyle/>
          <a:p>
            <a:pPr>
              <a:defRPr sz="600" b="1" i="0" u="none" strike="noStrike" kern="1200" baseline="0">
                <a:solidFill>
                  <a:schemeClr val="tx1">
                    <a:lumMod val="65000"/>
                    <a:lumOff val="35000"/>
                  </a:schemeClr>
                </a:solidFill>
                <a:latin typeface="Verdana" panose="020B0604030504040204" pitchFamily="34" charset="0"/>
                <a:ea typeface="Verdana" panose="020B0604030504040204" pitchFamily="34" charset="0"/>
                <a:cs typeface="+mn-cs"/>
              </a:defRPr>
            </a:pPr>
            <a:endParaRPr lang="lv-LV"/>
          </a:p>
        </c:txPr>
        <c:crossAx val="284821344"/>
        <c:crosses val="autoZero"/>
        <c:auto val="1"/>
        <c:lblAlgn val="ctr"/>
        <c:lblOffset val="100"/>
        <c:noMultiLvlLbl val="0"/>
      </c:catAx>
      <c:valAx>
        <c:axId val="284821344"/>
        <c:scaling>
          <c:orientation val="minMax"/>
        </c:scaling>
        <c:delete val="0"/>
        <c:axPos val="l"/>
        <c:numFmt formatCode="#,##0" sourceLinked="0"/>
        <c:majorTickMark val="cross"/>
        <c:minorTickMark val="none"/>
        <c:tickLblPos val="low"/>
        <c:spPr>
          <a:noFill/>
          <a:ln>
            <a:solidFill>
              <a:schemeClr val="tx1"/>
            </a:solidFill>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Verdana" panose="020B0604030504040204" pitchFamily="34" charset="0"/>
                <a:ea typeface="Verdana" panose="020B0604030504040204" pitchFamily="34" charset="0"/>
                <a:cs typeface="+mn-cs"/>
              </a:defRPr>
            </a:pPr>
            <a:endParaRPr lang="lv-LV"/>
          </a:p>
        </c:txPr>
        <c:crossAx val="282091168"/>
        <c:crosses val="autoZero"/>
        <c:crossBetween val="between"/>
        <c:majorUnit val="700"/>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a:scene3d>
      <a:camera prst="orthographicFront"/>
      <a:lightRig rig="threePt" dir="t"/>
    </a:scene3d>
    <a:sp3d>
      <a:bevelB/>
    </a:sp3d>
  </c:spPr>
  <c:txPr>
    <a:bodyPr/>
    <a:lstStyle/>
    <a:p>
      <a:pPr>
        <a:defRPr>
          <a:solidFill>
            <a:srgbClr val="002060"/>
          </a:solidFill>
          <a:latin typeface="Verdana" panose="020B0604030504040204" pitchFamily="34" charset="0"/>
          <a:ea typeface="Verdana" panose="020B0604030504040204" pitchFamily="34" charset="0"/>
        </a:defRPr>
      </a:pPr>
      <a:endParaRPr lang="lv-LV"/>
    </a:p>
  </c:txPr>
  <c:externalData r:id="rId3">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3"/>
    </mc:Choice>
    <mc:Fallback>
      <c:style val="3"/>
    </mc:Fallback>
  </mc:AlternateContent>
  <c:clrMapOvr bg1="lt1" tx1="dk1" bg2="lt2" tx2="dk2" accent1="accent1" accent2="accent2" accent3="accent3" accent4="accent4" accent5="accent5" accent6="accent6" hlink="hlink" folHlink="folHlink"/>
  <c:chart>
    <c:autoTitleDeleted val="1"/>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0.18329415940640695"/>
          <c:y val="0.17860580197959369"/>
          <c:w val="0.78752865991798127"/>
          <c:h val="0.64058944181046074"/>
        </c:manualLayout>
      </c:layout>
      <c:pie3DChart>
        <c:varyColors val="1"/>
        <c:ser>
          <c:idx val="0"/>
          <c:order val="0"/>
          <c:spPr>
            <a:ln>
              <a:noFill/>
            </a:ln>
            <a:scene3d>
              <a:camera prst="orthographicFront"/>
              <a:lightRig rig="threePt" dir="t"/>
            </a:scene3d>
            <a:sp3d>
              <a:bevelT/>
              <a:bevelB/>
            </a:sp3d>
          </c:spPr>
          <c:explosion val="4"/>
          <c:dPt>
            <c:idx val="0"/>
            <c:bubble3D val="0"/>
            <c:spPr>
              <a:solidFill>
                <a:schemeClr val="accent1">
                  <a:tint val="50000"/>
                </a:schemeClr>
              </a:solidFill>
              <a:ln w="25400">
                <a:noFill/>
              </a:ln>
              <a:effectLst/>
              <a:scene3d>
                <a:camera prst="orthographicFront"/>
                <a:lightRig rig="threePt" dir="t"/>
              </a:scene3d>
              <a:sp3d>
                <a:bevelT/>
                <a:bevelB/>
              </a:sp3d>
            </c:spPr>
            <c:extLst>
              <c:ext xmlns:c16="http://schemas.microsoft.com/office/drawing/2014/chart" uri="{C3380CC4-5D6E-409C-BE32-E72D297353CC}">
                <c16:uniqueId val="{00000001-1A4F-4C69-ADD3-95E728EA11E7}"/>
              </c:ext>
            </c:extLst>
          </c:dPt>
          <c:dPt>
            <c:idx val="1"/>
            <c:bubble3D val="0"/>
            <c:spPr>
              <a:solidFill>
                <a:schemeClr val="accent1">
                  <a:tint val="70000"/>
                </a:schemeClr>
              </a:solidFill>
              <a:ln w="25400">
                <a:noFill/>
              </a:ln>
              <a:effectLst/>
              <a:scene3d>
                <a:camera prst="orthographicFront"/>
                <a:lightRig rig="threePt" dir="t"/>
              </a:scene3d>
              <a:sp3d>
                <a:bevelT/>
                <a:bevelB/>
              </a:sp3d>
            </c:spPr>
            <c:extLst>
              <c:ext xmlns:c16="http://schemas.microsoft.com/office/drawing/2014/chart" uri="{C3380CC4-5D6E-409C-BE32-E72D297353CC}">
                <c16:uniqueId val="{00000003-1A4F-4C69-ADD3-95E728EA11E7}"/>
              </c:ext>
            </c:extLst>
          </c:dPt>
          <c:dPt>
            <c:idx val="2"/>
            <c:bubble3D val="0"/>
            <c:spPr>
              <a:solidFill>
                <a:schemeClr val="accent1">
                  <a:tint val="90000"/>
                </a:schemeClr>
              </a:solidFill>
              <a:ln w="25400">
                <a:noFill/>
              </a:ln>
              <a:effectLst/>
              <a:scene3d>
                <a:camera prst="orthographicFront"/>
                <a:lightRig rig="threePt" dir="t"/>
              </a:scene3d>
              <a:sp3d>
                <a:bevelT/>
                <a:bevelB/>
              </a:sp3d>
            </c:spPr>
            <c:extLst>
              <c:ext xmlns:c16="http://schemas.microsoft.com/office/drawing/2014/chart" uri="{C3380CC4-5D6E-409C-BE32-E72D297353CC}">
                <c16:uniqueId val="{00000005-1A4F-4C69-ADD3-95E728EA11E7}"/>
              </c:ext>
            </c:extLst>
          </c:dPt>
          <c:dPt>
            <c:idx val="3"/>
            <c:bubble3D val="0"/>
            <c:spPr>
              <a:solidFill>
                <a:schemeClr val="accent1">
                  <a:shade val="90000"/>
                </a:schemeClr>
              </a:solidFill>
              <a:ln w="25400">
                <a:noFill/>
              </a:ln>
              <a:effectLst/>
              <a:scene3d>
                <a:camera prst="orthographicFront"/>
                <a:lightRig rig="threePt" dir="t"/>
              </a:scene3d>
              <a:sp3d>
                <a:bevelT/>
                <a:bevelB/>
              </a:sp3d>
            </c:spPr>
            <c:extLst>
              <c:ext xmlns:c16="http://schemas.microsoft.com/office/drawing/2014/chart" uri="{C3380CC4-5D6E-409C-BE32-E72D297353CC}">
                <c16:uniqueId val="{00000007-1A4F-4C69-ADD3-95E728EA11E7}"/>
              </c:ext>
            </c:extLst>
          </c:dPt>
          <c:dPt>
            <c:idx val="4"/>
            <c:bubble3D val="0"/>
            <c:spPr>
              <a:solidFill>
                <a:schemeClr val="accent1">
                  <a:shade val="70000"/>
                </a:schemeClr>
              </a:solidFill>
              <a:ln w="25400">
                <a:noFill/>
              </a:ln>
              <a:effectLst/>
              <a:scene3d>
                <a:camera prst="orthographicFront"/>
                <a:lightRig rig="threePt" dir="t"/>
              </a:scene3d>
              <a:sp3d>
                <a:bevelT/>
                <a:bevelB/>
              </a:sp3d>
            </c:spPr>
            <c:extLst>
              <c:ext xmlns:c16="http://schemas.microsoft.com/office/drawing/2014/chart" uri="{C3380CC4-5D6E-409C-BE32-E72D297353CC}">
                <c16:uniqueId val="{00000009-1A4F-4C69-ADD3-95E728EA11E7}"/>
              </c:ext>
            </c:extLst>
          </c:dPt>
          <c:dPt>
            <c:idx val="5"/>
            <c:bubble3D val="0"/>
            <c:spPr>
              <a:solidFill>
                <a:schemeClr val="accent1">
                  <a:shade val="50000"/>
                </a:schemeClr>
              </a:solidFill>
              <a:ln w="25400">
                <a:noFill/>
              </a:ln>
              <a:effectLst/>
              <a:scene3d>
                <a:camera prst="orthographicFront"/>
                <a:lightRig rig="threePt" dir="t"/>
              </a:scene3d>
              <a:sp3d>
                <a:bevelT/>
                <a:bevelB/>
              </a:sp3d>
            </c:spPr>
            <c:extLst>
              <c:ext xmlns:c16="http://schemas.microsoft.com/office/drawing/2014/chart" uri="{C3380CC4-5D6E-409C-BE32-E72D297353CC}">
                <c16:uniqueId val="{0000000B-1A4F-4C69-ADD3-95E728EA11E7}"/>
              </c:ext>
            </c:extLst>
          </c:dPt>
          <c:dLbls>
            <c:dLbl>
              <c:idx val="0"/>
              <c:layout>
                <c:manualLayout>
                  <c:x val="-7.8899057171179815E-2"/>
                  <c:y val="-5.465167388272265E-2"/>
                </c:manualLayout>
              </c:layout>
              <c:tx>
                <c:rich>
                  <a:bodyPr/>
                  <a:lstStyle/>
                  <a:p>
                    <a:fld id="{7B8E2180-5C5D-48B0-A416-580923D7EE64}" type="CATEGORYNAME">
                      <a:rPr lang="lv-LV"/>
                      <a:pPr/>
                      <a:t>[CATEGORY NAME]</a:t>
                    </a:fld>
                    <a:br>
                      <a:rPr lang="lv-LV" dirty="0"/>
                    </a:br>
                    <a:fld id="{E9D91E78-199E-484E-8854-CC4DC7986284}" type="VALUE">
                      <a:rPr lang="lv-LV" sz="1000" b="1" baseline="0"/>
                      <a:pPr/>
                      <a:t>[VALUE]</a:t>
                    </a:fld>
                    <a:endParaRPr lang="lv-LV" dirty="0"/>
                  </a:p>
                </c:rich>
              </c:tx>
              <c:dLblPos val="bestFit"/>
              <c:showLegendKey val="0"/>
              <c:showVal val="1"/>
              <c:showCatName val="1"/>
              <c:showSerName val="0"/>
              <c:showPercent val="0"/>
              <c:showBubbleSize val="0"/>
              <c:extLst>
                <c:ext xmlns:c15="http://schemas.microsoft.com/office/drawing/2012/chart" uri="{CE6537A1-D6FC-4f65-9D91-7224C49458BB}">
                  <c15:layout>
                    <c:manualLayout>
                      <c:w val="0.36418592939288374"/>
                      <c:h val="0.15689816881763971"/>
                    </c:manualLayout>
                  </c15:layout>
                  <c15:dlblFieldTable/>
                  <c15:showDataLabelsRange val="0"/>
                </c:ext>
                <c:ext xmlns:c16="http://schemas.microsoft.com/office/drawing/2014/chart" uri="{C3380CC4-5D6E-409C-BE32-E72D297353CC}">
                  <c16:uniqueId val="{00000001-1A4F-4C69-ADD3-95E728EA11E7}"/>
                </c:ext>
              </c:extLst>
            </c:dLbl>
            <c:dLbl>
              <c:idx val="1"/>
              <c:layout>
                <c:manualLayout>
                  <c:x val="0.17291420644545724"/>
                  <c:y val="-0.12259995739899802"/>
                </c:manualLayout>
              </c:layout>
              <c:tx>
                <c:rich>
                  <a:bodyPr/>
                  <a:lstStyle/>
                  <a:p>
                    <a:fld id="{CF7CA9F3-DD8F-4E3F-B4D1-2CF2F593AE84}" type="CATEGORYNAME">
                      <a:rPr lang="lv-LV"/>
                      <a:pPr/>
                      <a:t>[CATEGORY NAME]</a:t>
                    </a:fld>
                    <a:br>
                      <a:rPr lang="lv-LV" dirty="0"/>
                    </a:br>
                    <a:fld id="{F1A113A7-3CC1-4CAE-B518-4B49ADD45DF6}" type="VALUE">
                      <a:rPr lang="lv-LV" sz="1000" b="1" baseline="0"/>
                      <a:pPr/>
                      <a:t>[VALUE]</a:t>
                    </a:fld>
                    <a:endParaRPr lang="lv-LV" dirty="0"/>
                  </a:p>
                </c:rich>
              </c:tx>
              <c:dLblPos val="bestFit"/>
              <c:showLegendKey val="0"/>
              <c:showVal val="1"/>
              <c:showCatName val="1"/>
              <c:showSerName val="0"/>
              <c:showPercent val="0"/>
              <c:showBubbleSize val="0"/>
              <c:extLst>
                <c:ext xmlns:c15="http://schemas.microsoft.com/office/drawing/2012/chart" uri="{CE6537A1-D6FC-4f65-9D91-7224C49458BB}">
                  <c15:layout>
                    <c:manualLayout>
                      <c:w val="0.35931895767774835"/>
                      <c:h val="0.15216234694394445"/>
                    </c:manualLayout>
                  </c15:layout>
                  <c15:dlblFieldTable/>
                  <c15:showDataLabelsRange val="0"/>
                </c:ext>
                <c:ext xmlns:c16="http://schemas.microsoft.com/office/drawing/2014/chart" uri="{C3380CC4-5D6E-409C-BE32-E72D297353CC}">
                  <c16:uniqueId val="{00000003-1A4F-4C69-ADD3-95E728EA11E7}"/>
                </c:ext>
              </c:extLst>
            </c:dLbl>
            <c:dLbl>
              <c:idx val="2"/>
              <c:layout>
                <c:manualLayout>
                  <c:x val="9.6325007830993133E-3"/>
                  <c:y val="-3.0691913895635095E-2"/>
                </c:manualLayout>
              </c:layout>
              <c:tx>
                <c:rich>
                  <a:bodyPr/>
                  <a:lstStyle/>
                  <a:p>
                    <a:fld id="{6F28E9A9-46F3-4500-A029-3B7AF707AAEF}" type="CATEGORYNAME">
                      <a:rPr lang="lv-LV"/>
                      <a:pPr/>
                      <a:t>[CATEGORY NAME]</a:t>
                    </a:fld>
                    <a:br>
                      <a:rPr lang="lv-LV" dirty="0"/>
                    </a:br>
                    <a:fld id="{CDF1069B-571C-4491-B6C1-F8FE26339745}" type="VALUE">
                      <a:rPr lang="lv-LV" sz="1000" b="1" baseline="0"/>
                      <a:pPr/>
                      <a:t>[VALUE]</a:t>
                    </a:fld>
                    <a:endParaRPr lang="lv-LV" dirty="0"/>
                  </a:p>
                </c:rich>
              </c:tx>
              <c:dLblPos val="bestFit"/>
              <c:showLegendKey val="0"/>
              <c:showVal val="1"/>
              <c:showCatName val="1"/>
              <c:showSerName val="0"/>
              <c:showPercent val="0"/>
              <c:showBubbleSize val="0"/>
              <c:extLst>
                <c:ext xmlns:c15="http://schemas.microsoft.com/office/drawing/2012/chart" uri="{CE6537A1-D6FC-4f65-9D91-7224C49458BB}">
                  <c15:layout>
                    <c:manualLayout>
                      <c:w val="0.258531611045758"/>
                      <c:h val="0.1681455884522968"/>
                    </c:manualLayout>
                  </c15:layout>
                  <c15:dlblFieldTable/>
                  <c15:showDataLabelsRange val="0"/>
                </c:ext>
                <c:ext xmlns:c16="http://schemas.microsoft.com/office/drawing/2014/chart" uri="{C3380CC4-5D6E-409C-BE32-E72D297353CC}">
                  <c16:uniqueId val="{00000005-1A4F-4C69-ADD3-95E728EA11E7}"/>
                </c:ext>
              </c:extLst>
            </c:dLbl>
            <c:dLbl>
              <c:idx val="3"/>
              <c:layout>
                <c:manualLayout>
                  <c:x val="0.11806483076332654"/>
                  <c:y val="-6.0876013779567854E-2"/>
                </c:manualLayout>
              </c:layout>
              <c:tx>
                <c:rich>
                  <a:bodyPr/>
                  <a:lstStyle/>
                  <a:p>
                    <a:fld id="{763D02F7-342E-44AE-B287-51AC90C414E6}" type="CATEGORYNAME">
                      <a:rPr lang="lv-LV">
                        <a:solidFill>
                          <a:schemeClr val="tx1"/>
                        </a:solidFill>
                      </a:rPr>
                      <a:pPr/>
                      <a:t>[CATEGORY NAME]</a:t>
                    </a:fld>
                    <a:br>
                      <a:rPr lang="lv-LV" dirty="0">
                        <a:solidFill>
                          <a:schemeClr val="tx1"/>
                        </a:solidFill>
                      </a:rPr>
                    </a:br>
                    <a:fld id="{E7FE55BC-F4A1-4D85-8169-00A867E9784F}" type="VALUE">
                      <a:rPr lang="lv-LV" sz="1000" b="1" baseline="0">
                        <a:solidFill>
                          <a:schemeClr val="tx1"/>
                        </a:solidFill>
                      </a:rPr>
                      <a:pPr/>
                      <a:t>[VALUE]</a:t>
                    </a:fld>
                    <a:endParaRPr lang="lv-LV" dirty="0">
                      <a:solidFill>
                        <a:schemeClr val="tx1"/>
                      </a:solidFill>
                    </a:endParaRPr>
                  </a:p>
                </c:rich>
              </c:tx>
              <c:dLblPos val="bestFit"/>
              <c:showLegendKey val="0"/>
              <c:showVal val="1"/>
              <c:showCatName val="1"/>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7-1A4F-4C69-ADD3-95E728EA11E7}"/>
                </c:ext>
              </c:extLst>
            </c:dLbl>
            <c:dLbl>
              <c:idx val="4"/>
              <c:layout>
                <c:manualLayout>
                  <c:x val="0.26746159779564177"/>
                  <c:y val="8.0435348260044827E-4"/>
                </c:manualLayout>
              </c:layout>
              <c:tx>
                <c:rich>
                  <a:bodyPr/>
                  <a:lstStyle/>
                  <a:p>
                    <a:fld id="{40214EFF-4DE3-4214-9210-63A49DCCB30F}" type="CATEGORYNAME">
                      <a:rPr lang="lv-LV"/>
                      <a:pPr/>
                      <a:t>[CATEGORY NAME]</a:t>
                    </a:fld>
                    <a:br>
                      <a:rPr lang="lv-LV" dirty="0"/>
                    </a:br>
                    <a:fld id="{CFBF83EC-748A-4A96-83AE-9046CEBECF14}" type="VALUE">
                      <a:rPr lang="lv-LV" sz="1000" b="1" baseline="0"/>
                      <a:pPr/>
                      <a:t>[VALUE]</a:t>
                    </a:fld>
                    <a:endParaRPr lang="lv-LV" dirty="0"/>
                  </a:p>
                </c:rich>
              </c:tx>
              <c:dLblPos val="bestFit"/>
              <c:showLegendKey val="0"/>
              <c:showVal val="1"/>
              <c:showCatName val="1"/>
              <c:showSerName val="0"/>
              <c:showPercent val="0"/>
              <c:showBubbleSize val="0"/>
              <c:extLst>
                <c:ext xmlns:c15="http://schemas.microsoft.com/office/drawing/2012/chart" uri="{CE6537A1-D6FC-4f65-9D91-7224C49458BB}">
                  <c15:layout>
                    <c:manualLayout>
                      <c:w val="0.34135735191838479"/>
                      <c:h val="0.16082507506302837"/>
                    </c:manualLayout>
                  </c15:layout>
                  <c15:dlblFieldTable/>
                  <c15:showDataLabelsRange val="0"/>
                </c:ext>
                <c:ext xmlns:c16="http://schemas.microsoft.com/office/drawing/2014/chart" uri="{C3380CC4-5D6E-409C-BE32-E72D297353CC}">
                  <c16:uniqueId val="{00000009-1A4F-4C69-ADD3-95E728EA11E7}"/>
                </c:ext>
              </c:extLst>
            </c:dLbl>
            <c:dLbl>
              <c:idx val="5"/>
              <c:layout>
                <c:manualLayout>
                  <c:x val="5.8868241886883277E-2"/>
                  <c:y val="2.034553180075227E-2"/>
                </c:manualLayout>
              </c:layout>
              <c:tx>
                <c:rich>
                  <a:bodyPr/>
                  <a:lstStyle/>
                  <a:p>
                    <a:fld id="{9BD81984-C776-4FE6-A1D9-55EFF28AC472}" type="CATEGORYNAME">
                      <a:rPr lang="en-US"/>
                      <a:pPr/>
                      <a:t>[CATEGORY NAME]</a:t>
                    </a:fld>
                    <a:br>
                      <a:rPr lang="en-US"/>
                    </a:br>
                    <a:fld id="{A897DBE0-225B-4BA0-8283-711752CB7E08}" type="VALUE">
                      <a:rPr lang="en-US" sz="1200" b="1" baseline="0"/>
                      <a:pPr/>
                      <a:t>[VALUE]</a:t>
                    </a:fld>
                    <a:endParaRPr lang="en-US"/>
                  </a:p>
                </c:rich>
              </c:tx>
              <c:dLblPos val="bestFit"/>
              <c:showLegendKey val="0"/>
              <c:showVal val="1"/>
              <c:showCatName val="1"/>
              <c:showSerName val="0"/>
              <c:showPercent val="0"/>
              <c:showBubbleSize val="0"/>
              <c:extLst>
                <c:ext xmlns:c15="http://schemas.microsoft.com/office/drawing/2012/chart" uri="{CE6537A1-D6FC-4f65-9D91-7224C49458BB}">
                  <c15:layout>
                    <c:manualLayout>
                      <c:w val="0.16917898936282608"/>
                      <c:h val="0.15103543712698961"/>
                    </c:manualLayout>
                  </c15:layout>
                  <c15:dlblFieldTable/>
                  <c15:showDataLabelsRange val="0"/>
                </c:ext>
                <c:ext xmlns:c16="http://schemas.microsoft.com/office/drawing/2014/chart" uri="{C3380CC4-5D6E-409C-BE32-E72D297353CC}">
                  <c16:uniqueId val="{0000000B-1A4F-4C69-ADD3-95E728EA11E7}"/>
                </c:ext>
              </c:extLst>
            </c:dLbl>
            <c:spPr>
              <a:noFill/>
              <a:ln>
                <a:noFill/>
              </a:ln>
              <a:effectLst/>
            </c:spPr>
            <c:txPr>
              <a:bodyPr rot="0" spcFirstLastPara="1" vertOverflow="ellipsis" vert="horz" wrap="square" anchor="ctr" anchorCtr="1"/>
              <a:lstStyle/>
              <a:p>
                <a:pPr>
                  <a:defRPr sz="8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dLblPos val="bestFit"/>
            <c:showLegendKey val="0"/>
            <c:showVal val="1"/>
            <c:showCatName val="1"/>
            <c:showSerName val="0"/>
            <c:showPercent val="0"/>
            <c:showBubbleSize val="0"/>
            <c:showLeaderLines val="1"/>
            <c:leaderLines>
              <c:spPr>
                <a:ln w="9525" cap="flat" cmpd="sng" algn="ctr">
                  <a:noFill/>
                  <a:round/>
                </a:ln>
                <a:effectLst/>
              </c:spPr>
            </c:leaderLines>
            <c:extLst>
              <c:ext xmlns:c15="http://schemas.microsoft.com/office/drawing/2012/chart" uri="{CE6537A1-D6FC-4f65-9D91-7224C49458BB}"/>
            </c:extLst>
          </c:dLbls>
          <c:cat>
            <c:strRef>
              <c:f>Sheet1!$E$2:$E$6</c:f>
              <c:strCache>
                <c:ptCount val="5"/>
                <c:pt idx="0">
                  <c:v>1 darba ņēmējs</c:v>
                </c:pt>
                <c:pt idx="1">
                  <c:v>2 darba ņēmēji</c:v>
                </c:pt>
                <c:pt idx="2">
                  <c:v>3 darba ņēmēji</c:v>
                </c:pt>
                <c:pt idx="3">
                  <c:v>4 darba ņēmēji</c:v>
                </c:pt>
                <c:pt idx="4">
                  <c:v>5 un vairāk darba ņēmēji</c:v>
                </c:pt>
              </c:strCache>
            </c:strRef>
          </c:cat>
          <c:val>
            <c:numRef>
              <c:f>Sheet1!$G$2:$G$6</c:f>
              <c:numCache>
                <c:formatCode>0.0%</c:formatCode>
                <c:ptCount val="5"/>
                <c:pt idx="0">
                  <c:v>0.57735055572243921</c:v>
                </c:pt>
                <c:pt idx="1">
                  <c:v>0.16701712225893661</c:v>
                </c:pt>
                <c:pt idx="2">
                  <c:v>8.1706218083508558E-2</c:v>
                </c:pt>
                <c:pt idx="3">
                  <c:v>4.5659357164313609E-2</c:v>
                </c:pt>
                <c:pt idx="4">
                  <c:v>0.12826674677080205</c:v>
                </c:pt>
              </c:numCache>
            </c:numRef>
          </c:val>
          <c:extLst>
            <c:ext xmlns:c16="http://schemas.microsoft.com/office/drawing/2014/chart" uri="{C3380CC4-5D6E-409C-BE32-E72D297353CC}">
              <c16:uniqueId val="{0000000C-1A4F-4C69-ADD3-95E728EA11E7}"/>
            </c:ext>
          </c:extLst>
        </c:ser>
        <c:dLbls>
          <c:dLblPos val="bestFit"/>
          <c:showLegendKey val="0"/>
          <c:showVal val="1"/>
          <c:showCatName val="0"/>
          <c:showSerName val="0"/>
          <c:showPercent val="0"/>
          <c:showBubbleSize val="0"/>
          <c:showLeaderLines val="1"/>
        </c:dLbls>
      </c:pie3D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w="9525" cap="flat" cmpd="sng" algn="ctr">
      <a:noFill/>
      <a:round/>
    </a:ln>
    <a:effectLst/>
  </c:spPr>
  <c:txPr>
    <a:bodyPr/>
    <a:lstStyle/>
    <a:p>
      <a:pPr>
        <a:defRPr>
          <a:solidFill>
            <a:srgbClr val="002060"/>
          </a:solidFill>
          <a:latin typeface="Verdana" panose="020B0604030504040204" pitchFamily="34" charset="0"/>
          <a:ea typeface="Verdana" panose="020B0604030504040204" pitchFamily="34" charset="0"/>
        </a:defRPr>
      </a:pPr>
      <a:endParaRPr lang="lv-LV"/>
    </a:p>
  </c:txPr>
  <c:externalData r:id="rId4">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tx>
            <c:strRef>
              <c:f>Sheet1!$A$136</c:f>
              <c:strCache>
                <c:ptCount val="1"/>
                <c:pt idx="0">
                  <c:v>Akūta saslimšana, medikamentu nepieciešamība</c:v>
                </c:pt>
              </c:strCache>
            </c:strRef>
          </c:tx>
          <c:spPr>
            <a:solidFill>
              <a:schemeClr val="accent1"/>
            </a:solidFill>
            <a:ln>
              <a:noFill/>
            </a:ln>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Sheet1!$L$135:$AI$135</c:f>
              <c:strCache>
                <c:ptCount val="24"/>
                <c:pt idx="0">
                  <c:v>Janvāris_2023</c:v>
                </c:pt>
                <c:pt idx="1">
                  <c:v>Februāris_2023</c:v>
                </c:pt>
                <c:pt idx="2">
                  <c:v>Marts_2023</c:v>
                </c:pt>
                <c:pt idx="3">
                  <c:v>Aprīlis_2023</c:v>
                </c:pt>
                <c:pt idx="4">
                  <c:v>Maijs_2023</c:v>
                </c:pt>
                <c:pt idx="5">
                  <c:v>Jūnijs_2023</c:v>
                </c:pt>
                <c:pt idx="6">
                  <c:v>Jūlijs_2023</c:v>
                </c:pt>
                <c:pt idx="7">
                  <c:v>Augusts_2023</c:v>
                </c:pt>
                <c:pt idx="8">
                  <c:v>Septembris_2023</c:v>
                </c:pt>
                <c:pt idx="9">
                  <c:v>Oktobris_2023</c:v>
                </c:pt>
                <c:pt idx="10">
                  <c:v>Novembris_2023</c:v>
                </c:pt>
                <c:pt idx="11">
                  <c:v>Decembris_2023</c:v>
                </c:pt>
                <c:pt idx="12">
                  <c:v>Janvāris_2024</c:v>
                </c:pt>
                <c:pt idx="13">
                  <c:v>Februāris_2024</c:v>
                </c:pt>
                <c:pt idx="14">
                  <c:v>Marts_2024</c:v>
                </c:pt>
                <c:pt idx="15">
                  <c:v>Aprīlis_2024</c:v>
                </c:pt>
                <c:pt idx="16">
                  <c:v>Maijs_2024</c:v>
                </c:pt>
                <c:pt idx="17">
                  <c:v>Jūnijs_2024</c:v>
                </c:pt>
                <c:pt idx="18">
                  <c:v>Jūlijs_2024</c:v>
                </c:pt>
                <c:pt idx="19">
                  <c:v>Augusts_2024</c:v>
                </c:pt>
                <c:pt idx="20">
                  <c:v>Septembris_2024</c:v>
                </c:pt>
                <c:pt idx="21">
                  <c:v>Oktobris_2024</c:v>
                </c:pt>
                <c:pt idx="22">
                  <c:v>Novembris_2024</c:v>
                </c:pt>
                <c:pt idx="23">
                  <c:v>Decembris_2024</c:v>
                </c:pt>
              </c:strCache>
            </c:strRef>
          </c:cat>
          <c:val>
            <c:numRef>
              <c:f>Sheet1!$L$136:$AI$136</c:f>
              <c:numCache>
                <c:formatCode>General</c:formatCode>
                <c:ptCount val="24"/>
                <c:pt idx="0">
                  <c:v>74</c:v>
                </c:pt>
                <c:pt idx="1">
                  <c:v>49</c:v>
                </c:pt>
                <c:pt idx="2">
                  <c:v>31</c:v>
                </c:pt>
                <c:pt idx="3">
                  <c:v>38</c:v>
                </c:pt>
                <c:pt idx="4">
                  <c:v>39</c:v>
                </c:pt>
                <c:pt idx="5">
                  <c:v>28</c:v>
                </c:pt>
                <c:pt idx="6">
                  <c:v>15</c:v>
                </c:pt>
                <c:pt idx="7">
                  <c:v>11</c:v>
                </c:pt>
                <c:pt idx="8">
                  <c:v>16</c:v>
                </c:pt>
                <c:pt idx="9">
                  <c:v>21</c:v>
                </c:pt>
                <c:pt idx="10">
                  <c:v>26</c:v>
                </c:pt>
                <c:pt idx="11">
                  <c:v>13</c:v>
                </c:pt>
                <c:pt idx="12">
                  <c:v>9</c:v>
                </c:pt>
                <c:pt idx="13">
                  <c:v>8</c:v>
                </c:pt>
                <c:pt idx="14">
                  <c:v>10</c:v>
                </c:pt>
                <c:pt idx="15">
                  <c:v>6</c:v>
                </c:pt>
                <c:pt idx="16">
                  <c:v>12</c:v>
                </c:pt>
                <c:pt idx="17">
                  <c:v>9</c:v>
                </c:pt>
                <c:pt idx="18">
                  <c:v>3</c:v>
                </c:pt>
                <c:pt idx="19">
                  <c:v>6</c:v>
                </c:pt>
                <c:pt idx="20">
                  <c:v>10</c:v>
                </c:pt>
                <c:pt idx="21">
                  <c:v>21</c:v>
                </c:pt>
                <c:pt idx="22">
                  <c:v>11</c:v>
                </c:pt>
                <c:pt idx="23">
                  <c:v>9</c:v>
                </c:pt>
              </c:numCache>
            </c:numRef>
          </c:val>
          <c:extLst>
            <c:ext xmlns:c16="http://schemas.microsoft.com/office/drawing/2014/chart" uri="{C3380CC4-5D6E-409C-BE32-E72D297353CC}">
              <c16:uniqueId val="{00000000-72A1-4A3C-A9ED-48FD4B2F0374}"/>
            </c:ext>
          </c:extLst>
        </c:ser>
        <c:ser>
          <c:idx val="1"/>
          <c:order val="1"/>
          <c:tx>
            <c:strRef>
              <c:f>Sheet1!$A$137</c:f>
              <c:strCache>
                <c:ptCount val="1"/>
                <c:pt idx="0">
                  <c:v>Plānveida</c:v>
                </c:pt>
              </c:strCache>
            </c:strRef>
          </c:tx>
          <c:spPr>
            <a:solidFill>
              <a:schemeClr val="accent2"/>
            </a:solidFill>
            <a:ln>
              <a:noFill/>
            </a:ln>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Sheet1!$L$135:$AI$135</c:f>
              <c:strCache>
                <c:ptCount val="24"/>
                <c:pt idx="0">
                  <c:v>Janvāris_2023</c:v>
                </c:pt>
                <c:pt idx="1">
                  <c:v>Februāris_2023</c:v>
                </c:pt>
                <c:pt idx="2">
                  <c:v>Marts_2023</c:v>
                </c:pt>
                <c:pt idx="3">
                  <c:v>Aprīlis_2023</c:v>
                </c:pt>
                <c:pt idx="4">
                  <c:v>Maijs_2023</c:v>
                </c:pt>
                <c:pt idx="5">
                  <c:v>Jūnijs_2023</c:v>
                </c:pt>
                <c:pt idx="6">
                  <c:v>Jūlijs_2023</c:v>
                </c:pt>
                <c:pt idx="7">
                  <c:v>Augusts_2023</c:v>
                </c:pt>
                <c:pt idx="8">
                  <c:v>Septembris_2023</c:v>
                </c:pt>
                <c:pt idx="9">
                  <c:v>Oktobris_2023</c:v>
                </c:pt>
                <c:pt idx="10">
                  <c:v>Novembris_2023</c:v>
                </c:pt>
                <c:pt idx="11">
                  <c:v>Decembris_2023</c:v>
                </c:pt>
                <c:pt idx="12">
                  <c:v>Janvāris_2024</c:v>
                </c:pt>
                <c:pt idx="13">
                  <c:v>Februāris_2024</c:v>
                </c:pt>
                <c:pt idx="14">
                  <c:v>Marts_2024</c:v>
                </c:pt>
                <c:pt idx="15">
                  <c:v>Aprīlis_2024</c:v>
                </c:pt>
                <c:pt idx="16">
                  <c:v>Maijs_2024</c:v>
                </c:pt>
                <c:pt idx="17">
                  <c:v>Jūnijs_2024</c:v>
                </c:pt>
                <c:pt idx="18">
                  <c:v>Jūlijs_2024</c:v>
                </c:pt>
                <c:pt idx="19">
                  <c:v>Augusts_2024</c:v>
                </c:pt>
                <c:pt idx="20">
                  <c:v>Septembris_2024</c:v>
                </c:pt>
                <c:pt idx="21">
                  <c:v>Oktobris_2024</c:v>
                </c:pt>
                <c:pt idx="22">
                  <c:v>Novembris_2024</c:v>
                </c:pt>
                <c:pt idx="23">
                  <c:v>Decembris_2024</c:v>
                </c:pt>
              </c:strCache>
            </c:strRef>
          </c:cat>
          <c:val>
            <c:numRef>
              <c:f>Sheet1!$L$137:$AI$137</c:f>
              <c:numCache>
                <c:formatCode>General</c:formatCode>
                <c:ptCount val="24"/>
                <c:pt idx="0">
                  <c:v>209</c:v>
                </c:pt>
                <c:pt idx="1">
                  <c:v>102</c:v>
                </c:pt>
                <c:pt idx="2">
                  <c:v>81</c:v>
                </c:pt>
                <c:pt idx="3">
                  <c:v>122</c:v>
                </c:pt>
                <c:pt idx="4">
                  <c:v>118</c:v>
                </c:pt>
                <c:pt idx="5">
                  <c:v>113</c:v>
                </c:pt>
                <c:pt idx="6">
                  <c:v>121</c:v>
                </c:pt>
                <c:pt idx="7">
                  <c:v>89</c:v>
                </c:pt>
                <c:pt idx="8">
                  <c:v>89</c:v>
                </c:pt>
                <c:pt idx="9">
                  <c:v>131</c:v>
                </c:pt>
                <c:pt idx="10">
                  <c:v>185</c:v>
                </c:pt>
                <c:pt idx="11">
                  <c:v>123</c:v>
                </c:pt>
                <c:pt idx="12">
                  <c:v>158</c:v>
                </c:pt>
                <c:pt idx="13">
                  <c:v>135</c:v>
                </c:pt>
                <c:pt idx="14">
                  <c:v>117</c:v>
                </c:pt>
                <c:pt idx="15">
                  <c:v>72</c:v>
                </c:pt>
                <c:pt idx="16">
                  <c:v>137</c:v>
                </c:pt>
                <c:pt idx="17">
                  <c:v>134</c:v>
                </c:pt>
                <c:pt idx="18">
                  <c:v>119</c:v>
                </c:pt>
                <c:pt idx="19">
                  <c:v>158</c:v>
                </c:pt>
                <c:pt idx="20">
                  <c:v>156</c:v>
                </c:pt>
                <c:pt idx="21">
                  <c:v>185</c:v>
                </c:pt>
                <c:pt idx="22">
                  <c:v>127</c:v>
                </c:pt>
                <c:pt idx="23">
                  <c:v>110</c:v>
                </c:pt>
              </c:numCache>
            </c:numRef>
          </c:val>
          <c:extLst>
            <c:ext xmlns:c16="http://schemas.microsoft.com/office/drawing/2014/chart" uri="{C3380CC4-5D6E-409C-BE32-E72D297353CC}">
              <c16:uniqueId val="{00000001-72A1-4A3C-A9ED-48FD4B2F0374}"/>
            </c:ext>
          </c:extLst>
        </c:ser>
        <c:dLbls>
          <c:showLegendKey val="0"/>
          <c:showVal val="1"/>
          <c:showCatName val="0"/>
          <c:showSerName val="0"/>
          <c:showPercent val="0"/>
          <c:showBubbleSize val="0"/>
        </c:dLbls>
        <c:gapWidth val="150"/>
        <c:shape val="box"/>
        <c:axId val="1654198399"/>
        <c:axId val="1654219199"/>
        <c:axId val="0"/>
      </c:bar3DChart>
      <c:catAx>
        <c:axId val="1654198399"/>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v-LV"/>
          </a:p>
        </c:txPr>
        <c:crossAx val="1654219199"/>
        <c:crosses val="autoZero"/>
        <c:auto val="1"/>
        <c:lblAlgn val="ctr"/>
        <c:lblOffset val="100"/>
        <c:noMultiLvlLbl val="0"/>
      </c:catAx>
      <c:valAx>
        <c:axId val="1654219199"/>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v-LV"/>
          </a:p>
        </c:txPr>
        <c:crossAx val="1654198399"/>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v-LV"/>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lv-LV"/>
    </a:p>
  </c:txPr>
  <c:externalData r:id="rId4">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spPr>
            <a:solidFill>
              <a:schemeClr val="accent2">
                <a:lumMod val="75000"/>
              </a:schemeClr>
            </a:solidFill>
            <a:ln>
              <a:solidFill>
                <a:schemeClr val="accent2">
                  <a:lumMod val="75000"/>
                </a:schemeClr>
              </a:solidFill>
            </a:ln>
            <a:effectLst/>
            <a:sp3d>
              <a:contourClr>
                <a:schemeClr val="accent2">
                  <a:lumMod val="75000"/>
                </a:schemeClr>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1070" b="1" i="0" u="none" strike="noStrike" kern="1200" baseline="0">
                    <a:solidFill>
                      <a:sysClr val="windowText" lastClr="000000"/>
                    </a:solidFill>
                    <a:latin typeface="+mn-lt"/>
                    <a:ea typeface="+mn-ea"/>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Sheet1!$A$54:$A$77</c:f>
              <c:strCache>
                <c:ptCount val="24"/>
                <c:pt idx="0">
                  <c:v>Janvāris_2023</c:v>
                </c:pt>
                <c:pt idx="1">
                  <c:v>Jebruāris_2023</c:v>
                </c:pt>
                <c:pt idx="2">
                  <c:v>Marts_2023</c:v>
                </c:pt>
                <c:pt idx="3">
                  <c:v>Aprīlis_2023</c:v>
                </c:pt>
                <c:pt idx="4">
                  <c:v>Maijs_2023</c:v>
                </c:pt>
                <c:pt idx="5">
                  <c:v>Jūnijs_2023</c:v>
                </c:pt>
                <c:pt idx="6">
                  <c:v>Jūlijs_2023</c:v>
                </c:pt>
                <c:pt idx="7">
                  <c:v>Augusts_2023</c:v>
                </c:pt>
                <c:pt idx="8">
                  <c:v>Septembris_2023</c:v>
                </c:pt>
                <c:pt idx="9">
                  <c:v>Oktobris_2023</c:v>
                </c:pt>
                <c:pt idx="10">
                  <c:v>Novembris_2023</c:v>
                </c:pt>
                <c:pt idx="11">
                  <c:v>Decembris_2023</c:v>
                </c:pt>
                <c:pt idx="12">
                  <c:v>Janvāris_2024</c:v>
                </c:pt>
                <c:pt idx="13">
                  <c:v>Februāris_2024</c:v>
                </c:pt>
                <c:pt idx="14">
                  <c:v>Marts_2024</c:v>
                </c:pt>
                <c:pt idx="15">
                  <c:v>Aprīlis_2024</c:v>
                </c:pt>
                <c:pt idx="16">
                  <c:v>Maijs_2024</c:v>
                </c:pt>
                <c:pt idx="17">
                  <c:v>Jūnijs_2024</c:v>
                </c:pt>
                <c:pt idx="18">
                  <c:v>Jūlijs_2024</c:v>
                </c:pt>
                <c:pt idx="19">
                  <c:v>Augusts_2024</c:v>
                </c:pt>
                <c:pt idx="20">
                  <c:v>Septembris_2024</c:v>
                </c:pt>
                <c:pt idx="21">
                  <c:v>Oktobris_2024</c:v>
                </c:pt>
                <c:pt idx="22">
                  <c:v>Novembris_2024</c:v>
                </c:pt>
                <c:pt idx="23">
                  <c:v>Decembris_2024</c:v>
                </c:pt>
              </c:strCache>
            </c:strRef>
          </c:cat>
          <c:val>
            <c:numRef>
              <c:f>Sheet1!$B$54:$B$77</c:f>
              <c:numCache>
                <c:formatCode>General</c:formatCode>
                <c:ptCount val="24"/>
                <c:pt idx="0">
                  <c:v>283</c:v>
                </c:pt>
                <c:pt idx="1">
                  <c:v>151</c:v>
                </c:pt>
                <c:pt idx="2">
                  <c:v>112</c:v>
                </c:pt>
                <c:pt idx="3">
                  <c:v>160</c:v>
                </c:pt>
                <c:pt idx="4">
                  <c:v>157</c:v>
                </c:pt>
                <c:pt idx="5">
                  <c:v>141</c:v>
                </c:pt>
                <c:pt idx="6">
                  <c:v>136</c:v>
                </c:pt>
                <c:pt idx="7">
                  <c:v>100</c:v>
                </c:pt>
                <c:pt idx="8">
                  <c:v>105</c:v>
                </c:pt>
                <c:pt idx="9">
                  <c:v>152</c:v>
                </c:pt>
                <c:pt idx="10">
                  <c:v>211</c:v>
                </c:pt>
                <c:pt idx="11">
                  <c:v>136</c:v>
                </c:pt>
                <c:pt idx="12">
                  <c:v>167</c:v>
                </c:pt>
                <c:pt idx="13">
                  <c:v>143</c:v>
                </c:pt>
                <c:pt idx="14">
                  <c:v>127</c:v>
                </c:pt>
                <c:pt idx="15">
                  <c:v>78</c:v>
                </c:pt>
                <c:pt idx="16">
                  <c:v>149</c:v>
                </c:pt>
                <c:pt idx="17">
                  <c:v>143</c:v>
                </c:pt>
                <c:pt idx="18">
                  <c:v>122</c:v>
                </c:pt>
                <c:pt idx="19">
                  <c:v>164</c:v>
                </c:pt>
                <c:pt idx="20">
                  <c:v>166</c:v>
                </c:pt>
                <c:pt idx="21">
                  <c:v>206</c:v>
                </c:pt>
                <c:pt idx="22">
                  <c:v>138</c:v>
                </c:pt>
                <c:pt idx="23">
                  <c:v>119</c:v>
                </c:pt>
              </c:numCache>
            </c:numRef>
          </c:val>
          <c:extLst>
            <c:ext xmlns:c16="http://schemas.microsoft.com/office/drawing/2014/chart" uri="{C3380CC4-5D6E-409C-BE32-E72D297353CC}">
              <c16:uniqueId val="{00000000-E943-4572-B4AE-91DC367E2732}"/>
            </c:ext>
          </c:extLst>
        </c:ser>
        <c:dLbls>
          <c:showLegendKey val="0"/>
          <c:showVal val="1"/>
          <c:showCatName val="0"/>
          <c:showSerName val="0"/>
          <c:showPercent val="0"/>
          <c:showBubbleSize val="0"/>
        </c:dLbls>
        <c:gapWidth val="150"/>
        <c:shape val="box"/>
        <c:axId val="1511920736"/>
        <c:axId val="1511939936"/>
        <c:axId val="0"/>
      </c:bar3DChart>
      <c:catAx>
        <c:axId val="1511920736"/>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v-LV"/>
          </a:p>
        </c:txPr>
        <c:crossAx val="1511939936"/>
        <c:crosses val="autoZero"/>
        <c:auto val="1"/>
        <c:lblAlgn val="ctr"/>
        <c:lblOffset val="100"/>
        <c:noMultiLvlLbl val="0"/>
      </c:catAx>
      <c:valAx>
        <c:axId val="151193993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v-LV"/>
          </a:p>
        </c:txPr>
        <c:crossAx val="1511920736"/>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lv-LV"/>
    </a:p>
  </c:txPr>
  <c:externalData r:id="rId4">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tx>
            <c:strRef>
              <c:f>Sheet1!$B$1</c:f>
              <c:strCache>
                <c:ptCount val="1"/>
                <c:pt idx="0">
                  <c:v>Skaits</c:v>
                </c:pt>
              </c:strCache>
            </c:strRef>
          </c:tx>
          <c:spPr>
            <a:solidFill>
              <a:schemeClr val="accent1"/>
            </a:solidFill>
            <a:ln>
              <a:noFill/>
            </a:ln>
            <a:effectLst/>
          </c:spPr>
          <c:invertIfNegative val="0"/>
          <c:dLbls>
            <c:spPr>
              <a:noFill/>
              <a:ln>
                <a:noFill/>
              </a:ln>
              <a:effectLst/>
            </c:spPr>
            <c:txPr>
              <a:bodyPr rot="-5400000" spcFirstLastPara="1" vertOverflow="ellipsis" wrap="square" lIns="38100" tIns="19050" rIns="38100" bIns="19050" anchor="ctr" anchorCtr="1">
                <a:spAutoFit/>
              </a:bodyPr>
              <a:lstStyle/>
              <a:p>
                <a:pPr>
                  <a:defRPr sz="1000" b="1" i="0" u="none" strike="noStrike" kern="1200" baseline="0">
                    <a:solidFill>
                      <a:schemeClr val="tx1">
                        <a:lumMod val="75000"/>
                        <a:lumOff val="25000"/>
                      </a:schemeClr>
                    </a:solidFill>
                    <a:latin typeface="+mn-lt"/>
                    <a:ea typeface="+mn-ea"/>
                    <a:cs typeface="+mn-cs"/>
                  </a:defRPr>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Sheet1!$A$2:$A$25</c:f>
              <c:strCache>
                <c:ptCount val="24"/>
                <c:pt idx="0">
                  <c:v>01.01.23-31.01.23</c:v>
                </c:pt>
                <c:pt idx="1">
                  <c:v>01.02.23-28.02.23</c:v>
                </c:pt>
                <c:pt idx="2">
                  <c:v>01.03.23-31.03.23</c:v>
                </c:pt>
                <c:pt idx="3">
                  <c:v>01.04.23-30.04.23</c:v>
                </c:pt>
                <c:pt idx="4">
                  <c:v>01.05.23-31.05.23</c:v>
                </c:pt>
                <c:pt idx="5">
                  <c:v>01.06.23-30.06.23</c:v>
                </c:pt>
                <c:pt idx="6">
                  <c:v>01.07.23-31.07.23</c:v>
                </c:pt>
                <c:pt idx="7">
                  <c:v>01.08.23-31.08.23</c:v>
                </c:pt>
                <c:pt idx="8">
                  <c:v>01.09.23-30.09.23</c:v>
                </c:pt>
                <c:pt idx="9">
                  <c:v>01.10.23-31.10.23</c:v>
                </c:pt>
                <c:pt idx="10">
                  <c:v>01.11.23-30.11.23</c:v>
                </c:pt>
                <c:pt idx="11">
                  <c:v>01.12.23-31.12.23</c:v>
                </c:pt>
                <c:pt idx="12">
                  <c:v>01.01.24-31.01.24</c:v>
                </c:pt>
                <c:pt idx="13">
                  <c:v>01.02.24-28.02.24</c:v>
                </c:pt>
                <c:pt idx="14">
                  <c:v>01.03.24-31.03.24</c:v>
                </c:pt>
                <c:pt idx="15">
                  <c:v>01.04.24-30.04.24</c:v>
                </c:pt>
                <c:pt idx="16">
                  <c:v>01.05.24-31.05.24</c:v>
                </c:pt>
                <c:pt idx="17">
                  <c:v>01.06.24-30.06.24</c:v>
                </c:pt>
                <c:pt idx="18">
                  <c:v>01.07.24-31.07.24</c:v>
                </c:pt>
                <c:pt idx="19">
                  <c:v>01.08.24-31.08.24</c:v>
                </c:pt>
                <c:pt idx="20">
                  <c:v>01.09.24-30.09.24</c:v>
                </c:pt>
                <c:pt idx="21">
                  <c:v>01.10.24-31.10.24</c:v>
                </c:pt>
                <c:pt idx="22">
                  <c:v>01.11.24-30.11.24</c:v>
                </c:pt>
                <c:pt idx="23">
                  <c:v>01.12.24-31.12.24</c:v>
                </c:pt>
              </c:strCache>
            </c:strRef>
          </c:cat>
          <c:val>
            <c:numRef>
              <c:f>Sheet1!$B$2:$B$25</c:f>
              <c:numCache>
                <c:formatCode>General</c:formatCode>
                <c:ptCount val="24"/>
                <c:pt idx="0">
                  <c:v>293</c:v>
                </c:pt>
                <c:pt idx="1">
                  <c:v>248</c:v>
                </c:pt>
                <c:pt idx="2">
                  <c:v>330</c:v>
                </c:pt>
                <c:pt idx="3">
                  <c:v>321</c:v>
                </c:pt>
                <c:pt idx="4">
                  <c:v>225</c:v>
                </c:pt>
                <c:pt idx="5">
                  <c:v>250</c:v>
                </c:pt>
                <c:pt idx="6">
                  <c:v>203</c:v>
                </c:pt>
                <c:pt idx="7">
                  <c:v>213</c:v>
                </c:pt>
                <c:pt idx="8">
                  <c:v>304</c:v>
                </c:pt>
                <c:pt idx="9">
                  <c:v>218</c:v>
                </c:pt>
                <c:pt idx="10">
                  <c:v>201</c:v>
                </c:pt>
                <c:pt idx="11">
                  <c:v>187</c:v>
                </c:pt>
                <c:pt idx="12">
                  <c:v>189</c:v>
                </c:pt>
                <c:pt idx="13">
                  <c:v>154</c:v>
                </c:pt>
                <c:pt idx="14">
                  <c:v>103</c:v>
                </c:pt>
                <c:pt idx="15">
                  <c:v>143</c:v>
                </c:pt>
                <c:pt idx="16">
                  <c:v>144</c:v>
                </c:pt>
                <c:pt idx="17">
                  <c:v>132</c:v>
                </c:pt>
                <c:pt idx="18">
                  <c:v>104</c:v>
                </c:pt>
                <c:pt idx="19">
                  <c:v>199</c:v>
                </c:pt>
                <c:pt idx="20">
                  <c:v>195</c:v>
                </c:pt>
                <c:pt idx="21">
                  <c:v>192</c:v>
                </c:pt>
                <c:pt idx="22">
                  <c:v>163</c:v>
                </c:pt>
                <c:pt idx="23">
                  <c:v>136</c:v>
                </c:pt>
              </c:numCache>
            </c:numRef>
          </c:val>
          <c:extLst>
            <c:ext xmlns:c16="http://schemas.microsoft.com/office/drawing/2014/chart" uri="{C3380CC4-5D6E-409C-BE32-E72D297353CC}">
              <c16:uniqueId val="{00000000-FF6B-45C0-96F5-E3B296F83A83}"/>
            </c:ext>
          </c:extLst>
        </c:ser>
        <c:ser>
          <c:idx val="1"/>
          <c:order val="1"/>
          <c:tx>
            <c:strRef>
              <c:f>Sheet1!$C$1</c:f>
              <c:strCache>
                <c:ptCount val="1"/>
                <c:pt idx="0">
                  <c:v>Bērni</c:v>
                </c:pt>
              </c:strCache>
            </c:strRef>
          </c:tx>
          <c:spPr>
            <a:solidFill>
              <a:schemeClr val="accent2"/>
            </a:solidFill>
            <a:ln>
              <a:noFill/>
            </a:ln>
            <a:effectLst/>
          </c:spPr>
          <c:invertIfNegative val="0"/>
          <c:dLbls>
            <c:spPr>
              <a:noFill/>
              <a:ln>
                <a:noFill/>
              </a:ln>
              <a:effectLst/>
            </c:spPr>
            <c:txPr>
              <a:bodyPr rot="-5400000" spcFirstLastPara="1" vertOverflow="ellipsis" wrap="square" lIns="38100" tIns="19050" rIns="38100" bIns="19050" anchor="ctr" anchorCtr="1">
                <a:spAutoFit/>
              </a:bodyPr>
              <a:lstStyle/>
              <a:p>
                <a:pPr>
                  <a:defRPr sz="1000" b="1" i="0" u="none" strike="noStrike" kern="1200" baseline="0">
                    <a:solidFill>
                      <a:schemeClr val="tx1">
                        <a:lumMod val="75000"/>
                        <a:lumOff val="25000"/>
                      </a:schemeClr>
                    </a:solidFill>
                    <a:latin typeface="+mn-lt"/>
                    <a:ea typeface="+mn-ea"/>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Sheet1!$A$2:$A$25</c:f>
              <c:strCache>
                <c:ptCount val="24"/>
                <c:pt idx="0">
                  <c:v>01.01.23-31.01.23</c:v>
                </c:pt>
                <c:pt idx="1">
                  <c:v>01.02.23-28.02.23</c:v>
                </c:pt>
                <c:pt idx="2">
                  <c:v>01.03.23-31.03.23</c:v>
                </c:pt>
                <c:pt idx="3">
                  <c:v>01.04.23-30.04.23</c:v>
                </c:pt>
                <c:pt idx="4">
                  <c:v>01.05.23-31.05.23</c:v>
                </c:pt>
                <c:pt idx="5">
                  <c:v>01.06.23-30.06.23</c:v>
                </c:pt>
                <c:pt idx="6">
                  <c:v>01.07.23-31.07.23</c:v>
                </c:pt>
                <c:pt idx="7">
                  <c:v>01.08.23-31.08.23</c:v>
                </c:pt>
                <c:pt idx="8">
                  <c:v>01.09.23-30.09.23</c:v>
                </c:pt>
                <c:pt idx="9">
                  <c:v>01.10.23-31.10.23</c:v>
                </c:pt>
                <c:pt idx="10">
                  <c:v>01.11.23-30.11.23</c:v>
                </c:pt>
                <c:pt idx="11">
                  <c:v>01.12.23-31.12.23</c:v>
                </c:pt>
                <c:pt idx="12">
                  <c:v>01.01.24-31.01.24</c:v>
                </c:pt>
                <c:pt idx="13">
                  <c:v>01.02.24-28.02.24</c:v>
                </c:pt>
                <c:pt idx="14">
                  <c:v>01.03.24-31.03.24</c:v>
                </c:pt>
                <c:pt idx="15">
                  <c:v>01.04.24-30.04.24</c:v>
                </c:pt>
                <c:pt idx="16">
                  <c:v>01.05.24-31.05.24</c:v>
                </c:pt>
                <c:pt idx="17">
                  <c:v>01.06.24-30.06.24</c:v>
                </c:pt>
                <c:pt idx="18">
                  <c:v>01.07.24-31.07.24</c:v>
                </c:pt>
                <c:pt idx="19">
                  <c:v>01.08.24-31.08.24</c:v>
                </c:pt>
                <c:pt idx="20">
                  <c:v>01.09.24-30.09.24</c:v>
                </c:pt>
                <c:pt idx="21">
                  <c:v>01.10.24-31.10.24</c:v>
                </c:pt>
                <c:pt idx="22">
                  <c:v>01.11.24-30.11.24</c:v>
                </c:pt>
                <c:pt idx="23">
                  <c:v>01.12.24-31.12.24</c:v>
                </c:pt>
              </c:strCache>
            </c:strRef>
          </c:cat>
          <c:val>
            <c:numRef>
              <c:f>Sheet1!$C$2:$C$25</c:f>
              <c:numCache>
                <c:formatCode>General</c:formatCode>
                <c:ptCount val="24"/>
                <c:pt idx="0">
                  <c:v>62</c:v>
                </c:pt>
                <c:pt idx="1">
                  <c:v>59</c:v>
                </c:pt>
                <c:pt idx="2">
                  <c:v>57</c:v>
                </c:pt>
                <c:pt idx="3">
                  <c:v>79</c:v>
                </c:pt>
                <c:pt idx="4">
                  <c:v>42</c:v>
                </c:pt>
                <c:pt idx="5">
                  <c:v>22</c:v>
                </c:pt>
                <c:pt idx="6">
                  <c:v>20</c:v>
                </c:pt>
                <c:pt idx="7">
                  <c:v>22</c:v>
                </c:pt>
                <c:pt idx="8">
                  <c:v>33</c:v>
                </c:pt>
                <c:pt idx="9">
                  <c:v>21</c:v>
                </c:pt>
                <c:pt idx="10">
                  <c:v>27</c:v>
                </c:pt>
                <c:pt idx="11">
                  <c:v>26</c:v>
                </c:pt>
                <c:pt idx="12">
                  <c:v>26</c:v>
                </c:pt>
                <c:pt idx="13">
                  <c:v>26</c:v>
                </c:pt>
                <c:pt idx="14">
                  <c:v>21</c:v>
                </c:pt>
                <c:pt idx="15">
                  <c:v>11</c:v>
                </c:pt>
                <c:pt idx="16">
                  <c:v>19</c:v>
                </c:pt>
                <c:pt idx="17">
                  <c:v>22</c:v>
                </c:pt>
                <c:pt idx="18">
                  <c:v>32</c:v>
                </c:pt>
                <c:pt idx="19">
                  <c:v>45</c:v>
                </c:pt>
                <c:pt idx="20">
                  <c:v>29</c:v>
                </c:pt>
                <c:pt idx="21">
                  <c:v>25</c:v>
                </c:pt>
                <c:pt idx="22">
                  <c:v>25</c:v>
                </c:pt>
                <c:pt idx="23">
                  <c:v>22</c:v>
                </c:pt>
              </c:numCache>
            </c:numRef>
          </c:val>
          <c:extLst>
            <c:ext xmlns:c16="http://schemas.microsoft.com/office/drawing/2014/chart" uri="{C3380CC4-5D6E-409C-BE32-E72D297353CC}">
              <c16:uniqueId val="{00000001-FF6B-45C0-96F5-E3B296F83A83}"/>
            </c:ext>
          </c:extLst>
        </c:ser>
        <c:ser>
          <c:idx val="2"/>
          <c:order val="2"/>
          <c:tx>
            <c:strRef>
              <c:f>Sheet1!$D$1</c:f>
              <c:strCache>
                <c:ptCount val="1"/>
                <c:pt idx="0">
                  <c:v>Pieaugušie</c:v>
                </c:pt>
              </c:strCache>
            </c:strRef>
          </c:tx>
          <c:spPr>
            <a:solidFill>
              <a:srgbClr val="92D050"/>
            </a:solidFill>
            <a:ln>
              <a:noFill/>
            </a:ln>
            <a:effectLst/>
          </c:spPr>
          <c:invertIfNegative val="0"/>
          <c:dLbls>
            <c:spPr>
              <a:noFill/>
              <a:ln>
                <a:noFill/>
              </a:ln>
              <a:effectLst/>
            </c:spPr>
            <c:txPr>
              <a:bodyPr rot="-5400000" spcFirstLastPara="1" vertOverflow="ellipsis" wrap="square" lIns="38100" tIns="19050" rIns="38100" bIns="19050" anchor="ctr" anchorCtr="1">
                <a:spAutoFit/>
              </a:bodyPr>
              <a:lstStyle/>
              <a:p>
                <a:pPr>
                  <a:defRPr sz="1000" b="1" i="0" u="none" strike="noStrike" kern="1200" baseline="0">
                    <a:solidFill>
                      <a:schemeClr val="tx1">
                        <a:lumMod val="75000"/>
                        <a:lumOff val="25000"/>
                      </a:schemeClr>
                    </a:solidFill>
                    <a:latin typeface="+mn-lt"/>
                    <a:ea typeface="+mn-ea"/>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Sheet1!$A$2:$A$25</c:f>
              <c:strCache>
                <c:ptCount val="24"/>
                <c:pt idx="0">
                  <c:v>01.01.23-31.01.23</c:v>
                </c:pt>
                <c:pt idx="1">
                  <c:v>01.02.23-28.02.23</c:v>
                </c:pt>
                <c:pt idx="2">
                  <c:v>01.03.23-31.03.23</c:v>
                </c:pt>
                <c:pt idx="3">
                  <c:v>01.04.23-30.04.23</c:v>
                </c:pt>
                <c:pt idx="4">
                  <c:v>01.05.23-31.05.23</c:v>
                </c:pt>
                <c:pt idx="5">
                  <c:v>01.06.23-30.06.23</c:v>
                </c:pt>
                <c:pt idx="6">
                  <c:v>01.07.23-31.07.23</c:v>
                </c:pt>
                <c:pt idx="7">
                  <c:v>01.08.23-31.08.23</c:v>
                </c:pt>
                <c:pt idx="8">
                  <c:v>01.09.23-30.09.23</c:v>
                </c:pt>
                <c:pt idx="9">
                  <c:v>01.10.23-31.10.23</c:v>
                </c:pt>
                <c:pt idx="10">
                  <c:v>01.11.23-30.11.23</c:v>
                </c:pt>
                <c:pt idx="11">
                  <c:v>01.12.23-31.12.23</c:v>
                </c:pt>
                <c:pt idx="12">
                  <c:v>01.01.24-31.01.24</c:v>
                </c:pt>
                <c:pt idx="13">
                  <c:v>01.02.24-28.02.24</c:v>
                </c:pt>
                <c:pt idx="14">
                  <c:v>01.03.24-31.03.24</c:v>
                </c:pt>
                <c:pt idx="15">
                  <c:v>01.04.24-30.04.24</c:v>
                </c:pt>
                <c:pt idx="16">
                  <c:v>01.05.24-31.05.24</c:v>
                </c:pt>
                <c:pt idx="17">
                  <c:v>01.06.24-30.06.24</c:v>
                </c:pt>
                <c:pt idx="18">
                  <c:v>01.07.24-31.07.24</c:v>
                </c:pt>
                <c:pt idx="19">
                  <c:v>01.08.24-31.08.24</c:v>
                </c:pt>
                <c:pt idx="20">
                  <c:v>01.09.24-30.09.24</c:v>
                </c:pt>
                <c:pt idx="21">
                  <c:v>01.10.24-31.10.24</c:v>
                </c:pt>
                <c:pt idx="22">
                  <c:v>01.11.24-30.11.24</c:v>
                </c:pt>
                <c:pt idx="23">
                  <c:v>01.12.24-31.12.24</c:v>
                </c:pt>
              </c:strCache>
            </c:strRef>
          </c:cat>
          <c:val>
            <c:numRef>
              <c:f>Sheet1!$D$2:$D$25</c:f>
              <c:numCache>
                <c:formatCode>General</c:formatCode>
                <c:ptCount val="24"/>
                <c:pt idx="0">
                  <c:v>231</c:v>
                </c:pt>
                <c:pt idx="1">
                  <c:v>189</c:v>
                </c:pt>
                <c:pt idx="2">
                  <c:v>273</c:v>
                </c:pt>
                <c:pt idx="3">
                  <c:v>242</c:v>
                </c:pt>
                <c:pt idx="4">
                  <c:v>183</c:v>
                </c:pt>
                <c:pt idx="5">
                  <c:v>228</c:v>
                </c:pt>
                <c:pt idx="6">
                  <c:v>183</c:v>
                </c:pt>
                <c:pt idx="7">
                  <c:v>191</c:v>
                </c:pt>
                <c:pt idx="8">
                  <c:v>271</c:v>
                </c:pt>
                <c:pt idx="9">
                  <c:v>197</c:v>
                </c:pt>
                <c:pt idx="10">
                  <c:v>174</c:v>
                </c:pt>
                <c:pt idx="11">
                  <c:v>161</c:v>
                </c:pt>
                <c:pt idx="12">
                  <c:v>163</c:v>
                </c:pt>
                <c:pt idx="13">
                  <c:v>128</c:v>
                </c:pt>
                <c:pt idx="14">
                  <c:v>82</c:v>
                </c:pt>
                <c:pt idx="15">
                  <c:v>132</c:v>
                </c:pt>
                <c:pt idx="16">
                  <c:v>125</c:v>
                </c:pt>
                <c:pt idx="17">
                  <c:v>110</c:v>
                </c:pt>
                <c:pt idx="18">
                  <c:v>72</c:v>
                </c:pt>
                <c:pt idx="19">
                  <c:v>154</c:v>
                </c:pt>
                <c:pt idx="20">
                  <c:v>166</c:v>
                </c:pt>
                <c:pt idx="21">
                  <c:v>167</c:v>
                </c:pt>
                <c:pt idx="22">
                  <c:v>138</c:v>
                </c:pt>
                <c:pt idx="23">
                  <c:v>114</c:v>
                </c:pt>
              </c:numCache>
            </c:numRef>
          </c:val>
          <c:extLst>
            <c:ext xmlns:c16="http://schemas.microsoft.com/office/drawing/2014/chart" uri="{C3380CC4-5D6E-409C-BE32-E72D297353CC}">
              <c16:uniqueId val="{00000002-FF6B-45C0-96F5-E3B296F83A83}"/>
            </c:ext>
          </c:extLst>
        </c:ser>
        <c:dLbls>
          <c:showLegendKey val="0"/>
          <c:showVal val="0"/>
          <c:showCatName val="0"/>
          <c:showSerName val="0"/>
          <c:showPercent val="0"/>
          <c:showBubbleSize val="0"/>
        </c:dLbls>
        <c:gapWidth val="219"/>
        <c:overlap val="-27"/>
        <c:axId val="1894670816"/>
        <c:axId val="1894674176"/>
      </c:barChart>
      <c:catAx>
        <c:axId val="189467081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lv-LV"/>
          </a:p>
        </c:txPr>
        <c:crossAx val="1894674176"/>
        <c:crosses val="autoZero"/>
        <c:auto val="1"/>
        <c:lblAlgn val="ctr"/>
        <c:lblOffset val="100"/>
        <c:noMultiLvlLbl val="0"/>
      </c:catAx>
      <c:valAx>
        <c:axId val="189467417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lv-LV"/>
          </a:p>
        </c:txPr>
        <c:crossAx val="189467081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lv-LV"/>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lv-LV"/>
    </a:p>
  </c:txPr>
  <c:externalData r:id="rId4">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dk2" tx2="lt2" accent1="accent1" accent2="accent2" accent3="accent3" accent4="accent4" accent5="accent5" accent6="accent6" hlink="hlink" folHlink="folHlink"/>
  <c:chart>
    <c:autoTitleDeleted val="1"/>
    <c:plotArea>
      <c:layout>
        <c:manualLayout>
          <c:layoutTarget val="inner"/>
          <c:xMode val="edge"/>
          <c:yMode val="edge"/>
          <c:x val="7.0656674295298857E-2"/>
          <c:y val="1.0822921809136824E-3"/>
          <c:w val="0.92907573943030419"/>
          <c:h val="0.62070302290562462"/>
        </c:manualLayout>
      </c:layout>
      <c:lineChart>
        <c:grouping val="standard"/>
        <c:varyColors val="0"/>
        <c:ser>
          <c:idx val="0"/>
          <c:order val="0"/>
          <c:tx>
            <c:strRef>
              <c:f>'2023'!$B$25</c:f>
              <c:strCache>
                <c:ptCount val="1"/>
                <c:pt idx="0">
                  <c:v>Izpildīto izsaukumu skaits kopā</c:v>
                </c:pt>
              </c:strCache>
            </c:strRef>
          </c:tx>
          <c:spPr>
            <a:ln w="31750" cap="rnd">
              <a:solidFill>
                <a:schemeClr val="accent1"/>
              </a:solidFill>
              <a:round/>
            </a:ln>
            <a:effectLst/>
          </c:spPr>
          <c:marker>
            <c:symbol val="circle"/>
            <c:size val="17"/>
            <c:spPr>
              <a:solidFill>
                <a:schemeClr val="accent1"/>
              </a:solidFill>
              <a:ln>
                <a:noFill/>
              </a:ln>
              <a:effectLst/>
            </c:spPr>
          </c:marker>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Verdana" panose="020B0604030504040204" pitchFamily="34" charset="0"/>
                    <a:ea typeface="Verdana" panose="020B0604030504040204" pitchFamily="34" charset="0"/>
                    <a:cs typeface="+mn-cs"/>
                  </a:defRPr>
                </a:pPr>
                <a:endParaRPr lang="lv-LV"/>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strRef>
              <c:f>'2023'!$A$26:$A$49</c:f>
              <c:strCache>
                <c:ptCount val="24"/>
                <c:pt idx="0">
                  <c:v>Janvāris, 2023</c:v>
                </c:pt>
                <c:pt idx="1">
                  <c:v>Februāris, 2023</c:v>
                </c:pt>
                <c:pt idx="2">
                  <c:v>Marts, 2023</c:v>
                </c:pt>
                <c:pt idx="3">
                  <c:v>Aprīlis, 2023</c:v>
                </c:pt>
                <c:pt idx="4">
                  <c:v>Maijs, 2023</c:v>
                </c:pt>
                <c:pt idx="5">
                  <c:v>Jūnijs, 2023</c:v>
                </c:pt>
                <c:pt idx="6">
                  <c:v>Jūlijs, 2023</c:v>
                </c:pt>
                <c:pt idx="7">
                  <c:v>Augusts, 2023</c:v>
                </c:pt>
                <c:pt idx="8">
                  <c:v>Septembris, 2023</c:v>
                </c:pt>
                <c:pt idx="9">
                  <c:v>Oktobris, 2023 </c:v>
                </c:pt>
                <c:pt idx="10">
                  <c:v>Novembris, 2023</c:v>
                </c:pt>
                <c:pt idx="11">
                  <c:v>Decembris, 2023</c:v>
                </c:pt>
                <c:pt idx="12">
                  <c:v>Janvāris, 2024</c:v>
                </c:pt>
                <c:pt idx="13">
                  <c:v>Februāris, 2024</c:v>
                </c:pt>
                <c:pt idx="14">
                  <c:v>Marts, 2024</c:v>
                </c:pt>
                <c:pt idx="15">
                  <c:v>Aprīlis, 2024</c:v>
                </c:pt>
                <c:pt idx="16">
                  <c:v>Maijs, 2024</c:v>
                </c:pt>
                <c:pt idx="17">
                  <c:v>Jūnijs, 2024</c:v>
                </c:pt>
                <c:pt idx="18">
                  <c:v>Jūlijs, 2024</c:v>
                </c:pt>
                <c:pt idx="19">
                  <c:v>Augusts, 2024</c:v>
                </c:pt>
                <c:pt idx="20">
                  <c:v>Septembris, 2024</c:v>
                </c:pt>
                <c:pt idx="21">
                  <c:v>Oktobris, 2024</c:v>
                </c:pt>
                <c:pt idx="22">
                  <c:v>Novembris, 2024</c:v>
                </c:pt>
                <c:pt idx="23">
                  <c:v>Decembris, 2024</c:v>
                </c:pt>
              </c:strCache>
            </c:strRef>
          </c:cat>
          <c:val>
            <c:numRef>
              <c:f>'2023'!$B$26:$B$49</c:f>
              <c:numCache>
                <c:formatCode>General</c:formatCode>
                <c:ptCount val="24"/>
                <c:pt idx="0">
                  <c:v>156</c:v>
                </c:pt>
                <c:pt idx="1">
                  <c:v>145</c:v>
                </c:pt>
                <c:pt idx="2">
                  <c:v>135</c:v>
                </c:pt>
                <c:pt idx="3">
                  <c:v>120</c:v>
                </c:pt>
                <c:pt idx="4">
                  <c:v>111</c:v>
                </c:pt>
                <c:pt idx="5">
                  <c:v>118</c:v>
                </c:pt>
                <c:pt idx="6">
                  <c:v>103</c:v>
                </c:pt>
                <c:pt idx="7">
                  <c:v>95</c:v>
                </c:pt>
                <c:pt idx="8">
                  <c:v>66</c:v>
                </c:pt>
                <c:pt idx="9">
                  <c:v>92</c:v>
                </c:pt>
                <c:pt idx="10">
                  <c:v>63</c:v>
                </c:pt>
                <c:pt idx="11">
                  <c:v>100</c:v>
                </c:pt>
                <c:pt idx="12">
                  <c:v>93</c:v>
                </c:pt>
                <c:pt idx="13">
                  <c:v>119</c:v>
                </c:pt>
                <c:pt idx="14">
                  <c:v>113</c:v>
                </c:pt>
                <c:pt idx="15">
                  <c:v>79</c:v>
                </c:pt>
                <c:pt idx="16">
                  <c:v>99</c:v>
                </c:pt>
                <c:pt idx="17">
                  <c:v>103</c:v>
                </c:pt>
                <c:pt idx="18">
                  <c:v>94</c:v>
                </c:pt>
                <c:pt idx="19">
                  <c:v>91</c:v>
                </c:pt>
                <c:pt idx="20">
                  <c:v>83</c:v>
                </c:pt>
                <c:pt idx="21">
                  <c:v>76</c:v>
                </c:pt>
                <c:pt idx="22">
                  <c:v>89</c:v>
                </c:pt>
                <c:pt idx="23">
                  <c:v>132</c:v>
                </c:pt>
              </c:numCache>
            </c:numRef>
          </c:val>
          <c:smooth val="0"/>
          <c:extLst>
            <c:ext xmlns:c16="http://schemas.microsoft.com/office/drawing/2014/chart" uri="{C3380CC4-5D6E-409C-BE32-E72D297353CC}">
              <c16:uniqueId val="{00000000-748D-4082-80AA-47E26C788B71}"/>
            </c:ext>
          </c:extLst>
        </c:ser>
        <c:ser>
          <c:idx val="1"/>
          <c:order val="1"/>
          <c:tx>
            <c:strRef>
              <c:f>'2023'!$C$25</c:f>
              <c:strCache>
                <c:ptCount val="1"/>
                <c:pt idx="0">
                  <c:v>t.sk. nogādāts ārstniecības iestādē</c:v>
                </c:pt>
              </c:strCache>
            </c:strRef>
          </c:tx>
          <c:spPr>
            <a:ln w="31750" cap="rnd">
              <a:solidFill>
                <a:schemeClr val="accent2">
                  <a:lumMod val="75000"/>
                </a:schemeClr>
              </a:solidFill>
              <a:round/>
            </a:ln>
            <a:effectLst/>
          </c:spPr>
          <c:marker>
            <c:symbol val="circle"/>
            <c:size val="17"/>
            <c:spPr>
              <a:solidFill>
                <a:schemeClr val="accent2">
                  <a:lumMod val="75000"/>
                </a:schemeClr>
              </a:solidFill>
              <a:ln>
                <a:solidFill>
                  <a:schemeClr val="accent2">
                    <a:lumMod val="75000"/>
                  </a:schemeClr>
                </a:solidFill>
              </a:ln>
              <a:effectLst/>
            </c:spPr>
          </c:marker>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lv-LV"/>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strRef>
              <c:f>'2023'!$A$26:$A$49</c:f>
              <c:strCache>
                <c:ptCount val="24"/>
                <c:pt idx="0">
                  <c:v>Janvāris, 2023</c:v>
                </c:pt>
                <c:pt idx="1">
                  <c:v>Februāris, 2023</c:v>
                </c:pt>
                <c:pt idx="2">
                  <c:v>Marts, 2023</c:v>
                </c:pt>
                <c:pt idx="3">
                  <c:v>Aprīlis, 2023</c:v>
                </c:pt>
                <c:pt idx="4">
                  <c:v>Maijs, 2023</c:v>
                </c:pt>
                <c:pt idx="5">
                  <c:v>Jūnijs, 2023</c:v>
                </c:pt>
                <c:pt idx="6">
                  <c:v>Jūlijs, 2023</c:v>
                </c:pt>
                <c:pt idx="7">
                  <c:v>Augusts, 2023</c:v>
                </c:pt>
                <c:pt idx="8">
                  <c:v>Septembris, 2023</c:v>
                </c:pt>
                <c:pt idx="9">
                  <c:v>Oktobris, 2023 </c:v>
                </c:pt>
                <c:pt idx="10">
                  <c:v>Novembris, 2023</c:v>
                </c:pt>
                <c:pt idx="11">
                  <c:v>Decembris, 2023</c:v>
                </c:pt>
                <c:pt idx="12">
                  <c:v>Janvāris, 2024</c:v>
                </c:pt>
                <c:pt idx="13">
                  <c:v>Februāris, 2024</c:v>
                </c:pt>
                <c:pt idx="14">
                  <c:v>Marts, 2024</c:v>
                </c:pt>
                <c:pt idx="15">
                  <c:v>Aprīlis, 2024</c:v>
                </c:pt>
                <c:pt idx="16">
                  <c:v>Maijs, 2024</c:v>
                </c:pt>
                <c:pt idx="17">
                  <c:v>Jūnijs, 2024</c:v>
                </c:pt>
                <c:pt idx="18">
                  <c:v>Jūlijs, 2024</c:v>
                </c:pt>
                <c:pt idx="19">
                  <c:v>Augusts, 2024</c:v>
                </c:pt>
                <c:pt idx="20">
                  <c:v>Septembris, 2024</c:v>
                </c:pt>
                <c:pt idx="21">
                  <c:v>Oktobris, 2024</c:v>
                </c:pt>
                <c:pt idx="22">
                  <c:v>Novembris, 2024</c:v>
                </c:pt>
                <c:pt idx="23">
                  <c:v>Decembris, 2024</c:v>
                </c:pt>
              </c:strCache>
            </c:strRef>
          </c:cat>
          <c:val>
            <c:numRef>
              <c:f>'2023'!$C$26:$C$49</c:f>
              <c:numCache>
                <c:formatCode>General</c:formatCode>
                <c:ptCount val="24"/>
                <c:pt idx="0">
                  <c:v>78</c:v>
                </c:pt>
                <c:pt idx="1">
                  <c:v>81</c:v>
                </c:pt>
                <c:pt idx="2">
                  <c:v>72</c:v>
                </c:pt>
                <c:pt idx="3">
                  <c:v>73</c:v>
                </c:pt>
                <c:pt idx="4">
                  <c:v>62</c:v>
                </c:pt>
                <c:pt idx="5">
                  <c:v>68</c:v>
                </c:pt>
                <c:pt idx="6">
                  <c:v>53</c:v>
                </c:pt>
                <c:pt idx="7">
                  <c:v>53</c:v>
                </c:pt>
                <c:pt idx="8">
                  <c:v>29</c:v>
                </c:pt>
                <c:pt idx="9">
                  <c:v>48</c:v>
                </c:pt>
                <c:pt idx="10">
                  <c:v>32</c:v>
                </c:pt>
                <c:pt idx="11">
                  <c:v>54</c:v>
                </c:pt>
                <c:pt idx="12">
                  <c:v>51</c:v>
                </c:pt>
                <c:pt idx="13">
                  <c:v>66</c:v>
                </c:pt>
                <c:pt idx="14">
                  <c:v>63</c:v>
                </c:pt>
                <c:pt idx="15">
                  <c:v>50</c:v>
                </c:pt>
                <c:pt idx="16">
                  <c:v>63</c:v>
                </c:pt>
                <c:pt idx="17">
                  <c:v>63</c:v>
                </c:pt>
                <c:pt idx="18">
                  <c:v>48</c:v>
                </c:pt>
                <c:pt idx="19">
                  <c:v>45</c:v>
                </c:pt>
                <c:pt idx="20">
                  <c:v>44</c:v>
                </c:pt>
                <c:pt idx="21">
                  <c:v>35</c:v>
                </c:pt>
                <c:pt idx="22">
                  <c:v>56</c:v>
                </c:pt>
                <c:pt idx="23">
                  <c:v>76</c:v>
                </c:pt>
              </c:numCache>
            </c:numRef>
          </c:val>
          <c:smooth val="0"/>
          <c:extLst>
            <c:ext xmlns:c16="http://schemas.microsoft.com/office/drawing/2014/chart" uri="{C3380CC4-5D6E-409C-BE32-E72D297353CC}">
              <c16:uniqueId val="{00000001-748D-4082-80AA-47E26C788B71}"/>
            </c:ext>
          </c:extLst>
        </c:ser>
        <c:ser>
          <c:idx val="2"/>
          <c:order val="2"/>
          <c:tx>
            <c:strRef>
              <c:f>'2023'!$D$25</c:f>
              <c:strCache>
                <c:ptCount val="1"/>
                <c:pt idx="0">
                  <c:v>t.sk.veikta pārvešana</c:v>
                </c:pt>
              </c:strCache>
            </c:strRef>
          </c:tx>
          <c:spPr>
            <a:ln w="31750" cap="rnd">
              <a:solidFill>
                <a:schemeClr val="accent6"/>
              </a:solidFill>
              <a:round/>
            </a:ln>
            <a:effectLst/>
          </c:spPr>
          <c:marker>
            <c:symbol val="circle"/>
            <c:size val="17"/>
            <c:spPr>
              <a:solidFill>
                <a:schemeClr val="accent6"/>
              </a:solidFill>
              <a:ln>
                <a:solidFill>
                  <a:schemeClr val="accent6"/>
                </a:solidFill>
              </a:ln>
              <a:effectLst/>
            </c:spPr>
          </c:marker>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lv-LV"/>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strRef>
              <c:f>'2023'!$A$26:$A$49</c:f>
              <c:strCache>
                <c:ptCount val="24"/>
                <c:pt idx="0">
                  <c:v>Janvāris, 2023</c:v>
                </c:pt>
                <c:pt idx="1">
                  <c:v>Februāris, 2023</c:v>
                </c:pt>
                <c:pt idx="2">
                  <c:v>Marts, 2023</c:v>
                </c:pt>
                <c:pt idx="3">
                  <c:v>Aprīlis, 2023</c:v>
                </c:pt>
                <c:pt idx="4">
                  <c:v>Maijs, 2023</c:v>
                </c:pt>
                <c:pt idx="5">
                  <c:v>Jūnijs, 2023</c:v>
                </c:pt>
                <c:pt idx="6">
                  <c:v>Jūlijs, 2023</c:v>
                </c:pt>
                <c:pt idx="7">
                  <c:v>Augusts, 2023</c:v>
                </c:pt>
                <c:pt idx="8">
                  <c:v>Septembris, 2023</c:v>
                </c:pt>
                <c:pt idx="9">
                  <c:v>Oktobris, 2023 </c:v>
                </c:pt>
                <c:pt idx="10">
                  <c:v>Novembris, 2023</c:v>
                </c:pt>
                <c:pt idx="11">
                  <c:v>Decembris, 2023</c:v>
                </c:pt>
                <c:pt idx="12">
                  <c:v>Janvāris, 2024</c:v>
                </c:pt>
                <c:pt idx="13">
                  <c:v>Februāris, 2024</c:v>
                </c:pt>
                <c:pt idx="14">
                  <c:v>Marts, 2024</c:v>
                </c:pt>
                <c:pt idx="15">
                  <c:v>Aprīlis, 2024</c:v>
                </c:pt>
                <c:pt idx="16">
                  <c:v>Maijs, 2024</c:v>
                </c:pt>
                <c:pt idx="17">
                  <c:v>Jūnijs, 2024</c:v>
                </c:pt>
                <c:pt idx="18">
                  <c:v>Jūlijs, 2024</c:v>
                </c:pt>
                <c:pt idx="19">
                  <c:v>Augusts, 2024</c:v>
                </c:pt>
                <c:pt idx="20">
                  <c:v>Septembris, 2024</c:v>
                </c:pt>
                <c:pt idx="21">
                  <c:v>Oktobris, 2024</c:v>
                </c:pt>
                <c:pt idx="22">
                  <c:v>Novembris, 2024</c:v>
                </c:pt>
                <c:pt idx="23">
                  <c:v>Decembris, 2024</c:v>
                </c:pt>
              </c:strCache>
            </c:strRef>
          </c:cat>
          <c:val>
            <c:numRef>
              <c:f>'2023'!$D$26:$D$49</c:f>
              <c:numCache>
                <c:formatCode>General</c:formatCode>
                <c:ptCount val="24"/>
                <c:pt idx="0">
                  <c:v>4</c:v>
                </c:pt>
                <c:pt idx="1">
                  <c:v>8</c:v>
                </c:pt>
                <c:pt idx="2">
                  <c:v>8</c:v>
                </c:pt>
                <c:pt idx="3">
                  <c:v>5</c:v>
                </c:pt>
                <c:pt idx="4">
                  <c:v>2</c:v>
                </c:pt>
                <c:pt idx="5">
                  <c:v>3</c:v>
                </c:pt>
                <c:pt idx="6">
                  <c:v>4</c:v>
                </c:pt>
                <c:pt idx="7">
                  <c:v>2</c:v>
                </c:pt>
                <c:pt idx="8">
                  <c:v>3</c:v>
                </c:pt>
                <c:pt idx="9">
                  <c:v>3</c:v>
                </c:pt>
                <c:pt idx="10">
                  <c:v>3</c:v>
                </c:pt>
                <c:pt idx="11">
                  <c:v>4</c:v>
                </c:pt>
                <c:pt idx="12">
                  <c:v>4</c:v>
                </c:pt>
                <c:pt idx="13">
                  <c:v>2</c:v>
                </c:pt>
                <c:pt idx="14">
                  <c:v>0</c:v>
                </c:pt>
                <c:pt idx="15">
                  <c:v>1</c:v>
                </c:pt>
                <c:pt idx="16">
                  <c:v>3</c:v>
                </c:pt>
                <c:pt idx="17">
                  <c:v>2</c:v>
                </c:pt>
                <c:pt idx="18">
                  <c:v>5</c:v>
                </c:pt>
                <c:pt idx="19">
                  <c:v>2</c:v>
                </c:pt>
                <c:pt idx="20">
                  <c:v>4</c:v>
                </c:pt>
                <c:pt idx="21">
                  <c:v>4</c:v>
                </c:pt>
                <c:pt idx="22">
                  <c:v>1</c:v>
                </c:pt>
                <c:pt idx="23">
                  <c:v>0</c:v>
                </c:pt>
              </c:numCache>
            </c:numRef>
          </c:val>
          <c:smooth val="0"/>
          <c:extLst>
            <c:ext xmlns:c16="http://schemas.microsoft.com/office/drawing/2014/chart" uri="{C3380CC4-5D6E-409C-BE32-E72D297353CC}">
              <c16:uniqueId val="{00000002-748D-4082-80AA-47E26C788B71}"/>
            </c:ext>
          </c:extLst>
        </c:ser>
        <c:dLbls>
          <c:dLblPos val="ctr"/>
          <c:showLegendKey val="0"/>
          <c:showVal val="1"/>
          <c:showCatName val="0"/>
          <c:showSerName val="0"/>
          <c:showPercent val="0"/>
          <c:showBubbleSize val="0"/>
        </c:dLbls>
        <c:marker val="1"/>
        <c:smooth val="0"/>
        <c:axId val="201551872"/>
        <c:axId val="201553408"/>
      </c:lineChart>
      <c:catAx>
        <c:axId val="201551872"/>
        <c:scaling>
          <c:orientation val="minMax"/>
        </c:scaling>
        <c:delete val="0"/>
        <c:axPos val="b"/>
        <c:numFmt formatCode="General" sourceLinked="1"/>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900" b="0" i="0" u="none" strike="noStrike" kern="1200" cap="all" baseline="0">
                <a:solidFill>
                  <a:schemeClr val="dk1">
                    <a:lumMod val="75000"/>
                    <a:lumOff val="25000"/>
                  </a:schemeClr>
                </a:solidFill>
                <a:latin typeface="Verdana" panose="020B0604030504040204" pitchFamily="34" charset="0"/>
                <a:ea typeface="Verdana" panose="020B0604030504040204" pitchFamily="34" charset="0"/>
                <a:cs typeface="+mn-cs"/>
              </a:defRPr>
            </a:pPr>
            <a:endParaRPr lang="lv-LV"/>
          </a:p>
        </c:txPr>
        <c:crossAx val="201553408"/>
        <c:crosses val="autoZero"/>
        <c:auto val="1"/>
        <c:lblAlgn val="ctr"/>
        <c:lblOffset val="100"/>
        <c:noMultiLvlLbl val="0"/>
      </c:catAx>
      <c:valAx>
        <c:axId val="201553408"/>
        <c:scaling>
          <c:orientation val="minMax"/>
        </c:scaling>
        <c:delete val="1"/>
        <c:axPos val="l"/>
        <c:majorGridlines>
          <c:spPr>
            <a:ln w="9525" cap="flat" cmpd="sng" algn="ctr">
              <a:gradFill>
                <a:gsLst>
                  <a:gs pos="100000">
                    <a:schemeClr val="dk1">
                      <a:lumMod val="95000"/>
                      <a:lumOff val="5000"/>
                      <a:alpha val="42000"/>
                    </a:schemeClr>
                  </a:gs>
                  <a:gs pos="0">
                    <a:schemeClr val="lt1">
                      <a:lumMod val="75000"/>
                      <a:alpha val="36000"/>
                    </a:schemeClr>
                  </a:gs>
                </a:gsLst>
                <a:lin ang="5400000" scaled="0"/>
              </a:gradFill>
              <a:round/>
            </a:ln>
            <a:effectLst/>
          </c:spPr>
        </c:majorGridlines>
        <c:numFmt formatCode="General" sourceLinked="1"/>
        <c:majorTickMark val="none"/>
        <c:minorTickMark val="none"/>
        <c:tickLblPos val="nextTo"/>
        <c:crossAx val="201551872"/>
        <c:crosses val="autoZero"/>
        <c:crossBetween val="between"/>
      </c:valAx>
      <c:spPr>
        <a:noFill/>
        <a:ln>
          <a:noFill/>
        </a:ln>
        <a:effectLst/>
      </c:spPr>
    </c:plotArea>
    <c:legend>
      <c:legendPos val="b"/>
      <c:layout>
        <c:manualLayout>
          <c:xMode val="edge"/>
          <c:yMode val="edge"/>
          <c:x val="1.7816216622296099E-2"/>
          <c:y val="0.86099330675493702"/>
          <c:w val="0.94767089713070285"/>
          <c:h val="0.1187876536494438"/>
        </c:manualLayout>
      </c:layout>
      <c:overlay val="0"/>
      <c:spPr>
        <a:solidFill>
          <a:schemeClr val="lt1">
            <a:lumMod val="95000"/>
            <a:alpha val="39000"/>
          </a:schemeClr>
        </a:solidFill>
        <a:ln>
          <a:noFill/>
        </a:ln>
        <a:effectLst/>
      </c:spPr>
      <c:txPr>
        <a:bodyPr rot="0" spcFirstLastPara="1" vertOverflow="ellipsis" vert="horz" wrap="square" anchor="ctr" anchorCtr="1"/>
        <a:lstStyle/>
        <a:p>
          <a:pPr>
            <a:defRPr sz="1200" b="0" i="0" u="none" strike="noStrike" kern="1200" baseline="0">
              <a:solidFill>
                <a:schemeClr val="dk1">
                  <a:lumMod val="75000"/>
                  <a:lumOff val="25000"/>
                </a:schemeClr>
              </a:solidFill>
              <a:latin typeface="Verdana" panose="020B0604030504040204" pitchFamily="34" charset="0"/>
              <a:ea typeface="Verdana" panose="020B0604030504040204" pitchFamily="34" charset="0"/>
              <a:cs typeface="+mn-cs"/>
            </a:defRPr>
          </a:pPr>
          <a:endParaRPr lang="lv-LV"/>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lv-LV"/>
    </a:p>
  </c:txPr>
  <c:externalData r:id="rId4">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lIns="0" tIns="0" rIns="0" bIns="0"/>
          <a:lstStyle/>
          <a:p>
            <a:pPr marL="0" marR="0" indent="0" algn="ctr" defTabSz="914400" fontAlgn="auto" hangingPunct="1">
              <a:lnSpc>
                <a:spcPct val="100000"/>
              </a:lnSpc>
              <a:spcBef>
                <a:spcPts val="0"/>
              </a:spcBef>
              <a:spcAft>
                <a:spcPts val="0"/>
              </a:spcAft>
              <a:tabLst/>
              <a:defRPr sz="1600" b="1" i="0" u="none" strike="noStrike" kern="1200" spc="0" baseline="0">
                <a:solidFill>
                  <a:sysClr val="windowText" lastClr="000000"/>
                </a:solidFill>
                <a:latin typeface="Verdana" panose="020B0604030504040204" pitchFamily="34" charset="0"/>
                <a:ea typeface="Verdana" panose="020B0604030504040204" pitchFamily="34" charset="0"/>
              </a:defRPr>
            </a:pPr>
            <a:r>
              <a:rPr lang="lv-LV" sz="1600" b="1" i="0" u="none" strike="noStrike" kern="1200" cap="none" spc="0" baseline="0" dirty="0">
                <a:solidFill>
                  <a:sysClr val="windowText" lastClr="000000"/>
                </a:solidFill>
                <a:uFillTx/>
                <a:latin typeface="Verdana" panose="020B0604030504040204" pitchFamily="34" charset="0"/>
                <a:ea typeface="Verdana" panose="020B0604030504040204" pitchFamily="34" charset="0"/>
              </a:rPr>
              <a:t>Nodarbināto ārstniecības personu no Ukrainas skaits</a:t>
            </a:r>
          </a:p>
          <a:p>
            <a:pPr marL="0" marR="0" indent="0" algn="ctr" defTabSz="914400" fontAlgn="auto" hangingPunct="1">
              <a:lnSpc>
                <a:spcPct val="100000"/>
              </a:lnSpc>
              <a:spcBef>
                <a:spcPts val="0"/>
              </a:spcBef>
              <a:spcAft>
                <a:spcPts val="0"/>
              </a:spcAft>
              <a:tabLst/>
              <a:defRPr sz="1600" b="1" i="0" u="none" strike="noStrike" kern="1200" spc="0" baseline="0">
                <a:solidFill>
                  <a:sysClr val="windowText" lastClr="000000"/>
                </a:solidFill>
                <a:latin typeface="Verdana" panose="020B0604030504040204" pitchFamily="34" charset="0"/>
                <a:ea typeface="Verdana" panose="020B0604030504040204" pitchFamily="34" charset="0"/>
              </a:defRPr>
            </a:pPr>
            <a:r>
              <a:rPr lang="lv-LV" sz="1600" b="1" i="0" u="none" strike="noStrike" kern="1200" cap="none" spc="0" baseline="0" dirty="0">
                <a:solidFill>
                  <a:sysClr val="windowText" lastClr="000000"/>
                </a:solidFill>
                <a:uFillTx/>
                <a:latin typeface="Verdana" panose="020B0604030504040204" pitchFamily="34" charset="0"/>
                <a:ea typeface="Verdana" panose="020B0604030504040204" pitchFamily="34" charset="0"/>
              </a:rPr>
              <a:t> (kumulatīvais rādītājs)</a:t>
            </a:r>
          </a:p>
        </c:rich>
      </c:tx>
      <c:layout>
        <c:manualLayout>
          <c:xMode val="edge"/>
          <c:yMode val="edge"/>
          <c:x val="0.14541164999235565"/>
          <c:y val="1.6772327930442647E-2"/>
        </c:manualLayout>
      </c:layout>
      <c:overlay val="0"/>
      <c:spPr>
        <a:noFill/>
        <a:ln>
          <a:noFill/>
        </a:ln>
      </c:spPr>
    </c:title>
    <c:autoTitleDeleted val="0"/>
    <c:plotArea>
      <c:layout>
        <c:manualLayout>
          <c:layoutTarget val="inner"/>
          <c:xMode val="edge"/>
          <c:yMode val="edge"/>
          <c:x val="2.9166647528446502E-2"/>
          <c:y val="0.21916414113266836"/>
          <c:w val="0.95416669674101262"/>
          <c:h val="0.51664448845456334"/>
        </c:manualLayout>
      </c:layout>
      <c:barChart>
        <c:barDir val="col"/>
        <c:grouping val="clustered"/>
        <c:varyColors val="0"/>
        <c:ser>
          <c:idx val="0"/>
          <c:order val="0"/>
          <c:tx>
            <c:strRef>
              <c:f>grafiki_mediķi!$X$3</c:f>
              <c:strCache>
                <c:ptCount val="1"/>
                <c:pt idx="0">
                  <c:v>janvāris, 2023</c:v>
                </c:pt>
              </c:strCache>
            </c:strRef>
          </c:tx>
          <c:spPr>
            <a:solidFill>
              <a:srgbClr val="4472C4"/>
            </a:solidFill>
            <a:ln>
              <a:noFill/>
            </a:ln>
          </c:spPr>
          <c:invertIfNegative val="0"/>
          <c:dPt>
            <c:idx val="5"/>
            <c:invertIfNegative val="0"/>
            <c:bubble3D val="0"/>
            <c:extLst>
              <c:ext xmlns:c16="http://schemas.microsoft.com/office/drawing/2014/chart" uri="{C3380CC4-5D6E-409C-BE32-E72D297353CC}">
                <c16:uniqueId val="{00000000-749C-4ECA-AF50-44384A7B2D07}"/>
              </c:ext>
            </c:extLst>
          </c:dPt>
          <c:dLbls>
            <c:spPr>
              <a:noFill/>
              <a:ln>
                <a:noFill/>
              </a:ln>
              <a:effectLst/>
            </c:spPr>
            <c:txPr>
              <a:bodyPr rot="-5400000" vert="horz" wrap="square" lIns="38100" tIns="19050" rIns="38100" bIns="19050" anchor="ctr">
                <a:spAutoFit/>
              </a:bodyPr>
              <a:lstStyle/>
              <a:p>
                <a:pPr>
                  <a:defRPr b="1">
                    <a:latin typeface="Verdana" panose="020B0604030504040204" pitchFamily="34" charset="0"/>
                    <a:ea typeface="Verdana" panose="020B0604030504040204" pitchFamily="34" charset="0"/>
                  </a:defRPr>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grafiki_mediķi!$A$4:$A$9</c:f>
              <c:strCache>
                <c:ptCount val="6"/>
                <c:pt idx="0">
                  <c:v>Ārsts</c:v>
                </c:pt>
                <c:pt idx="1">
                  <c:v>Zobārsts </c:v>
                </c:pt>
                <c:pt idx="2">
                  <c:v>Māsa</c:v>
                </c:pt>
                <c:pt idx="3">
                  <c:v>Ārsta palīgs</c:v>
                </c:pt>
                <c:pt idx="4">
                  <c:v>Citas profesijas</c:v>
                </c:pt>
                <c:pt idx="5">
                  <c:v>Kopā</c:v>
                </c:pt>
              </c:strCache>
            </c:strRef>
          </c:cat>
          <c:val>
            <c:numRef>
              <c:f>grafiki_mediķi!$X$4:$X$9</c:f>
              <c:numCache>
                <c:formatCode>General</c:formatCode>
                <c:ptCount val="6"/>
                <c:pt idx="0">
                  <c:v>71</c:v>
                </c:pt>
                <c:pt idx="1">
                  <c:v>26</c:v>
                </c:pt>
                <c:pt idx="2">
                  <c:v>45</c:v>
                </c:pt>
                <c:pt idx="3">
                  <c:v>15</c:v>
                </c:pt>
                <c:pt idx="4">
                  <c:v>5</c:v>
                </c:pt>
                <c:pt idx="5">
                  <c:v>162</c:v>
                </c:pt>
              </c:numCache>
            </c:numRef>
          </c:val>
          <c:extLst>
            <c:ext xmlns:c16="http://schemas.microsoft.com/office/drawing/2014/chart" uri="{C3380CC4-5D6E-409C-BE32-E72D297353CC}">
              <c16:uniqueId val="{00000001-749C-4ECA-AF50-44384A7B2D07}"/>
            </c:ext>
          </c:extLst>
        </c:ser>
        <c:ser>
          <c:idx val="4"/>
          <c:order val="1"/>
          <c:tx>
            <c:strRef>
              <c:f>grafiki_mediķi!$AB$3</c:f>
              <c:strCache>
                <c:ptCount val="1"/>
                <c:pt idx="0">
                  <c:v>jūlijs, 2023</c:v>
                </c:pt>
              </c:strCache>
            </c:strRef>
          </c:tx>
          <c:spPr>
            <a:solidFill>
              <a:srgbClr val="5B9BD5"/>
            </a:solidFill>
            <a:ln>
              <a:noFill/>
            </a:ln>
          </c:spPr>
          <c:invertIfNegative val="0"/>
          <c:dLbls>
            <c:spPr>
              <a:noFill/>
              <a:ln>
                <a:noFill/>
              </a:ln>
              <a:effectLst/>
            </c:spPr>
            <c:txPr>
              <a:bodyPr rot="-5400000" vert="horz" wrap="square" lIns="38100" tIns="19050" rIns="38100" bIns="19050" anchor="ctr">
                <a:spAutoFit/>
              </a:bodyPr>
              <a:lstStyle/>
              <a:p>
                <a:pPr>
                  <a:defRPr b="1">
                    <a:latin typeface="Verdana" panose="020B0604030504040204" pitchFamily="34" charset="0"/>
                    <a:ea typeface="Verdana" panose="020B0604030504040204" pitchFamily="34" charset="0"/>
                  </a:defRPr>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grafiki_mediķi!$A$4:$A$9</c:f>
              <c:strCache>
                <c:ptCount val="6"/>
                <c:pt idx="0">
                  <c:v>Ārsts</c:v>
                </c:pt>
                <c:pt idx="1">
                  <c:v>Zobārsts </c:v>
                </c:pt>
                <c:pt idx="2">
                  <c:v>Māsa</c:v>
                </c:pt>
                <c:pt idx="3">
                  <c:v>Ārsta palīgs</c:v>
                </c:pt>
                <c:pt idx="4">
                  <c:v>Citas profesijas</c:v>
                </c:pt>
                <c:pt idx="5">
                  <c:v>Kopā</c:v>
                </c:pt>
              </c:strCache>
            </c:strRef>
          </c:cat>
          <c:val>
            <c:numRef>
              <c:f>grafiki_mediķi!$AB$4:$AB$9</c:f>
              <c:numCache>
                <c:formatCode>General</c:formatCode>
                <c:ptCount val="6"/>
                <c:pt idx="0">
                  <c:v>77</c:v>
                </c:pt>
                <c:pt idx="1">
                  <c:v>27</c:v>
                </c:pt>
                <c:pt idx="2">
                  <c:v>44</c:v>
                </c:pt>
                <c:pt idx="3">
                  <c:v>17</c:v>
                </c:pt>
                <c:pt idx="4">
                  <c:v>6</c:v>
                </c:pt>
                <c:pt idx="5">
                  <c:v>171</c:v>
                </c:pt>
              </c:numCache>
            </c:numRef>
          </c:val>
          <c:extLst>
            <c:ext xmlns:c16="http://schemas.microsoft.com/office/drawing/2014/chart" uri="{C3380CC4-5D6E-409C-BE32-E72D297353CC}">
              <c16:uniqueId val="{00000002-749C-4ECA-AF50-44384A7B2D07}"/>
            </c:ext>
          </c:extLst>
        </c:ser>
        <c:ser>
          <c:idx val="5"/>
          <c:order val="2"/>
          <c:tx>
            <c:strRef>
              <c:f>grafiki_mediķi!$AD$3</c:f>
              <c:strCache>
                <c:ptCount val="1"/>
                <c:pt idx="0">
                  <c:v>aprīlis, 2024</c:v>
                </c:pt>
              </c:strCache>
            </c:strRef>
          </c:tx>
          <c:invertIfNegative val="0"/>
          <c:dLbls>
            <c:spPr>
              <a:noFill/>
              <a:ln>
                <a:noFill/>
              </a:ln>
              <a:effectLst/>
            </c:spPr>
            <c:txPr>
              <a:bodyPr rot="-5400000" vert="horz" wrap="square" lIns="38100" tIns="19050" rIns="38100" bIns="19050" anchor="ctr">
                <a:spAutoFit/>
              </a:bodyPr>
              <a:lstStyle/>
              <a:p>
                <a:pPr>
                  <a:defRPr b="1">
                    <a:latin typeface="Verdana" panose="020B0604030504040204" pitchFamily="34" charset="0"/>
                    <a:ea typeface="Verdana" panose="020B0604030504040204" pitchFamily="34" charset="0"/>
                  </a:defRPr>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grafiki_mediķi!$A$4:$A$9</c:f>
              <c:strCache>
                <c:ptCount val="6"/>
                <c:pt idx="0">
                  <c:v>Ārsts</c:v>
                </c:pt>
                <c:pt idx="1">
                  <c:v>Zobārsts </c:v>
                </c:pt>
                <c:pt idx="2">
                  <c:v>Māsa</c:v>
                </c:pt>
                <c:pt idx="3">
                  <c:v>Ārsta palīgs</c:v>
                </c:pt>
                <c:pt idx="4">
                  <c:v>Citas profesijas</c:v>
                </c:pt>
                <c:pt idx="5">
                  <c:v>Kopā</c:v>
                </c:pt>
              </c:strCache>
            </c:strRef>
          </c:cat>
          <c:val>
            <c:numRef>
              <c:f>grafiki_mediķi!$AD$4:$AD$9</c:f>
              <c:numCache>
                <c:formatCode>General</c:formatCode>
                <c:ptCount val="6"/>
                <c:pt idx="0">
                  <c:v>87</c:v>
                </c:pt>
                <c:pt idx="1">
                  <c:v>40</c:v>
                </c:pt>
                <c:pt idx="2">
                  <c:v>51</c:v>
                </c:pt>
                <c:pt idx="3">
                  <c:v>18</c:v>
                </c:pt>
                <c:pt idx="4">
                  <c:v>9</c:v>
                </c:pt>
                <c:pt idx="5">
                  <c:v>205</c:v>
                </c:pt>
              </c:numCache>
            </c:numRef>
          </c:val>
          <c:extLst>
            <c:ext xmlns:c16="http://schemas.microsoft.com/office/drawing/2014/chart" uri="{C3380CC4-5D6E-409C-BE32-E72D297353CC}">
              <c16:uniqueId val="{00000003-749C-4ECA-AF50-44384A7B2D07}"/>
            </c:ext>
          </c:extLst>
        </c:ser>
        <c:ser>
          <c:idx val="1"/>
          <c:order val="3"/>
          <c:tx>
            <c:strRef>
              <c:f>grafiki_mediķi!$V$3</c:f>
              <c:strCache>
                <c:ptCount val="1"/>
                <c:pt idx="0">
                  <c:v>septembris, 2024</c:v>
                </c:pt>
              </c:strCache>
            </c:strRef>
          </c:tx>
          <c:invertIfNegative val="0"/>
          <c:dLbls>
            <c:spPr>
              <a:noFill/>
              <a:ln>
                <a:noFill/>
              </a:ln>
              <a:effectLst/>
            </c:spPr>
            <c:txPr>
              <a:bodyPr rot="-5400000" vert="horz" wrap="square" lIns="38100" tIns="19050" rIns="38100" bIns="19050" anchor="ctr">
                <a:spAutoFit/>
              </a:bodyPr>
              <a:lstStyle/>
              <a:p>
                <a:pPr>
                  <a:defRPr b="1">
                    <a:latin typeface="Verdana" panose="020B0604030504040204" pitchFamily="34" charset="0"/>
                    <a:ea typeface="Verdana" panose="020B0604030504040204" pitchFamily="34" charset="0"/>
                  </a:defRPr>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grafiki_mediķi!$A$4:$A$9</c:f>
              <c:strCache>
                <c:ptCount val="6"/>
                <c:pt idx="0">
                  <c:v>Ārsts</c:v>
                </c:pt>
                <c:pt idx="1">
                  <c:v>Zobārsts </c:v>
                </c:pt>
                <c:pt idx="2">
                  <c:v>Māsa</c:v>
                </c:pt>
                <c:pt idx="3">
                  <c:v>Ārsta palīgs</c:v>
                </c:pt>
                <c:pt idx="4">
                  <c:v>Citas profesijas</c:v>
                </c:pt>
                <c:pt idx="5">
                  <c:v>Kopā</c:v>
                </c:pt>
              </c:strCache>
            </c:strRef>
          </c:cat>
          <c:val>
            <c:numRef>
              <c:f>grafiki_mediķi!$AE$4:$AE$9</c:f>
              <c:numCache>
                <c:formatCode>General</c:formatCode>
                <c:ptCount val="6"/>
                <c:pt idx="0">
                  <c:v>107</c:v>
                </c:pt>
                <c:pt idx="1">
                  <c:v>48</c:v>
                </c:pt>
                <c:pt idx="2">
                  <c:v>55</c:v>
                </c:pt>
                <c:pt idx="3">
                  <c:v>16</c:v>
                </c:pt>
                <c:pt idx="4">
                  <c:v>7</c:v>
                </c:pt>
                <c:pt idx="5">
                  <c:v>233</c:v>
                </c:pt>
              </c:numCache>
            </c:numRef>
          </c:val>
          <c:extLst>
            <c:ext xmlns:c16="http://schemas.microsoft.com/office/drawing/2014/chart" uri="{C3380CC4-5D6E-409C-BE32-E72D297353CC}">
              <c16:uniqueId val="{00000004-749C-4ECA-AF50-44384A7B2D07}"/>
            </c:ext>
          </c:extLst>
        </c:ser>
        <c:ser>
          <c:idx val="2"/>
          <c:order val="4"/>
          <c:tx>
            <c:strRef>
              <c:f>grafiki_mediķi!$AF$3</c:f>
              <c:strCache>
                <c:ptCount val="1"/>
                <c:pt idx="0">
                  <c:v>janvāris, 2025</c:v>
                </c:pt>
              </c:strCache>
            </c:strRef>
          </c:tx>
          <c:invertIfNegative val="0"/>
          <c:dLbls>
            <c:spPr>
              <a:noFill/>
              <a:ln>
                <a:noFill/>
              </a:ln>
              <a:effectLst/>
            </c:spPr>
            <c:txPr>
              <a:bodyPr rot="-5400000" vert="horz" wrap="square" lIns="38100" tIns="19050" rIns="38100" bIns="19050" anchor="ctr">
                <a:spAutoFit/>
              </a:bodyPr>
              <a:lstStyle/>
              <a:p>
                <a:pPr>
                  <a:defRPr b="1"/>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val>
            <c:numRef>
              <c:f>grafiki_mediķi!$AF$4:$AF$9</c:f>
              <c:numCache>
                <c:formatCode>General</c:formatCode>
                <c:ptCount val="6"/>
                <c:pt idx="0">
                  <c:v>107</c:v>
                </c:pt>
                <c:pt idx="1">
                  <c:v>52</c:v>
                </c:pt>
                <c:pt idx="2">
                  <c:v>61</c:v>
                </c:pt>
                <c:pt idx="3">
                  <c:v>21</c:v>
                </c:pt>
                <c:pt idx="4">
                  <c:v>6</c:v>
                </c:pt>
                <c:pt idx="5">
                  <c:v>247</c:v>
                </c:pt>
              </c:numCache>
            </c:numRef>
          </c:val>
          <c:extLst>
            <c:ext xmlns:c16="http://schemas.microsoft.com/office/drawing/2014/chart" uri="{C3380CC4-5D6E-409C-BE32-E72D297353CC}">
              <c16:uniqueId val="{00000005-749C-4ECA-AF50-44384A7B2D07}"/>
            </c:ext>
          </c:extLst>
        </c:ser>
        <c:dLbls>
          <c:dLblPos val="outEnd"/>
          <c:showLegendKey val="0"/>
          <c:showVal val="1"/>
          <c:showCatName val="0"/>
          <c:showSerName val="0"/>
          <c:showPercent val="0"/>
          <c:showBubbleSize val="0"/>
        </c:dLbls>
        <c:gapWidth val="219"/>
        <c:overlap val="-27"/>
        <c:axId val="1927299616"/>
        <c:axId val="1927300576"/>
      </c:barChart>
      <c:valAx>
        <c:axId val="1927300576"/>
        <c:scaling>
          <c:orientation val="minMax"/>
        </c:scaling>
        <c:delete val="1"/>
        <c:axPos val="l"/>
        <c:numFmt formatCode="General" sourceLinked="1"/>
        <c:majorTickMark val="none"/>
        <c:minorTickMark val="none"/>
        <c:tickLblPos val="nextTo"/>
        <c:crossAx val="1927299616"/>
        <c:crosses val="autoZero"/>
        <c:crossBetween val="between"/>
      </c:valAx>
      <c:catAx>
        <c:axId val="1927299616"/>
        <c:scaling>
          <c:orientation val="minMax"/>
        </c:scaling>
        <c:delete val="0"/>
        <c:axPos val="b"/>
        <c:numFmt formatCode="General" sourceLinked="1"/>
        <c:majorTickMark val="none"/>
        <c:minorTickMark val="none"/>
        <c:tickLblPos val="nextTo"/>
        <c:spPr>
          <a:noFill/>
          <a:ln w="9528" cap="flat">
            <a:solidFill>
              <a:srgbClr val="D9D9D9"/>
            </a:solidFill>
            <a:prstDash val="solid"/>
            <a:round/>
          </a:ln>
        </c:spPr>
        <c:txPr>
          <a:bodyPr lIns="0" tIns="0" rIns="0" bIns="0"/>
          <a:lstStyle/>
          <a:p>
            <a:pPr marL="0" marR="0" indent="0" defTabSz="914400" fontAlgn="auto" hangingPunct="1">
              <a:lnSpc>
                <a:spcPct val="100000"/>
              </a:lnSpc>
              <a:spcBef>
                <a:spcPts val="0"/>
              </a:spcBef>
              <a:spcAft>
                <a:spcPts val="0"/>
              </a:spcAft>
              <a:tabLst/>
              <a:defRPr sz="1400" b="0" i="0" u="none" strike="noStrike" kern="1200" baseline="0">
                <a:solidFill>
                  <a:srgbClr val="595959"/>
                </a:solidFill>
                <a:latin typeface="Verdana" panose="020B0604030504040204" pitchFamily="34" charset="0"/>
                <a:ea typeface="Verdana" panose="020B0604030504040204" pitchFamily="34" charset="0"/>
              </a:defRPr>
            </a:pPr>
            <a:endParaRPr lang="lv-LV"/>
          </a:p>
        </c:txPr>
        <c:crossAx val="1927300576"/>
        <c:crosses val="autoZero"/>
        <c:auto val="1"/>
        <c:lblAlgn val="ctr"/>
        <c:lblOffset val="100"/>
        <c:noMultiLvlLbl val="0"/>
      </c:catAx>
      <c:spPr>
        <a:noFill/>
        <a:ln>
          <a:noFill/>
        </a:ln>
      </c:spPr>
    </c:plotArea>
    <c:legend>
      <c:legendPos val="b"/>
      <c:overlay val="0"/>
      <c:txPr>
        <a:bodyPr/>
        <a:lstStyle/>
        <a:p>
          <a:pPr>
            <a:defRPr>
              <a:latin typeface="Verdana" panose="020B0604030504040204" pitchFamily="34" charset="0"/>
              <a:ea typeface="Verdana" panose="020B0604030504040204" pitchFamily="34" charset="0"/>
            </a:defRPr>
          </a:pPr>
          <a:endParaRPr lang="lv-LV"/>
        </a:p>
      </c:txPr>
    </c:legend>
    <c:plotVisOnly val="1"/>
    <c:dispBlanksAs val="gap"/>
    <c:showDLblsOverMax val="0"/>
  </c:chart>
  <c:spPr>
    <a:solidFill>
      <a:srgbClr val="FFFFFF"/>
    </a:solidFill>
    <a:ln w="9528" cap="flat">
      <a:solidFill>
        <a:srgbClr val="D9D9D9"/>
      </a:solidFill>
      <a:prstDash val="solid"/>
      <a:round/>
    </a:ln>
  </c:spPr>
  <c:txPr>
    <a:bodyPr lIns="0" tIns="0" rIns="0" bIns="0"/>
    <a:lstStyle/>
    <a:p>
      <a:pPr marL="0" marR="0" indent="0" defTabSz="914400" fontAlgn="auto" hangingPunct="1">
        <a:lnSpc>
          <a:spcPct val="100000"/>
        </a:lnSpc>
        <a:spcBef>
          <a:spcPts val="0"/>
        </a:spcBef>
        <a:spcAft>
          <a:spcPts val="0"/>
        </a:spcAft>
        <a:tabLst/>
        <a:defRPr lang="en-US" sz="1000" b="0" i="0" u="none" strike="noStrike" kern="1200" baseline="0">
          <a:solidFill>
            <a:srgbClr val="000000"/>
          </a:solidFill>
          <a:latin typeface="Calibri"/>
        </a:defRPr>
      </a:pPr>
      <a:endParaRPr lang="lv-LV"/>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vert="horz" lIns="0" tIns="0" rIns="0" bIns="0"/>
          <a:lstStyle/>
          <a:p>
            <a:pPr marL="0" marR="0" indent="0" algn="ctr" defTabSz="914400" rtl="0" fontAlgn="auto" hangingPunct="1">
              <a:lnSpc>
                <a:spcPct val="100000"/>
              </a:lnSpc>
              <a:spcBef>
                <a:spcPts val="0"/>
              </a:spcBef>
              <a:spcAft>
                <a:spcPts val="0"/>
              </a:spcAft>
              <a:tabLst/>
              <a:defRPr sz="1600" b="1" i="0" u="none" strike="noStrike" kern="1200" spc="0" baseline="0">
                <a:solidFill>
                  <a:schemeClr val="tx1"/>
                </a:solidFill>
                <a:latin typeface="Verdana" panose="020B0604030504040204" pitchFamily="34" charset="0"/>
                <a:ea typeface="Verdana" panose="020B0604030504040204" pitchFamily="34" charset="0"/>
              </a:defRPr>
            </a:pPr>
            <a:r>
              <a:rPr lang="lv-LV" sz="1600" b="1" i="0" u="none" strike="noStrike" kern="1200" cap="none" spc="0" baseline="0">
                <a:solidFill>
                  <a:schemeClr val="tx1"/>
                </a:solidFill>
                <a:uFillTx/>
                <a:latin typeface="Verdana" panose="020B0604030504040204" pitchFamily="34" charset="0"/>
                <a:ea typeface="Verdana" panose="020B0604030504040204" pitchFamily="34" charset="0"/>
              </a:rPr>
              <a:t>Nodarbināto farmācijas jomas speciālistu no Ukrainas skaits (kumulatīvais rādītājs)</a:t>
            </a:r>
          </a:p>
        </c:rich>
      </c:tx>
      <c:overlay val="0"/>
      <c:spPr>
        <a:noFill/>
        <a:ln>
          <a:noFill/>
        </a:ln>
      </c:spPr>
    </c:title>
    <c:autoTitleDeleted val="0"/>
    <c:plotArea>
      <c:layout/>
      <c:barChart>
        <c:barDir val="col"/>
        <c:grouping val="clustered"/>
        <c:varyColors val="0"/>
        <c:ser>
          <c:idx val="0"/>
          <c:order val="0"/>
          <c:tx>
            <c:strRef>
              <c:f>grafiki_farmācija!$J$3</c:f>
              <c:strCache>
                <c:ptCount val="1"/>
                <c:pt idx="0">
                  <c:v>janvāris, 2023</c:v>
                </c:pt>
              </c:strCache>
            </c:strRef>
          </c:tx>
          <c:spPr>
            <a:solidFill>
              <a:srgbClr val="4472C4"/>
            </a:solidFill>
            <a:ln>
              <a:noFill/>
            </a:ln>
          </c:spPr>
          <c:invertIfNegative val="0"/>
          <c:dLbls>
            <c:spPr>
              <a:noFill/>
              <a:ln>
                <a:noFill/>
              </a:ln>
              <a:effectLst/>
            </c:spPr>
            <c:txPr>
              <a:bodyPr wrap="square" lIns="38100" tIns="19050" rIns="38100" bIns="19050" anchor="ctr">
                <a:spAutoFit/>
              </a:bodyPr>
              <a:lstStyle/>
              <a:p>
                <a:pPr>
                  <a:defRPr b="1"/>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grafiki_farmācija!$A$4:$A$6</c:f>
              <c:strCache>
                <c:ptCount val="3"/>
                <c:pt idx="0">
                  <c:v>Farmaceits</c:v>
                </c:pt>
                <c:pt idx="1">
                  <c:v>Farmaceita asistents</c:v>
                </c:pt>
                <c:pt idx="2">
                  <c:v>Kopā</c:v>
                </c:pt>
              </c:strCache>
            </c:strRef>
          </c:cat>
          <c:val>
            <c:numRef>
              <c:f>grafiki_farmācija!$J$4:$J$6</c:f>
              <c:numCache>
                <c:formatCode>General</c:formatCode>
                <c:ptCount val="3"/>
                <c:pt idx="0">
                  <c:v>28</c:v>
                </c:pt>
                <c:pt idx="1">
                  <c:v>7</c:v>
                </c:pt>
                <c:pt idx="2">
                  <c:v>35</c:v>
                </c:pt>
              </c:numCache>
            </c:numRef>
          </c:val>
          <c:extLst>
            <c:ext xmlns:c16="http://schemas.microsoft.com/office/drawing/2014/chart" uri="{C3380CC4-5D6E-409C-BE32-E72D297353CC}">
              <c16:uniqueId val="{00000000-D640-45F6-9BBC-08D17169FF08}"/>
            </c:ext>
          </c:extLst>
        </c:ser>
        <c:ser>
          <c:idx val="4"/>
          <c:order val="1"/>
          <c:tx>
            <c:strRef>
              <c:f>grafiki_farmācija!$N$3</c:f>
              <c:strCache>
                <c:ptCount val="1"/>
                <c:pt idx="0">
                  <c:v>janvāris, 2023</c:v>
                </c:pt>
              </c:strCache>
            </c:strRef>
          </c:tx>
          <c:spPr>
            <a:solidFill>
              <a:srgbClr val="5089BC"/>
            </a:solidFill>
            <a:ln>
              <a:noFill/>
            </a:ln>
          </c:spPr>
          <c:invertIfNegative val="0"/>
          <c:dLbls>
            <c:spPr>
              <a:noFill/>
              <a:ln>
                <a:noFill/>
              </a:ln>
              <a:effectLst/>
            </c:sp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grafiki_farmācija!$A$4:$A$6</c:f>
              <c:strCache>
                <c:ptCount val="3"/>
                <c:pt idx="0">
                  <c:v>Farmaceits</c:v>
                </c:pt>
                <c:pt idx="1">
                  <c:v>Farmaceita asistents</c:v>
                </c:pt>
                <c:pt idx="2">
                  <c:v>Kopā</c:v>
                </c:pt>
              </c:strCache>
            </c:strRef>
          </c:cat>
          <c:val>
            <c:numRef>
              <c:f>grafiki_farmācija!$N$4:$N$6</c:f>
            </c:numRef>
          </c:val>
          <c:extLst>
            <c:ext xmlns:c16="http://schemas.microsoft.com/office/drawing/2014/chart" uri="{C3380CC4-5D6E-409C-BE32-E72D297353CC}">
              <c16:uniqueId val="{00000001-D640-45F6-9BBC-08D17169FF08}"/>
            </c:ext>
          </c:extLst>
        </c:ser>
        <c:ser>
          <c:idx val="5"/>
          <c:order val="2"/>
          <c:tx>
            <c:strRef>
              <c:f>grafiki_farmācija!$O$3</c:f>
              <c:strCache>
                <c:ptCount val="1"/>
                <c:pt idx="0">
                  <c:v>marts,2023</c:v>
                </c:pt>
              </c:strCache>
            </c:strRef>
          </c:tx>
          <c:spPr>
            <a:solidFill>
              <a:srgbClr val="62993E"/>
            </a:solidFill>
            <a:ln>
              <a:noFill/>
            </a:ln>
          </c:spPr>
          <c:invertIfNegative val="0"/>
          <c:dLbls>
            <c:spPr>
              <a:noFill/>
              <a:ln>
                <a:noFill/>
              </a:ln>
              <a:effectLst/>
            </c:sp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grafiki_farmācija!$A$4:$A$6</c:f>
              <c:strCache>
                <c:ptCount val="3"/>
                <c:pt idx="0">
                  <c:v>Farmaceits</c:v>
                </c:pt>
                <c:pt idx="1">
                  <c:v>Farmaceita asistents</c:v>
                </c:pt>
                <c:pt idx="2">
                  <c:v>Kopā</c:v>
                </c:pt>
              </c:strCache>
            </c:strRef>
          </c:cat>
          <c:val>
            <c:numRef>
              <c:f>grafiki_farmācija!$O$4:$O$6</c:f>
            </c:numRef>
          </c:val>
          <c:extLst>
            <c:ext xmlns:c16="http://schemas.microsoft.com/office/drawing/2014/chart" uri="{C3380CC4-5D6E-409C-BE32-E72D297353CC}">
              <c16:uniqueId val="{00000002-D640-45F6-9BBC-08D17169FF08}"/>
            </c:ext>
          </c:extLst>
        </c:ser>
        <c:ser>
          <c:idx val="6"/>
          <c:order val="3"/>
          <c:tx>
            <c:strRef>
              <c:f>grafiki_farmācija!$P$3</c:f>
              <c:strCache>
                <c:ptCount val="1"/>
                <c:pt idx="0">
                  <c:v>aprīlis,2023</c:v>
                </c:pt>
              </c:strCache>
            </c:strRef>
          </c:tx>
          <c:spPr>
            <a:solidFill>
              <a:srgbClr val="8FA2D4"/>
            </a:solidFill>
            <a:ln>
              <a:noFill/>
            </a:ln>
          </c:spPr>
          <c:invertIfNegative val="0"/>
          <c:dLbls>
            <c:spPr>
              <a:noFill/>
              <a:ln>
                <a:noFill/>
              </a:ln>
              <a:effectLst/>
            </c:sp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grafiki_farmācija!$A$4:$A$6</c:f>
              <c:strCache>
                <c:ptCount val="3"/>
                <c:pt idx="0">
                  <c:v>Farmaceits</c:v>
                </c:pt>
                <c:pt idx="1">
                  <c:v>Farmaceita asistents</c:v>
                </c:pt>
                <c:pt idx="2">
                  <c:v>Kopā</c:v>
                </c:pt>
              </c:strCache>
            </c:strRef>
          </c:cat>
          <c:val>
            <c:numRef>
              <c:f>grafiki_farmācija!$P$4:$P$6</c:f>
            </c:numRef>
          </c:val>
          <c:extLst>
            <c:ext xmlns:c16="http://schemas.microsoft.com/office/drawing/2014/chart" uri="{C3380CC4-5D6E-409C-BE32-E72D297353CC}">
              <c16:uniqueId val="{00000003-D640-45F6-9BBC-08D17169FF08}"/>
            </c:ext>
          </c:extLst>
        </c:ser>
        <c:ser>
          <c:idx val="7"/>
          <c:order val="4"/>
          <c:tx>
            <c:strRef>
              <c:f>grafiki_farmācija!$Q$3</c:f>
              <c:strCache>
                <c:ptCount val="1"/>
                <c:pt idx="0">
                  <c:v>maijs, 2023</c:v>
                </c:pt>
              </c:strCache>
            </c:strRef>
          </c:tx>
          <c:spPr>
            <a:solidFill>
              <a:srgbClr val="F1A78A"/>
            </a:solidFill>
            <a:ln>
              <a:noFill/>
            </a:ln>
          </c:spPr>
          <c:invertIfNegative val="0"/>
          <c:dLbls>
            <c:spPr>
              <a:noFill/>
              <a:ln>
                <a:noFill/>
              </a:ln>
              <a:effectLst/>
            </c:sp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grafiki_farmācija!$A$4:$A$6</c:f>
              <c:strCache>
                <c:ptCount val="3"/>
                <c:pt idx="0">
                  <c:v>Farmaceits</c:v>
                </c:pt>
                <c:pt idx="1">
                  <c:v>Farmaceita asistents</c:v>
                </c:pt>
                <c:pt idx="2">
                  <c:v>Kopā</c:v>
                </c:pt>
              </c:strCache>
            </c:strRef>
          </c:cat>
          <c:val>
            <c:numRef>
              <c:f>grafiki_farmācija!$Q$4:$Q$6</c:f>
            </c:numRef>
          </c:val>
          <c:extLst>
            <c:ext xmlns:c16="http://schemas.microsoft.com/office/drawing/2014/chart" uri="{C3380CC4-5D6E-409C-BE32-E72D297353CC}">
              <c16:uniqueId val="{00000004-D640-45F6-9BBC-08D17169FF08}"/>
            </c:ext>
          </c:extLst>
        </c:ser>
        <c:ser>
          <c:idx val="8"/>
          <c:order val="5"/>
          <c:tx>
            <c:strRef>
              <c:f>grafiki_farmācija!$R$3</c:f>
              <c:strCache>
                <c:ptCount val="1"/>
                <c:pt idx="0">
                  <c:v>jūlijs, 2023</c:v>
                </c:pt>
              </c:strCache>
            </c:strRef>
          </c:tx>
          <c:spPr>
            <a:solidFill>
              <a:srgbClr val="BFBFBF"/>
            </a:solidFill>
            <a:ln>
              <a:noFill/>
            </a:ln>
          </c:spPr>
          <c:invertIfNegative val="0"/>
          <c:dLbls>
            <c:spPr>
              <a:noFill/>
              <a:ln>
                <a:noFill/>
              </a:ln>
              <a:effectLst/>
            </c:spPr>
            <c:txPr>
              <a:bodyPr wrap="square" lIns="38100" tIns="19050" rIns="38100" bIns="19050" anchor="ctr">
                <a:spAutoFit/>
              </a:bodyPr>
              <a:lstStyle/>
              <a:p>
                <a:pPr>
                  <a:defRPr b="1"/>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grafiki_farmācija!$A$4:$A$6</c:f>
              <c:strCache>
                <c:ptCount val="3"/>
                <c:pt idx="0">
                  <c:v>Farmaceits</c:v>
                </c:pt>
                <c:pt idx="1">
                  <c:v>Farmaceita asistents</c:v>
                </c:pt>
                <c:pt idx="2">
                  <c:v>Kopā</c:v>
                </c:pt>
              </c:strCache>
            </c:strRef>
          </c:cat>
          <c:val>
            <c:numRef>
              <c:f>grafiki_farmācija!$R$4:$R$6</c:f>
              <c:numCache>
                <c:formatCode>General</c:formatCode>
                <c:ptCount val="3"/>
                <c:pt idx="0">
                  <c:v>22</c:v>
                </c:pt>
                <c:pt idx="1">
                  <c:v>7</c:v>
                </c:pt>
                <c:pt idx="2">
                  <c:v>29</c:v>
                </c:pt>
              </c:numCache>
            </c:numRef>
          </c:val>
          <c:extLst>
            <c:ext xmlns:c16="http://schemas.microsoft.com/office/drawing/2014/chart" uri="{C3380CC4-5D6E-409C-BE32-E72D297353CC}">
              <c16:uniqueId val="{00000005-D640-45F6-9BBC-08D17169FF08}"/>
            </c:ext>
          </c:extLst>
        </c:ser>
        <c:ser>
          <c:idx val="9"/>
          <c:order val="6"/>
          <c:tx>
            <c:strRef>
              <c:f>grafiki_farmācija!$T$3</c:f>
              <c:strCache>
                <c:ptCount val="1"/>
                <c:pt idx="0">
                  <c:v>aprīlis, 2024</c:v>
                </c:pt>
              </c:strCache>
            </c:strRef>
          </c:tx>
          <c:invertIfNegative val="0"/>
          <c:dLbls>
            <c:spPr>
              <a:noFill/>
              <a:ln>
                <a:noFill/>
              </a:ln>
              <a:effectLst/>
            </c:spPr>
            <c:txPr>
              <a:bodyPr wrap="square" lIns="38100" tIns="19050" rIns="38100" bIns="19050" anchor="ctr">
                <a:spAutoFit/>
              </a:bodyPr>
              <a:lstStyle/>
              <a:p>
                <a:pPr>
                  <a:defRPr b="1"/>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grafiki_farmācija!$A$4:$A$6</c:f>
              <c:strCache>
                <c:ptCount val="3"/>
                <c:pt idx="0">
                  <c:v>Farmaceits</c:v>
                </c:pt>
                <c:pt idx="1">
                  <c:v>Farmaceita asistents</c:v>
                </c:pt>
                <c:pt idx="2">
                  <c:v>Kopā</c:v>
                </c:pt>
              </c:strCache>
            </c:strRef>
          </c:cat>
          <c:val>
            <c:numRef>
              <c:f>grafiki_farmācija!$T$4:$T$6</c:f>
              <c:numCache>
                <c:formatCode>General</c:formatCode>
                <c:ptCount val="3"/>
                <c:pt idx="0">
                  <c:v>22</c:v>
                </c:pt>
                <c:pt idx="1">
                  <c:v>6</c:v>
                </c:pt>
                <c:pt idx="2">
                  <c:v>28</c:v>
                </c:pt>
              </c:numCache>
            </c:numRef>
          </c:val>
          <c:extLst>
            <c:ext xmlns:c16="http://schemas.microsoft.com/office/drawing/2014/chart" uri="{C3380CC4-5D6E-409C-BE32-E72D297353CC}">
              <c16:uniqueId val="{00000006-D640-45F6-9BBC-08D17169FF08}"/>
            </c:ext>
          </c:extLst>
        </c:ser>
        <c:ser>
          <c:idx val="1"/>
          <c:order val="7"/>
          <c:tx>
            <c:strRef>
              <c:f>grafiki_farmācija!$U$3</c:f>
              <c:strCache>
                <c:ptCount val="1"/>
                <c:pt idx="0">
                  <c:v>augusts, 2024</c:v>
                </c:pt>
              </c:strCache>
            </c:strRef>
          </c:tx>
          <c:invertIfNegative val="0"/>
          <c:dLbls>
            <c:spPr>
              <a:noFill/>
              <a:ln>
                <a:noFill/>
              </a:ln>
              <a:effectLst/>
            </c:spPr>
            <c:txPr>
              <a:bodyPr wrap="square" lIns="38100" tIns="19050" rIns="38100" bIns="19050" anchor="ctr">
                <a:spAutoFit/>
              </a:bodyPr>
              <a:lstStyle/>
              <a:p>
                <a:pPr>
                  <a:defRPr b="1"/>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grafiki_farmācija!$A$4:$A$6</c:f>
              <c:strCache>
                <c:ptCount val="3"/>
                <c:pt idx="0">
                  <c:v>Farmaceits</c:v>
                </c:pt>
                <c:pt idx="1">
                  <c:v>Farmaceita asistents</c:v>
                </c:pt>
                <c:pt idx="2">
                  <c:v>Kopā</c:v>
                </c:pt>
              </c:strCache>
            </c:strRef>
          </c:cat>
          <c:val>
            <c:numRef>
              <c:f>grafiki_farmācija!$U$4:$U$6</c:f>
              <c:numCache>
                <c:formatCode>General</c:formatCode>
                <c:ptCount val="3"/>
                <c:pt idx="0">
                  <c:v>21</c:v>
                </c:pt>
                <c:pt idx="1">
                  <c:v>6</c:v>
                </c:pt>
                <c:pt idx="2">
                  <c:v>27</c:v>
                </c:pt>
              </c:numCache>
            </c:numRef>
          </c:val>
          <c:extLst>
            <c:ext xmlns:c16="http://schemas.microsoft.com/office/drawing/2014/chart" uri="{C3380CC4-5D6E-409C-BE32-E72D297353CC}">
              <c16:uniqueId val="{00000007-D640-45F6-9BBC-08D17169FF08}"/>
            </c:ext>
          </c:extLst>
        </c:ser>
        <c:ser>
          <c:idx val="2"/>
          <c:order val="8"/>
          <c:tx>
            <c:strRef>
              <c:f>grafiki_farmācija!$V$3</c:f>
              <c:strCache>
                <c:ptCount val="1"/>
                <c:pt idx="0">
                  <c:v>janvāris, 2025</c:v>
                </c:pt>
              </c:strCache>
            </c:strRef>
          </c:tx>
          <c:invertIfNegative val="0"/>
          <c:dLbls>
            <c:spPr>
              <a:noFill/>
              <a:ln>
                <a:noFill/>
              </a:ln>
              <a:effectLst/>
            </c:spPr>
            <c:txPr>
              <a:bodyPr wrap="square" lIns="38100" tIns="19050" rIns="38100" bIns="19050" anchor="ctr">
                <a:spAutoFit/>
              </a:bodyPr>
              <a:lstStyle/>
              <a:p>
                <a:pPr>
                  <a:defRPr b="1"/>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val>
            <c:numRef>
              <c:f>grafiki_farmācija!$V$4:$V$6</c:f>
              <c:numCache>
                <c:formatCode>General</c:formatCode>
                <c:ptCount val="3"/>
                <c:pt idx="0">
                  <c:v>21</c:v>
                </c:pt>
                <c:pt idx="1">
                  <c:v>7</c:v>
                </c:pt>
                <c:pt idx="2">
                  <c:v>28</c:v>
                </c:pt>
              </c:numCache>
            </c:numRef>
          </c:val>
          <c:extLst>
            <c:ext xmlns:c16="http://schemas.microsoft.com/office/drawing/2014/chart" uri="{C3380CC4-5D6E-409C-BE32-E72D297353CC}">
              <c16:uniqueId val="{00000008-D640-45F6-9BBC-08D17169FF08}"/>
            </c:ext>
          </c:extLst>
        </c:ser>
        <c:dLbls>
          <c:dLblPos val="outEnd"/>
          <c:showLegendKey val="0"/>
          <c:showVal val="1"/>
          <c:showCatName val="0"/>
          <c:showSerName val="0"/>
          <c:showPercent val="0"/>
          <c:showBubbleSize val="0"/>
        </c:dLbls>
        <c:gapWidth val="219"/>
        <c:overlap val="-27"/>
        <c:axId val="1927301536"/>
        <c:axId val="1927301056"/>
      </c:barChart>
      <c:valAx>
        <c:axId val="1927301056"/>
        <c:scaling>
          <c:orientation val="minMax"/>
        </c:scaling>
        <c:delete val="0"/>
        <c:axPos val="l"/>
        <c:numFmt formatCode="General" sourceLinked="1"/>
        <c:majorTickMark val="out"/>
        <c:minorTickMark val="none"/>
        <c:tickLblPos val="nextTo"/>
        <c:crossAx val="1927301536"/>
        <c:crosses val="autoZero"/>
        <c:crossBetween val="between"/>
      </c:valAx>
      <c:catAx>
        <c:axId val="1927301536"/>
        <c:scaling>
          <c:orientation val="minMax"/>
        </c:scaling>
        <c:delete val="0"/>
        <c:axPos val="b"/>
        <c:numFmt formatCode="General" sourceLinked="1"/>
        <c:majorTickMark val="out"/>
        <c:minorTickMark val="none"/>
        <c:tickLblPos val="nextTo"/>
        <c:spPr>
          <a:noFill/>
          <a:ln w="9528" cap="flat">
            <a:solidFill>
              <a:srgbClr val="D9D9D9"/>
            </a:solidFill>
            <a:prstDash val="solid"/>
            <a:round/>
          </a:ln>
        </c:spPr>
        <c:txPr>
          <a:bodyPr lIns="0" tIns="0" rIns="0" bIns="0"/>
          <a:lstStyle/>
          <a:p>
            <a:pPr marL="0" marR="0" indent="0" defTabSz="914400" fontAlgn="auto" hangingPunct="1">
              <a:lnSpc>
                <a:spcPct val="100000"/>
              </a:lnSpc>
              <a:spcBef>
                <a:spcPts val="0"/>
              </a:spcBef>
              <a:spcAft>
                <a:spcPts val="0"/>
              </a:spcAft>
              <a:tabLst/>
              <a:defRPr sz="1400" b="0" i="0" u="none" strike="noStrike" kern="1200" baseline="0">
                <a:solidFill>
                  <a:srgbClr val="595959"/>
                </a:solidFill>
                <a:latin typeface="Verdana" panose="020B0604030504040204" pitchFamily="34" charset="0"/>
                <a:ea typeface="Verdana" panose="020B0604030504040204" pitchFamily="34" charset="0"/>
              </a:defRPr>
            </a:pPr>
            <a:endParaRPr lang="lv-LV"/>
          </a:p>
        </c:txPr>
        <c:crossAx val="1927301056"/>
        <c:crosses val="autoZero"/>
        <c:auto val="1"/>
        <c:lblAlgn val="ctr"/>
        <c:lblOffset val="100"/>
        <c:noMultiLvlLbl val="0"/>
      </c:catAx>
      <c:spPr>
        <a:noFill/>
        <a:ln>
          <a:noFill/>
        </a:ln>
      </c:spPr>
    </c:plotArea>
    <c:legend>
      <c:legendPos val="b"/>
      <c:overlay val="0"/>
      <c:txPr>
        <a:bodyPr/>
        <a:lstStyle/>
        <a:p>
          <a:pPr>
            <a:defRPr>
              <a:latin typeface="Verdana" panose="020B0604030504040204" pitchFamily="34" charset="0"/>
              <a:ea typeface="Verdana" panose="020B0604030504040204" pitchFamily="34" charset="0"/>
            </a:defRPr>
          </a:pPr>
          <a:endParaRPr lang="lv-LV"/>
        </a:p>
      </c:txPr>
    </c:legend>
    <c:plotVisOnly val="1"/>
    <c:dispBlanksAs val="gap"/>
    <c:showDLblsOverMax val="0"/>
  </c:chart>
  <c:spPr>
    <a:solidFill>
      <a:srgbClr val="FFFFFF"/>
    </a:solidFill>
    <a:ln w="9528" cap="flat">
      <a:solidFill>
        <a:srgbClr val="D9D9D9"/>
      </a:solidFill>
      <a:prstDash val="solid"/>
      <a:round/>
    </a:ln>
  </c:spPr>
  <c:txPr>
    <a:bodyPr lIns="0" tIns="0" rIns="0" bIns="0"/>
    <a:lstStyle/>
    <a:p>
      <a:pPr marL="0" marR="0" indent="0" defTabSz="914400" fontAlgn="auto" hangingPunct="1">
        <a:lnSpc>
          <a:spcPct val="100000"/>
        </a:lnSpc>
        <a:spcBef>
          <a:spcPts val="0"/>
        </a:spcBef>
        <a:spcAft>
          <a:spcPts val="0"/>
        </a:spcAft>
        <a:tabLst/>
        <a:defRPr lang="en-US" sz="1000" b="0" i="0" u="none" strike="noStrike" kern="1200" baseline="0">
          <a:solidFill>
            <a:srgbClr val="000000"/>
          </a:solidFill>
          <a:latin typeface="Calibri"/>
        </a:defRPr>
      </a:pPr>
      <a:endParaRPr lang="lv-LV"/>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lIns="0" tIns="0" rIns="0" bIns="0"/>
          <a:lstStyle/>
          <a:p>
            <a:pPr marL="0" marR="0" indent="0" algn="ctr" defTabSz="914400" fontAlgn="auto" hangingPunct="1">
              <a:lnSpc>
                <a:spcPct val="100000"/>
              </a:lnSpc>
              <a:spcBef>
                <a:spcPts val="0"/>
              </a:spcBef>
              <a:spcAft>
                <a:spcPts val="0"/>
              </a:spcAft>
              <a:tabLst/>
              <a:defRPr sz="1600" b="0" i="0" u="none" strike="noStrike" kern="1200" spc="0" baseline="0">
                <a:solidFill>
                  <a:sysClr val="windowText" lastClr="000000"/>
                </a:solidFill>
                <a:latin typeface="Verdana" panose="020B0604030504040204" pitchFamily="34" charset="0"/>
                <a:ea typeface="Verdana" panose="020B0604030504040204" pitchFamily="34" charset="0"/>
              </a:defRPr>
            </a:pPr>
            <a:r>
              <a:rPr lang="lv-LV" sz="1600" b="1" i="0" u="none" strike="noStrike" kern="1200" cap="none" spc="0" baseline="0">
                <a:solidFill>
                  <a:sysClr val="windowText" lastClr="000000"/>
                </a:solidFill>
                <a:uFillTx/>
                <a:latin typeface="Verdana" panose="020B0604030504040204" pitchFamily="34" charset="0"/>
                <a:ea typeface="Verdana" panose="020B0604030504040204" pitchFamily="34" charset="0"/>
              </a:rPr>
              <a:t>Ārstniecības personu no Ukrainas skaits, kuras pārtraukušas darba attiecības (kumulatīvais rādītājs)</a:t>
            </a:r>
          </a:p>
        </c:rich>
      </c:tx>
      <c:overlay val="0"/>
      <c:spPr>
        <a:noFill/>
        <a:ln>
          <a:noFill/>
        </a:ln>
      </c:spPr>
    </c:title>
    <c:autoTitleDeleted val="0"/>
    <c:plotArea>
      <c:layout>
        <c:manualLayout>
          <c:layoutTarget val="inner"/>
          <c:xMode val="edge"/>
          <c:yMode val="edge"/>
          <c:x val="2.96767355590885E-2"/>
          <c:y val="0.2713501158520204"/>
          <c:w val="0.95336512983571808"/>
          <c:h val="0.45583426410442091"/>
        </c:manualLayout>
      </c:layout>
      <c:barChart>
        <c:barDir val="col"/>
        <c:grouping val="clustered"/>
        <c:varyColors val="0"/>
        <c:ser>
          <c:idx val="0"/>
          <c:order val="0"/>
          <c:tx>
            <c:strRef>
              <c:f>grafiki_mediķi!$O$3</c:f>
              <c:strCache>
                <c:ptCount val="1"/>
                <c:pt idx="0">
                  <c:v>janvāris, 2023</c:v>
                </c:pt>
              </c:strCache>
            </c:strRef>
          </c:tx>
          <c:spPr>
            <a:solidFill>
              <a:srgbClr val="4472C4"/>
            </a:solidFill>
            <a:ln>
              <a:noFill/>
            </a:ln>
          </c:spPr>
          <c:invertIfNegative val="0"/>
          <c:dLbls>
            <c:spPr>
              <a:noFill/>
              <a:ln>
                <a:noFill/>
              </a:ln>
              <a:effectLst/>
            </c:spPr>
            <c:txPr>
              <a:bodyPr wrap="square" lIns="38100" tIns="19050" rIns="38100" bIns="19050" anchor="ctr">
                <a:spAutoFit/>
              </a:bodyPr>
              <a:lstStyle/>
              <a:p>
                <a:pPr>
                  <a:defRPr b="1">
                    <a:latin typeface="Verdana" panose="020B0604030504040204" pitchFamily="34" charset="0"/>
                    <a:ea typeface="Verdana" panose="020B0604030504040204" pitchFamily="34" charset="0"/>
                  </a:defRPr>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grafiki_mediķi!$A$4:$A$9</c:f>
              <c:strCache>
                <c:ptCount val="6"/>
                <c:pt idx="0">
                  <c:v>Ārsts</c:v>
                </c:pt>
                <c:pt idx="1">
                  <c:v>Zobārsts </c:v>
                </c:pt>
                <c:pt idx="2">
                  <c:v>Māsa</c:v>
                </c:pt>
                <c:pt idx="3">
                  <c:v>Ārsta palīgs</c:v>
                </c:pt>
                <c:pt idx="4">
                  <c:v>Citas profesijas</c:v>
                </c:pt>
                <c:pt idx="5">
                  <c:v>Kopā</c:v>
                </c:pt>
              </c:strCache>
            </c:strRef>
          </c:cat>
          <c:val>
            <c:numRef>
              <c:f>grafiki_mediķi!$O$4:$O$9</c:f>
              <c:numCache>
                <c:formatCode>General</c:formatCode>
                <c:ptCount val="6"/>
                <c:pt idx="0">
                  <c:v>12</c:v>
                </c:pt>
                <c:pt idx="1">
                  <c:v>4</c:v>
                </c:pt>
                <c:pt idx="2">
                  <c:v>5</c:v>
                </c:pt>
                <c:pt idx="3">
                  <c:v>2</c:v>
                </c:pt>
                <c:pt idx="4">
                  <c:v>1</c:v>
                </c:pt>
                <c:pt idx="5">
                  <c:v>24</c:v>
                </c:pt>
              </c:numCache>
            </c:numRef>
          </c:val>
          <c:extLst>
            <c:ext xmlns:c16="http://schemas.microsoft.com/office/drawing/2014/chart" uri="{C3380CC4-5D6E-409C-BE32-E72D297353CC}">
              <c16:uniqueId val="{00000000-DDCC-49F1-A5EA-57E46EDD69CD}"/>
            </c:ext>
          </c:extLst>
        </c:ser>
        <c:ser>
          <c:idx val="4"/>
          <c:order val="1"/>
          <c:tx>
            <c:strRef>
              <c:f>grafiki_mediķi!$S$3</c:f>
              <c:strCache>
                <c:ptCount val="1"/>
                <c:pt idx="0">
                  <c:v>jūlijs, 2023</c:v>
                </c:pt>
              </c:strCache>
            </c:strRef>
          </c:tx>
          <c:spPr>
            <a:solidFill>
              <a:srgbClr val="5B9BD5"/>
            </a:solidFill>
            <a:ln>
              <a:noFill/>
            </a:ln>
          </c:spPr>
          <c:invertIfNegative val="0"/>
          <c:dLbls>
            <c:spPr>
              <a:noFill/>
              <a:ln>
                <a:noFill/>
              </a:ln>
              <a:effectLst/>
            </c:spPr>
            <c:txPr>
              <a:bodyPr wrap="square" lIns="38100" tIns="19050" rIns="38100" bIns="19050" anchor="ctr">
                <a:spAutoFit/>
              </a:bodyPr>
              <a:lstStyle/>
              <a:p>
                <a:pPr>
                  <a:defRPr b="1">
                    <a:latin typeface="Verdana" panose="020B0604030504040204" pitchFamily="34" charset="0"/>
                    <a:ea typeface="Verdana" panose="020B0604030504040204" pitchFamily="34" charset="0"/>
                  </a:defRPr>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grafiki_mediķi!$A$4:$A$9</c:f>
              <c:strCache>
                <c:ptCount val="6"/>
                <c:pt idx="0">
                  <c:v>Ārsts</c:v>
                </c:pt>
                <c:pt idx="1">
                  <c:v>Zobārsts </c:v>
                </c:pt>
                <c:pt idx="2">
                  <c:v>Māsa</c:v>
                </c:pt>
                <c:pt idx="3">
                  <c:v>Ārsta palīgs</c:v>
                </c:pt>
                <c:pt idx="4">
                  <c:v>Citas profesijas</c:v>
                </c:pt>
                <c:pt idx="5">
                  <c:v>Kopā</c:v>
                </c:pt>
              </c:strCache>
            </c:strRef>
          </c:cat>
          <c:val>
            <c:numRef>
              <c:f>grafiki_mediķi!$S$4:$S$9</c:f>
              <c:numCache>
                <c:formatCode>General</c:formatCode>
                <c:ptCount val="6"/>
                <c:pt idx="0">
                  <c:v>19</c:v>
                </c:pt>
                <c:pt idx="1">
                  <c:v>8</c:v>
                </c:pt>
                <c:pt idx="2">
                  <c:v>15</c:v>
                </c:pt>
                <c:pt idx="3">
                  <c:v>2</c:v>
                </c:pt>
                <c:pt idx="4">
                  <c:v>1</c:v>
                </c:pt>
                <c:pt idx="5">
                  <c:v>45</c:v>
                </c:pt>
              </c:numCache>
            </c:numRef>
          </c:val>
          <c:extLst>
            <c:ext xmlns:c16="http://schemas.microsoft.com/office/drawing/2014/chart" uri="{C3380CC4-5D6E-409C-BE32-E72D297353CC}">
              <c16:uniqueId val="{00000001-DDCC-49F1-A5EA-57E46EDD69CD}"/>
            </c:ext>
          </c:extLst>
        </c:ser>
        <c:ser>
          <c:idx val="5"/>
          <c:order val="2"/>
          <c:tx>
            <c:strRef>
              <c:f>grafiki_mediķi!$U$3</c:f>
              <c:strCache>
                <c:ptCount val="1"/>
                <c:pt idx="0">
                  <c:v>aprīlis, 2024</c:v>
                </c:pt>
              </c:strCache>
            </c:strRef>
          </c:tx>
          <c:invertIfNegative val="0"/>
          <c:dLbls>
            <c:spPr>
              <a:noFill/>
              <a:ln>
                <a:noFill/>
              </a:ln>
              <a:effectLst/>
            </c:spPr>
            <c:txPr>
              <a:bodyPr wrap="square" lIns="38100" tIns="19050" rIns="38100" bIns="19050" anchor="ctr">
                <a:spAutoFit/>
              </a:bodyPr>
              <a:lstStyle/>
              <a:p>
                <a:pPr>
                  <a:defRPr b="1">
                    <a:latin typeface="Verdana" panose="020B0604030504040204" pitchFamily="34" charset="0"/>
                    <a:ea typeface="Verdana" panose="020B0604030504040204" pitchFamily="34" charset="0"/>
                  </a:defRPr>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grafiki_mediķi!$A$4:$A$9</c:f>
              <c:strCache>
                <c:ptCount val="6"/>
                <c:pt idx="0">
                  <c:v>Ārsts</c:v>
                </c:pt>
                <c:pt idx="1">
                  <c:v>Zobārsts </c:v>
                </c:pt>
                <c:pt idx="2">
                  <c:v>Māsa</c:v>
                </c:pt>
                <c:pt idx="3">
                  <c:v>Ārsta palīgs</c:v>
                </c:pt>
                <c:pt idx="4">
                  <c:v>Citas profesijas</c:v>
                </c:pt>
                <c:pt idx="5">
                  <c:v>Kopā</c:v>
                </c:pt>
              </c:strCache>
            </c:strRef>
          </c:cat>
          <c:val>
            <c:numRef>
              <c:f>grafiki_mediķi!$U$4:$U$9</c:f>
              <c:numCache>
                <c:formatCode>General</c:formatCode>
                <c:ptCount val="6"/>
                <c:pt idx="0">
                  <c:v>24</c:v>
                </c:pt>
                <c:pt idx="1">
                  <c:v>7</c:v>
                </c:pt>
                <c:pt idx="2">
                  <c:v>22</c:v>
                </c:pt>
                <c:pt idx="3">
                  <c:v>5</c:v>
                </c:pt>
                <c:pt idx="4">
                  <c:v>2</c:v>
                </c:pt>
                <c:pt idx="5">
                  <c:v>60</c:v>
                </c:pt>
              </c:numCache>
            </c:numRef>
          </c:val>
          <c:extLst>
            <c:ext xmlns:c16="http://schemas.microsoft.com/office/drawing/2014/chart" uri="{C3380CC4-5D6E-409C-BE32-E72D297353CC}">
              <c16:uniqueId val="{00000002-DDCC-49F1-A5EA-57E46EDD69CD}"/>
            </c:ext>
          </c:extLst>
        </c:ser>
        <c:ser>
          <c:idx val="1"/>
          <c:order val="3"/>
          <c:tx>
            <c:strRef>
              <c:f>grafiki_mediķi!$V$3</c:f>
              <c:strCache>
                <c:ptCount val="1"/>
                <c:pt idx="0">
                  <c:v>septembris, 2024</c:v>
                </c:pt>
              </c:strCache>
            </c:strRef>
          </c:tx>
          <c:invertIfNegative val="0"/>
          <c:dLbls>
            <c:spPr>
              <a:noFill/>
              <a:ln>
                <a:noFill/>
              </a:ln>
              <a:effectLst/>
            </c:spPr>
            <c:txPr>
              <a:bodyPr wrap="square" lIns="38100" tIns="19050" rIns="38100" bIns="19050" anchor="ctr">
                <a:spAutoFit/>
              </a:bodyPr>
              <a:lstStyle/>
              <a:p>
                <a:pPr>
                  <a:defRPr b="1">
                    <a:latin typeface="Verdana" panose="020B0604030504040204" pitchFamily="34" charset="0"/>
                    <a:ea typeface="Verdana" panose="020B0604030504040204" pitchFamily="34" charset="0"/>
                  </a:defRPr>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grafiki_mediķi!$A$4:$A$9</c:f>
              <c:strCache>
                <c:ptCount val="6"/>
                <c:pt idx="0">
                  <c:v>Ārsts</c:v>
                </c:pt>
                <c:pt idx="1">
                  <c:v>Zobārsts </c:v>
                </c:pt>
                <c:pt idx="2">
                  <c:v>Māsa</c:v>
                </c:pt>
                <c:pt idx="3">
                  <c:v>Ārsta palīgs</c:v>
                </c:pt>
                <c:pt idx="4">
                  <c:v>Citas profesijas</c:v>
                </c:pt>
                <c:pt idx="5">
                  <c:v>Kopā</c:v>
                </c:pt>
              </c:strCache>
            </c:strRef>
          </c:cat>
          <c:val>
            <c:numRef>
              <c:f>grafiki_mediķi!$V$4:$V$9</c:f>
              <c:numCache>
                <c:formatCode>General</c:formatCode>
                <c:ptCount val="6"/>
                <c:pt idx="0">
                  <c:v>17</c:v>
                </c:pt>
                <c:pt idx="1">
                  <c:v>3</c:v>
                </c:pt>
                <c:pt idx="2">
                  <c:v>17</c:v>
                </c:pt>
                <c:pt idx="3">
                  <c:v>1</c:v>
                </c:pt>
                <c:pt idx="4">
                  <c:v>8</c:v>
                </c:pt>
                <c:pt idx="5">
                  <c:v>46</c:v>
                </c:pt>
              </c:numCache>
            </c:numRef>
          </c:val>
          <c:extLst>
            <c:ext xmlns:c16="http://schemas.microsoft.com/office/drawing/2014/chart" uri="{C3380CC4-5D6E-409C-BE32-E72D297353CC}">
              <c16:uniqueId val="{00000003-DDCC-49F1-A5EA-57E46EDD69CD}"/>
            </c:ext>
          </c:extLst>
        </c:ser>
        <c:ser>
          <c:idx val="2"/>
          <c:order val="4"/>
          <c:tx>
            <c:strRef>
              <c:f>grafiki_mediķi!$W$3</c:f>
              <c:strCache>
                <c:ptCount val="1"/>
                <c:pt idx="0">
                  <c:v>janvāris, 2025</c:v>
                </c:pt>
              </c:strCache>
            </c:strRef>
          </c:tx>
          <c:invertIfNegative val="0"/>
          <c:dLbls>
            <c:spPr>
              <a:noFill/>
              <a:ln>
                <a:noFill/>
              </a:ln>
              <a:effectLst/>
            </c:spPr>
            <c:txPr>
              <a:bodyPr wrap="square" lIns="38100" tIns="19050" rIns="38100" bIns="19050" anchor="ctr">
                <a:spAutoFit/>
              </a:bodyPr>
              <a:lstStyle/>
              <a:p>
                <a:pPr>
                  <a:defRPr b="1"/>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val>
            <c:numRef>
              <c:f>grafiki_mediķi!$W$4:$W$9</c:f>
              <c:numCache>
                <c:formatCode>General</c:formatCode>
                <c:ptCount val="6"/>
                <c:pt idx="0">
                  <c:v>20</c:v>
                </c:pt>
                <c:pt idx="1">
                  <c:v>3</c:v>
                </c:pt>
                <c:pt idx="2">
                  <c:v>16</c:v>
                </c:pt>
                <c:pt idx="3">
                  <c:v>6</c:v>
                </c:pt>
                <c:pt idx="4">
                  <c:v>4</c:v>
                </c:pt>
                <c:pt idx="5">
                  <c:v>49</c:v>
                </c:pt>
              </c:numCache>
            </c:numRef>
          </c:val>
          <c:extLst>
            <c:ext xmlns:c16="http://schemas.microsoft.com/office/drawing/2014/chart" uri="{C3380CC4-5D6E-409C-BE32-E72D297353CC}">
              <c16:uniqueId val="{00000004-DDCC-49F1-A5EA-57E46EDD69CD}"/>
            </c:ext>
          </c:extLst>
        </c:ser>
        <c:dLbls>
          <c:dLblPos val="outEnd"/>
          <c:showLegendKey val="0"/>
          <c:showVal val="1"/>
          <c:showCatName val="0"/>
          <c:showSerName val="0"/>
          <c:showPercent val="0"/>
          <c:showBubbleSize val="0"/>
        </c:dLbls>
        <c:gapWidth val="219"/>
        <c:overlap val="-27"/>
        <c:axId val="1927296256"/>
        <c:axId val="1874849072"/>
      </c:barChart>
      <c:valAx>
        <c:axId val="1874849072"/>
        <c:scaling>
          <c:orientation val="minMax"/>
        </c:scaling>
        <c:delete val="1"/>
        <c:axPos val="l"/>
        <c:numFmt formatCode="General" sourceLinked="1"/>
        <c:majorTickMark val="none"/>
        <c:minorTickMark val="none"/>
        <c:tickLblPos val="nextTo"/>
        <c:crossAx val="1927296256"/>
        <c:crosses val="autoZero"/>
        <c:crossBetween val="between"/>
      </c:valAx>
      <c:catAx>
        <c:axId val="1927296256"/>
        <c:scaling>
          <c:orientation val="minMax"/>
        </c:scaling>
        <c:delete val="0"/>
        <c:axPos val="b"/>
        <c:numFmt formatCode="General" sourceLinked="1"/>
        <c:majorTickMark val="none"/>
        <c:minorTickMark val="none"/>
        <c:tickLblPos val="nextTo"/>
        <c:spPr>
          <a:noFill/>
          <a:ln w="9528" cap="flat">
            <a:solidFill>
              <a:srgbClr val="D9D9D9"/>
            </a:solidFill>
            <a:prstDash val="solid"/>
            <a:round/>
          </a:ln>
        </c:spPr>
        <c:txPr>
          <a:bodyPr lIns="0" tIns="0" rIns="0" bIns="0"/>
          <a:lstStyle/>
          <a:p>
            <a:pPr marL="0" marR="0" indent="0" defTabSz="914400" fontAlgn="auto" hangingPunct="1">
              <a:lnSpc>
                <a:spcPct val="100000"/>
              </a:lnSpc>
              <a:spcBef>
                <a:spcPts val="0"/>
              </a:spcBef>
              <a:spcAft>
                <a:spcPts val="0"/>
              </a:spcAft>
              <a:tabLst/>
              <a:defRPr sz="1400" b="0" i="0" u="none" strike="noStrike" kern="1200" baseline="0">
                <a:solidFill>
                  <a:srgbClr val="595959"/>
                </a:solidFill>
                <a:latin typeface="Verdana" panose="020B0604030504040204" pitchFamily="34" charset="0"/>
                <a:ea typeface="Verdana" panose="020B0604030504040204" pitchFamily="34" charset="0"/>
              </a:defRPr>
            </a:pPr>
            <a:endParaRPr lang="lv-LV"/>
          </a:p>
        </c:txPr>
        <c:crossAx val="1874849072"/>
        <c:crosses val="autoZero"/>
        <c:auto val="1"/>
        <c:lblAlgn val="ctr"/>
        <c:lblOffset val="100"/>
        <c:noMultiLvlLbl val="0"/>
      </c:catAx>
      <c:spPr>
        <a:noFill/>
        <a:ln>
          <a:noFill/>
        </a:ln>
      </c:spPr>
    </c:plotArea>
    <c:legend>
      <c:legendPos val="b"/>
      <c:layout>
        <c:manualLayout>
          <c:xMode val="edge"/>
          <c:yMode val="edge"/>
          <c:x val="4.7916577995318163E-2"/>
          <c:y val="0.89579373294438691"/>
          <c:w val="0.8999999165446132"/>
          <c:h val="5.9708352625629346E-2"/>
        </c:manualLayout>
      </c:layout>
      <c:overlay val="0"/>
      <c:txPr>
        <a:bodyPr/>
        <a:lstStyle/>
        <a:p>
          <a:pPr>
            <a:defRPr>
              <a:latin typeface="Verdana" panose="020B0604030504040204" pitchFamily="34" charset="0"/>
              <a:ea typeface="Verdana" panose="020B0604030504040204" pitchFamily="34" charset="0"/>
            </a:defRPr>
          </a:pPr>
          <a:endParaRPr lang="lv-LV"/>
        </a:p>
      </c:txPr>
    </c:legend>
    <c:plotVisOnly val="1"/>
    <c:dispBlanksAs val="gap"/>
    <c:showDLblsOverMax val="0"/>
  </c:chart>
  <c:spPr>
    <a:solidFill>
      <a:srgbClr val="FFFFFF"/>
    </a:solidFill>
    <a:ln w="9528" cap="flat">
      <a:solidFill>
        <a:srgbClr val="D9D9D9"/>
      </a:solidFill>
      <a:prstDash val="solid"/>
      <a:round/>
    </a:ln>
  </c:spPr>
  <c:txPr>
    <a:bodyPr lIns="0" tIns="0" rIns="0" bIns="0"/>
    <a:lstStyle/>
    <a:p>
      <a:pPr marL="0" marR="0" indent="0" defTabSz="914400" fontAlgn="auto" hangingPunct="1">
        <a:lnSpc>
          <a:spcPct val="100000"/>
        </a:lnSpc>
        <a:spcBef>
          <a:spcPts val="0"/>
        </a:spcBef>
        <a:spcAft>
          <a:spcPts val="0"/>
        </a:spcAft>
        <a:tabLst/>
        <a:defRPr lang="en-US" sz="1000" b="0" i="0" u="none" strike="noStrike" kern="1200" baseline="0">
          <a:solidFill>
            <a:srgbClr val="000000"/>
          </a:solidFill>
          <a:latin typeface="Calibri"/>
        </a:defRPr>
      </a:pPr>
      <a:endParaRPr lang="lv-LV"/>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vert="horz" lIns="0" tIns="0" rIns="0" bIns="0"/>
          <a:lstStyle/>
          <a:p>
            <a:pPr marL="0" marR="0" indent="0" algn="ctr" defTabSz="914400" rtl="0" fontAlgn="auto" hangingPunct="1">
              <a:lnSpc>
                <a:spcPct val="100000"/>
              </a:lnSpc>
              <a:spcBef>
                <a:spcPts val="0"/>
              </a:spcBef>
              <a:spcAft>
                <a:spcPts val="0"/>
              </a:spcAft>
              <a:tabLst/>
              <a:defRPr sz="1600" b="1" i="0" u="none" strike="noStrike" kern="1200" spc="0" baseline="0">
                <a:solidFill>
                  <a:sysClr val="windowText" lastClr="000000"/>
                </a:solidFill>
                <a:latin typeface="Verdana" panose="020B0604030504040204" pitchFamily="34" charset="0"/>
                <a:ea typeface="Verdana" panose="020B0604030504040204" pitchFamily="34" charset="0"/>
              </a:defRPr>
            </a:pPr>
            <a:r>
              <a:rPr lang="lv-LV" sz="1600" b="1" i="0" u="none" strike="noStrike" kern="1200" cap="none" spc="0" baseline="0">
                <a:solidFill>
                  <a:sysClr val="windowText" lastClr="000000"/>
                </a:solidFill>
                <a:uFillTx/>
                <a:latin typeface="Verdana" panose="020B0604030504040204" pitchFamily="34" charset="0"/>
                <a:ea typeface="Verdana" panose="020B0604030504040204" pitchFamily="34" charset="0"/>
              </a:rPr>
              <a:t>Farmācijas jomas speciālistu no Ukrainas skaits, kuras pārtraukušas darba attiecības</a:t>
            </a:r>
          </a:p>
          <a:p>
            <a:pPr marL="0" marR="0" indent="0" algn="ctr" defTabSz="914400" rtl="0" fontAlgn="auto" hangingPunct="1">
              <a:lnSpc>
                <a:spcPct val="100000"/>
              </a:lnSpc>
              <a:spcBef>
                <a:spcPts val="0"/>
              </a:spcBef>
              <a:spcAft>
                <a:spcPts val="0"/>
              </a:spcAft>
              <a:tabLst/>
              <a:defRPr sz="1600" b="1" i="0" u="none" strike="noStrike" kern="1200" spc="0" baseline="0">
                <a:solidFill>
                  <a:sysClr val="windowText" lastClr="000000"/>
                </a:solidFill>
                <a:latin typeface="Verdana" panose="020B0604030504040204" pitchFamily="34" charset="0"/>
                <a:ea typeface="Verdana" panose="020B0604030504040204" pitchFamily="34" charset="0"/>
              </a:defRPr>
            </a:pPr>
            <a:r>
              <a:rPr lang="lv-LV" sz="1600" b="1" i="0" u="none" strike="noStrike" kern="1200" cap="none" spc="0" baseline="0">
                <a:solidFill>
                  <a:sysClr val="windowText" lastClr="000000"/>
                </a:solidFill>
                <a:uFillTx/>
                <a:latin typeface="Verdana" panose="020B0604030504040204" pitchFamily="34" charset="0"/>
                <a:ea typeface="Verdana" panose="020B0604030504040204" pitchFamily="34" charset="0"/>
              </a:rPr>
              <a:t> (kumulatīvais rādītājs)</a:t>
            </a:r>
            <a:br>
              <a:rPr lang="lv-LV" sz="1600" b="1" i="0" u="none" strike="noStrike" kern="1200" cap="none" spc="0" baseline="0">
                <a:solidFill>
                  <a:sysClr val="windowText" lastClr="000000"/>
                </a:solidFill>
                <a:uFillTx/>
                <a:latin typeface="Verdana" panose="020B0604030504040204" pitchFamily="34" charset="0"/>
                <a:ea typeface="Verdana" panose="020B0604030504040204" pitchFamily="34" charset="0"/>
              </a:rPr>
            </a:br>
            <a:endParaRPr lang="lv-LV" sz="1600" b="1" i="0" u="none" strike="noStrike" kern="1200" cap="none" spc="0" baseline="0">
              <a:solidFill>
                <a:sysClr val="windowText" lastClr="000000"/>
              </a:solidFill>
              <a:uFillTx/>
              <a:latin typeface="Verdana" panose="020B0604030504040204" pitchFamily="34" charset="0"/>
              <a:ea typeface="Verdana" panose="020B0604030504040204" pitchFamily="34" charset="0"/>
            </a:endParaRPr>
          </a:p>
        </c:rich>
      </c:tx>
      <c:overlay val="0"/>
      <c:spPr>
        <a:noFill/>
        <a:ln>
          <a:noFill/>
        </a:ln>
      </c:spPr>
    </c:title>
    <c:autoTitleDeleted val="0"/>
    <c:plotArea>
      <c:layout/>
      <c:barChart>
        <c:barDir val="col"/>
        <c:grouping val="clustered"/>
        <c:varyColors val="0"/>
        <c:ser>
          <c:idx val="0"/>
          <c:order val="0"/>
          <c:tx>
            <c:strRef>
              <c:f>grafiki_farmācija!$V$3</c:f>
              <c:strCache>
                <c:ptCount val="1"/>
                <c:pt idx="0">
                  <c:v>janvāris, 2023</c:v>
                </c:pt>
              </c:strCache>
            </c:strRef>
          </c:tx>
          <c:spPr>
            <a:solidFill>
              <a:schemeClr val="accent6"/>
            </a:solidFill>
            <a:ln>
              <a:noFill/>
            </a:ln>
          </c:spPr>
          <c:invertIfNegative val="0"/>
          <c:dLbls>
            <c:spPr>
              <a:noFill/>
              <a:ln>
                <a:noFill/>
              </a:ln>
              <a:effectLst/>
            </c:spPr>
            <c:txPr>
              <a:bodyPr wrap="square" lIns="38100" tIns="19050" rIns="38100" bIns="19050" anchor="ctr">
                <a:spAutoFit/>
              </a:bodyPr>
              <a:lstStyle/>
              <a:p>
                <a:pPr>
                  <a:defRPr b="1">
                    <a:latin typeface="Verdana" panose="020B0604030504040204" pitchFamily="34" charset="0"/>
                    <a:ea typeface="Verdana" panose="020B0604030504040204" pitchFamily="34" charset="0"/>
                  </a:defRPr>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grafiki_farmācija!$A$4:$A$6</c:f>
              <c:strCache>
                <c:ptCount val="3"/>
                <c:pt idx="0">
                  <c:v>Farmaceits</c:v>
                </c:pt>
                <c:pt idx="1">
                  <c:v>Farmaceita asistents</c:v>
                </c:pt>
                <c:pt idx="2">
                  <c:v>Kopā</c:v>
                </c:pt>
              </c:strCache>
            </c:strRef>
          </c:cat>
          <c:val>
            <c:numRef>
              <c:f>grafiki_farmācija!$V$4:$V$6</c:f>
              <c:numCache>
                <c:formatCode>General</c:formatCode>
                <c:ptCount val="3"/>
                <c:pt idx="0">
                  <c:v>5</c:v>
                </c:pt>
                <c:pt idx="1">
                  <c:v>2</c:v>
                </c:pt>
                <c:pt idx="2">
                  <c:v>7</c:v>
                </c:pt>
              </c:numCache>
            </c:numRef>
          </c:val>
          <c:extLst>
            <c:ext xmlns:c16="http://schemas.microsoft.com/office/drawing/2014/chart" uri="{C3380CC4-5D6E-409C-BE32-E72D297353CC}">
              <c16:uniqueId val="{00000000-A085-464C-88CA-56CAA6FE1DB6}"/>
            </c:ext>
          </c:extLst>
        </c:ser>
        <c:ser>
          <c:idx val="4"/>
          <c:order val="1"/>
          <c:tx>
            <c:strRef>
              <c:f>grafiki_farmācija!$Z$3</c:f>
              <c:strCache>
                <c:ptCount val="1"/>
                <c:pt idx="0">
                  <c:v>jūlijs, 2023</c:v>
                </c:pt>
              </c:strCache>
            </c:strRef>
          </c:tx>
          <c:spPr>
            <a:solidFill>
              <a:schemeClr val="accent5">
                <a:lumMod val="75000"/>
              </a:schemeClr>
            </a:solidFill>
            <a:ln>
              <a:noFill/>
            </a:ln>
          </c:spPr>
          <c:invertIfNegative val="0"/>
          <c:dLbls>
            <c:spPr>
              <a:noFill/>
              <a:ln>
                <a:noFill/>
              </a:ln>
              <a:effectLst/>
            </c:spPr>
            <c:txPr>
              <a:bodyPr wrap="square" lIns="38100" tIns="19050" rIns="38100" bIns="19050" anchor="ctr">
                <a:spAutoFit/>
              </a:bodyPr>
              <a:lstStyle/>
              <a:p>
                <a:pPr>
                  <a:defRPr b="1">
                    <a:latin typeface="Verdana" panose="020B0604030504040204" pitchFamily="34" charset="0"/>
                    <a:ea typeface="Verdana" panose="020B0604030504040204" pitchFamily="34" charset="0"/>
                  </a:defRPr>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grafiki_farmācija!$A$4:$A$6</c:f>
              <c:strCache>
                <c:ptCount val="3"/>
                <c:pt idx="0">
                  <c:v>Farmaceits</c:v>
                </c:pt>
                <c:pt idx="1">
                  <c:v>Farmaceita asistents</c:v>
                </c:pt>
                <c:pt idx="2">
                  <c:v>Kopā</c:v>
                </c:pt>
              </c:strCache>
            </c:strRef>
          </c:cat>
          <c:val>
            <c:numRef>
              <c:f>grafiki_farmācija!$Z$4:$Z$6</c:f>
              <c:numCache>
                <c:formatCode>General</c:formatCode>
                <c:ptCount val="3"/>
                <c:pt idx="0">
                  <c:v>15</c:v>
                </c:pt>
                <c:pt idx="1">
                  <c:v>2</c:v>
                </c:pt>
                <c:pt idx="2">
                  <c:v>17</c:v>
                </c:pt>
              </c:numCache>
            </c:numRef>
          </c:val>
          <c:extLst>
            <c:ext xmlns:c16="http://schemas.microsoft.com/office/drawing/2014/chart" uri="{C3380CC4-5D6E-409C-BE32-E72D297353CC}">
              <c16:uniqueId val="{00000001-A085-464C-88CA-56CAA6FE1DB6}"/>
            </c:ext>
          </c:extLst>
        </c:ser>
        <c:ser>
          <c:idx val="5"/>
          <c:order val="2"/>
          <c:tx>
            <c:strRef>
              <c:f>grafiki_farmācija!$AB$3</c:f>
              <c:strCache>
                <c:ptCount val="1"/>
                <c:pt idx="0">
                  <c:v>aprīlis, 2024</c:v>
                </c:pt>
              </c:strCache>
            </c:strRef>
          </c:tx>
          <c:spPr>
            <a:solidFill>
              <a:schemeClr val="bg2">
                <a:lumMod val="75000"/>
              </a:schemeClr>
            </a:solidFill>
          </c:spPr>
          <c:invertIfNegative val="0"/>
          <c:dLbls>
            <c:spPr>
              <a:noFill/>
              <a:ln>
                <a:noFill/>
              </a:ln>
              <a:effectLst/>
            </c:spPr>
            <c:txPr>
              <a:bodyPr wrap="square" lIns="38100" tIns="19050" rIns="38100" bIns="19050" anchor="ctr">
                <a:spAutoFit/>
              </a:bodyPr>
              <a:lstStyle/>
              <a:p>
                <a:pPr>
                  <a:defRPr b="1">
                    <a:latin typeface="Verdana" panose="020B0604030504040204" pitchFamily="34" charset="0"/>
                    <a:ea typeface="Verdana" panose="020B0604030504040204" pitchFamily="34" charset="0"/>
                  </a:defRPr>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grafiki_farmācija!$A$4:$A$6</c:f>
              <c:strCache>
                <c:ptCount val="3"/>
                <c:pt idx="0">
                  <c:v>Farmaceits</c:v>
                </c:pt>
                <c:pt idx="1">
                  <c:v>Farmaceita asistents</c:v>
                </c:pt>
                <c:pt idx="2">
                  <c:v>Kopā</c:v>
                </c:pt>
              </c:strCache>
            </c:strRef>
          </c:cat>
          <c:val>
            <c:numRef>
              <c:f>grafiki_farmācija!$AB$4:$AB$6</c:f>
              <c:numCache>
                <c:formatCode>General</c:formatCode>
                <c:ptCount val="3"/>
                <c:pt idx="0">
                  <c:v>17</c:v>
                </c:pt>
                <c:pt idx="1">
                  <c:v>3</c:v>
                </c:pt>
                <c:pt idx="2">
                  <c:v>20</c:v>
                </c:pt>
              </c:numCache>
            </c:numRef>
          </c:val>
          <c:extLst>
            <c:ext xmlns:c16="http://schemas.microsoft.com/office/drawing/2014/chart" uri="{C3380CC4-5D6E-409C-BE32-E72D297353CC}">
              <c16:uniqueId val="{00000002-A085-464C-88CA-56CAA6FE1DB6}"/>
            </c:ext>
          </c:extLst>
        </c:ser>
        <c:ser>
          <c:idx val="1"/>
          <c:order val="3"/>
          <c:tx>
            <c:strRef>
              <c:f>grafiki_farmācija!$AC$3</c:f>
              <c:strCache>
                <c:ptCount val="1"/>
                <c:pt idx="0">
                  <c:v>augusts, 2024</c:v>
                </c:pt>
              </c:strCache>
            </c:strRef>
          </c:tx>
          <c:invertIfNegative val="0"/>
          <c:dLbls>
            <c:spPr>
              <a:noFill/>
              <a:ln>
                <a:noFill/>
              </a:ln>
              <a:effectLst/>
            </c:spPr>
            <c:txPr>
              <a:bodyPr wrap="square" lIns="38100" tIns="19050" rIns="38100" bIns="19050" anchor="ctr">
                <a:spAutoFit/>
              </a:bodyPr>
              <a:lstStyle/>
              <a:p>
                <a:pPr>
                  <a:defRPr b="1">
                    <a:latin typeface="Verdana" panose="020B0604030504040204" pitchFamily="34" charset="0"/>
                    <a:ea typeface="Verdana" panose="020B0604030504040204" pitchFamily="34" charset="0"/>
                  </a:defRPr>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grafiki_farmācija!$A$4:$A$6</c:f>
              <c:strCache>
                <c:ptCount val="3"/>
                <c:pt idx="0">
                  <c:v>Farmaceits</c:v>
                </c:pt>
                <c:pt idx="1">
                  <c:v>Farmaceita asistents</c:v>
                </c:pt>
                <c:pt idx="2">
                  <c:v>Kopā</c:v>
                </c:pt>
              </c:strCache>
            </c:strRef>
          </c:cat>
          <c:val>
            <c:numRef>
              <c:f>grafiki_farmācija!$AC$4:$AC$6</c:f>
              <c:numCache>
                <c:formatCode>General</c:formatCode>
                <c:ptCount val="3"/>
                <c:pt idx="0">
                  <c:v>18</c:v>
                </c:pt>
                <c:pt idx="1">
                  <c:v>3</c:v>
                </c:pt>
                <c:pt idx="2">
                  <c:v>21</c:v>
                </c:pt>
              </c:numCache>
            </c:numRef>
          </c:val>
          <c:extLst>
            <c:ext xmlns:c16="http://schemas.microsoft.com/office/drawing/2014/chart" uri="{C3380CC4-5D6E-409C-BE32-E72D297353CC}">
              <c16:uniqueId val="{00000003-A085-464C-88CA-56CAA6FE1DB6}"/>
            </c:ext>
          </c:extLst>
        </c:ser>
        <c:ser>
          <c:idx val="2"/>
          <c:order val="4"/>
          <c:tx>
            <c:strRef>
              <c:f>grafiki_farmācija!$AD$3</c:f>
              <c:strCache>
                <c:ptCount val="1"/>
                <c:pt idx="0">
                  <c:v>janvāris, 2025</c:v>
                </c:pt>
              </c:strCache>
            </c:strRef>
          </c:tx>
          <c:invertIfNegative val="0"/>
          <c:dLbls>
            <c:spPr>
              <a:noFill/>
              <a:ln>
                <a:noFill/>
              </a:ln>
              <a:effectLst/>
            </c:spPr>
            <c:txPr>
              <a:bodyPr wrap="square" lIns="38100" tIns="19050" rIns="38100" bIns="19050" anchor="ctr">
                <a:spAutoFit/>
              </a:bodyPr>
              <a:lstStyle/>
              <a:p>
                <a:pPr>
                  <a:defRPr b="1"/>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val>
            <c:numRef>
              <c:f>grafiki_farmācija!$AD$4:$AD$6</c:f>
              <c:numCache>
                <c:formatCode>General</c:formatCode>
                <c:ptCount val="3"/>
                <c:pt idx="0">
                  <c:v>19</c:v>
                </c:pt>
                <c:pt idx="1">
                  <c:v>4</c:v>
                </c:pt>
                <c:pt idx="2">
                  <c:v>23</c:v>
                </c:pt>
              </c:numCache>
            </c:numRef>
          </c:val>
          <c:extLst>
            <c:ext xmlns:c16="http://schemas.microsoft.com/office/drawing/2014/chart" uri="{C3380CC4-5D6E-409C-BE32-E72D297353CC}">
              <c16:uniqueId val="{00000004-A085-464C-88CA-56CAA6FE1DB6}"/>
            </c:ext>
          </c:extLst>
        </c:ser>
        <c:dLbls>
          <c:dLblPos val="outEnd"/>
          <c:showLegendKey val="0"/>
          <c:showVal val="1"/>
          <c:showCatName val="0"/>
          <c:showSerName val="0"/>
          <c:showPercent val="0"/>
          <c:showBubbleSize val="0"/>
        </c:dLbls>
        <c:gapWidth val="219"/>
        <c:overlap val="-27"/>
        <c:axId val="1927294816"/>
        <c:axId val="1927297696"/>
      </c:barChart>
      <c:valAx>
        <c:axId val="1927297696"/>
        <c:scaling>
          <c:orientation val="minMax"/>
        </c:scaling>
        <c:delete val="1"/>
        <c:axPos val="l"/>
        <c:numFmt formatCode="General" sourceLinked="1"/>
        <c:majorTickMark val="none"/>
        <c:minorTickMark val="none"/>
        <c:tickLblPos val="nextTo"/>
        <c:crossAx val="1927294816"/>
        <c:crosses val="autoZero"/>
        <c:crossBetween val="between"/>
      </c:valAx>
      <c:catAx>
        <c:axId val="1927294816"/>
        <c:scaling>
          <c:orientation val="minMax"/>
        </c:scaling>
        <c:delete val="0"/>
        <c:axPos val="b"/>
        <c:numFmt formatCode="General" sourceLinked="1"/>
        <c:majorTickMark val="none"/>
        <c:minorTickMark val="none"/>
        <c:tickLblPos val="nextTo"/>
        <c:spPr>
          <a:noFill/>
          <a:ln w="9528" cap="flat">
            <a:solidFill>
              <a:srgbClr val="D9D9D9"/>
            </a:solidFill>
            <a:prstDash val="solid"/>
            <a:round/>
          </a:ln>
        </c:spPr>
        <c:txPr>
          <a:bodyPr lIns="0" tIns="0" rIns="0" bIns="0"/>
          <a:lstStyle/>
          <a:p>
            <a:pPr marL="0" marR="0" indent="0" defTabSz="914400" fontAlgn="auto" hangingPunct="1">
              <a:lnSpc>
                <a:spcPct val="100000"/>
              </a:lnSpc>
              <a:spcBef>
                <a:spcPts val="0"/>
              </a:spcBef>
              <a:spcAft>
                <a:spcPts val="0"/>
              </a:spcAft>
              <a:tabLst/>
              <a:defRPr sz="1400" b="0" i="0" u="none" strike="noStrike" kern="1200" baseline="0">
                <a:solidFill>
                  <a:srgbClr val="595959"/>
                </a:solidFill>
                <a:latin typeface="Verdana" panose="020B0604030504040204" pitchFamily="34" charset="0"/>
                <a:ea typeface="Verdana" panose="020B0604030504040204" pitchFamily="34" charset="0"/>
              </a:defRPr>
            </a:pPr>
            <a:endParaRPr lang="lv-LV"/>
          </a:p>
        </c:txPr>
        <c:crossAx val="1927297696"/>
        <c:crosses val="autoZero"/>
        <c:auto val="1"/>
        <c:lblAlgn val="ctr"/>
        <c:lblOffset val="100"/>
        <c:noMultiLvlLbl val="0"/>
      </c:catAx>
      <c:spPr>
        <a:noFill/>
        <a:ln>
          <a:noFill/>
        </a:ln>
      </c:spPr>
    </c:plotArea>
    <c:legend>
      <c:legendPos val="b"/>
      <c:overlay val="0"/>
      <c:txPr>
        <a:bodyPr/>
        <a:lstStyle/>
        <a:p>
          <a:pPr>
            <a:defRPr>
              <a:latin typeface="Verdana" panose="020B0604030504040204" pitchFamily="34" charset="0"/>
              <a:ea typeface="Verdana" panose="020B0604030504040204" pitchFamily="34" charset="0"/>
            </a:defRPr>
          </a:pPr>
          <a:endParaRPr lang="lv-LV"/>
        </a:p>
      </c:txPr>
    </c:legend>
    <c:plotVisOnly val="1"/>
    <c:dispBlanksAs val="gap"/>
    <c:showDLblsOverMax val="0"/>
  </c:chart>
  <c:spPr>
    <a:solidFill>
      <a:srgbClr val="FFFFFF"/>
    </a:solidFill>
    <a:ln w="9528" cap="flat">
      <a:solidFill>
        <a:srgbClr val="D9D9D9"/>
      </a:solidFill>
      <a:prstDash val="solid"/>
      <a:round/>
    </a:ln>
  </c:spPr>
  <c:txPr>
    <a:bodyPr lIns="0" tIns="0" rIns="0" bIns="0"/>
    <a:lstStyle/>
    <a:p>
      <a:pPr marL="0" marR="0" indent="0" defTabSz="914400" fontAlgn="auto" hangingPunct="1">
        <a:lnSpc>
          <a:spcPct val="100000"/>
        </a:lnSpc>
        <a:spcBef>
          <a:spcPts val="0"/>
        </a:spcBef>
        <a:spcAft>
          <a:spcPts val="0"/>
        </a:spcAft>
        <a:tabLst/>
        <a:defRPr lang="en-US" sz="1000" b="0" i="0" u="none" strike="noStrike" kern="1200" baseline="0">
          <a:solidFill>
            <a:srgbClr val="000000"/>
          </a:solidFill>
          <a:latin typeface="Calibri"/>
        </a:defRPr>
      </a:pPr>
      <a:endParaRPr lang="lv-LV"/>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1" i="0" u="none" strike="noStrike" kern="1200" cap="all" baseline="0">
                <a:solidFill>
                  <a:schemeClr val="tx1">
                    <a:lumMod val="65000"/>
                    <a:lumOff val="35000"/>
                  </a:schemeClr>
                </a:solidFill>
                <a:latin typeface="+mn-lt"/>
                <a:ea typeface="+mn-ea"/>
                <a:cs typeface="+mn-cs"/>
              </a:defRPr>
            </a:pPr>
            <a:r>
              <a:rPr lang="lv-LV" sz="1400" b="1" i="0" u="none" strike="noStrike" cap="all" baseline="0">
                <a:solidFill>
                  <a:schemeClr val="tx1"/>
                </a:solidFill>
              </a:rPr>
              <a:t>Konsultāciju sadalījums pa tēmām</a:t>
            </a:r>
            <a:endParaRPr lang="lv-LV" sz="1400" b="1">
              <a:solidFill>
                <a:schemeClr val="tx1"/>
              </a:solidFill>
            </a:endParaRPr>
          </a:p>
        </c:rich>
      </c:tx>
      <c:overlay val="0"/>
      <c:spPr>
        <a:noFill/>
        <a:ln>
          <a:noFill/>
        </a:ln>
        <a:effectLst/>
      </c:spPr>
      <c:txPr>
        <a:bodyPr rot="0" spcFirstLastPara="1" vertOverflow="ellipsis" vert="horz" wrap="square" anchor="ctr" anchorCtr="1"/>
        <a:lstStyle/>
        <a:p>
          <a:pPr>
            <a:defRPr sz="2128" b="1" i="0" u="none" strike="noStrike" kern="1200" cap="all" baseline="0">
              <a:solidFill>
                <a:schemeClr val="tx1">
                  <a:lumMod val="65000"/>
                  <a:lumOff val="35000"/>
                </a:schemeClr>
              </a:solidFill>
              <a:latin typeface="+mn-lt"/>
              <a:ea typeface="+mn-ea"/>
              <a:cs typeface="+mn-cs"/>
            </a:defRPr>
          </a:pPr>
          <a:endParaRPr lang="lv-LV"/>
        </a:p>
      </c:txPr>
    </c:title>
    <c:autoTitleDeleted val="0"/>
    <c:plotArea>
      <c:layout/>
      <c:ofPieChart>
        <c:ofPieType val="pie"/>
        <c:varyColors val="1"/>
        <c:ser>
          <c:idx val="0"/>
          <c:order val="0"/>
          <c:tx>
            <c:strRef>
              <c:f>Sheet1!$B$1</c:f>
              <c:strCache>
                <c:ptCount val="1"/>
                <c:pt idx="0">
                  <c:v>Sales</c:v>
                </c:pt>
              </c:strCache>
            </c:strRef>
          </c:tx>
          <c:dPt>
            <c:idx val="0"/>
            <c:bubble3D val="0"/>
            <c:spPr>
              <a:solidFill>
                <a:schemeClr val="accent1"/>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2-8F3A-4E94-8445-D36ED21FD17F}"/>
              </c:ext>
            </c:extLst>
          </c:dPt>
          <c:dPt>
            <c:idx val="1"/>
            <c:bubble3D val="0"/>
            <c:spPr>
              <a:solidFill>
                <a:schemeClr val="accent2"/>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1-8F3A-4E94-8445-D36ED21FD17F}"/>
              </c:ext>
            </c:extLst>
          </c:dPt>
          <c:dPt>
            <c:idx val="2"/>
            <c:bubble3D val="0"/>
            <c:spPr>
              <a:solidFill>
                <a:schemeClr val="accent3"/>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4-8F3A-4E94-8445-D36ED21FD17F}"/>
              </c:ext>
            </c:extLst>
          </c:dPt>
          <c:dPt>
            <c:idx val="3"/>
            <c:bubble3D val="0"/>
            <c:spPr>
              <a:solidFill>
                <a:schemeClr val="accent4"/>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3-8F3A-4E94-8445-D36ED21FD17F}"/>
              </c:ext>
            </c:extLst>
          </c:dPt>
          <c:dPt>
            <c:idx val="4"/>
            <c:bubble3D val="0"/>
            <c:spPr>
              <a:solidFill>
                <a:schemeClr val="accent5"/>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5-8F3A-4E94-8445-D36ED21FD17F}"/>
              </c:ext>
            </c:extLst>
          </c:dPt>
          <c:dPt>
            <c:idx val="5"/>
            <c:bubble3D val="0"/>
            <c:spPr>
              <a:solidFill>
                <a:schemeClr val="accent6"/>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6-8F3A-4E94-8445-D36ED21FD17F}"/>
              </c:ext>
            </c:extLst>
          </c:dPt>
          <c:dPt>
            <c:idx val="6"/>
            <c:bubble3D val="0"/>
            <c:explosion val="12"/>
            <c:spPr>
              <a:solidFill>
                <a:schemeClr val="bg1">
                  <a:lumMod val="50000"/>
                </a:schemeClr>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7-8F3A-4E94-8445-D36ED21FD17F}"/>
              </c:ext>
            </c:extLst>
          </c:dPt>
          <c:dPt>
            <c:idx val="7"/>
            <c:bubble3D val="0"/>
            <c:explosion val="21"/>
            <c:spPr>
              <a:solidFill>
                <a:schemeClr val="tx2">
                  <a:lumMod val="40000"/>
                  <a:lumOff val="60000"/>
                </a:schemeClr>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9-8F3A-4E94-8445-D36ED21FD17F}"/>
              </c:ext>
            </c:extLst>
          </c:dPt>
          <c:dPt>
            <c:idx val="8"/>
            <c:bubble3D val="0"/>
            <c:explosion val="5"/>
            <c:spPr>
              <a:solidFill>
                <a:schemeClr val="accent6">
                  <a:lumMod val="40000"/>
                  <a:lumOff val="60000"/>
                </a:schemeClr>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8-8F3A-4E94-8445-D36ED21FD17F}"/>
              </c:ext>
            </c:extLst>
          </c:dPt>
          <c:dPt>
            <c:idx val="9"/>
            <c:bubble3D val="0"/>
            <c:explosion val="31"/>
            <c:spPr>
              <a:solidFill>
                <a:schemeClr val="accent4">
                  <a:lumMod val="60000"/>
                </a:schemeClr>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B-8F3A-4E94-8445-D36ED21FD17F}"/>
              </c:ext>
            </c:extLst>
          </c:dPt>
          <c:dLbls>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spc="0" baseline="0">
                      <a:solidFill>
                        <a:schemeClr val="accent4">
                          <a:lumMod val="50000"/>
                        </a:schemeClr>
                      </a:solidFill>
                      <a:latin typeface="+mn-lt"/>
                      <a:ea typeface="+mn-ea"/>
                      <a:cs typeface="+mn-cs"/>
                    </a:defRPr>
                  </a:pPr>
                  <a:endParaRPr lang="lv-LV"/>
                </a:p>
              </c:txPr>
              <c:dLblPos val="outEnd"/>
              <c:showLegendKey val="0"/>
              <c:showVal val="1"/>
              <c:showCatName val="1"/>
              <c:showSerName val="0"/>
              <c:showPercent val="0"/>
              <c:showBubbleSize val="0"/>
              <c:extLst>
                <c:ext xmlns:c16="http://schemas.microsoft.com/office/drawing/2014/chart" uri="{C3380CC4-5D6E-409C-BE32-E72D297353CC}">
                  <c16:uniqueId val="{00000002-8F3A-4E94-8445-D36ED21FD17F}"/>
                </c:ext>
              </c:extLst>
            </c:dLbl>
            <c:dLbl>
              <c:idx val="1"/>
              <c:spPr>
                <a:noFill/>
                <a:ln>
                  <a:noFill/>
                </a:ln>
                <a:effectLst/>
              </c:spPr>
              <c:txPr>
                <a:bodyPr rot="0" spcFirstLastPara="1" vertOverflow="ellipsis" vert="horz" wrap="square" lIns="38100" tIns="19050" rIns="38100" bIns="19050" anchor="ctr" anchorCtr="1">
                  <a:spAutoFit/>
                </a:bodyPr>
                <a:lstStyle/>
                <a:p>
                  <a:pPr>
                    <a:defRPr sz="900" b="0" i="0" u="none" strike="noStrike" kern="1200" spc="0" baseline="0">
                      <a:solidFill>
                        <a:schemeClr val="accent4">
                          <a:lumMod val="50000"/>
                        </a:schemeClr>
                      </a:solidFill>
                      <a:latin typeface="+mn-lt"/>
                      <a:ea typeface="+mn-ea"/>
                      <a:cs typeface="+mn-cs"/>
                    </a:defRPr>
                  </a:pPr>
                  <a:endParaRPr lang="lv-LV"/>
                </a:p>
              </c:txPr>
              <c:dLblPos val="outEnd"/>
              <c:showLegendKey val="0"/>
              <c:showVal val="1"/>
              <c:showCatName val="1"/>
              <c:showSerName val="0"/>
              <c:showPercent val="0"/>
              <c:showBubbleSize val="0"/>
              <c:extLst>
                <c:ext xmlns:c16="http://schemas.microsoft.com/office/drawing/2014/chart" uri="{C3380CC4-5D6E-409C-BE32-E72D297353CC}">
                  <c16:uniqueId val="{00000001-8F3A-4E94-8445-D36ED21FD17F}"/>
                </c:ext>
              </c:extLst>
            </c:dLbl>
            <c:dLbl>
              <c:idx val="2"/>
              <c:spPr>
                <a:noFill/>
                <a:ln>
                  <a:noFill/>
                </a:ln>
                <a:effectLst/>
              </c:spPr>
              <c:txPr>
                <a:bodyPr rot="0" spcFirstLastPara="1" vertOverflow="ellipsis" vert="horz" wrap="square" lIns="38100" tIns="19050" rIns="38100" bIns="19050" anchor="ctr" anchorCtr="1">
                  <a:spAutoFit/>
                </a:bodyPr>
                <a:lstStyle/>
                <a:p>
                  <a:pPr>
                    <a:defRPr sz="900" b="0" i="0" u="none" strike="noStrike" kern="1200" spc="0" baseline="0">
                      <a:solidFill>
                        <a:schemeClr val="accent4">
                          <a:lumMod val="50000"/>
                        </a:schemeClr>
                      </a:solidFill>
                      <a:latin typeface="+mn-lt"/>
                      <a:ea typeface="+mn-ea"/>
                      <a:cs typeface="+mn-cs"/>
                    </a:defRPr>
                  </a:pPr>
                  <a:endParaRPr lang="lv-LV"/>
                </a:p>
              </c:txPr>
              <c:dLblPos val="outEnd"/>
              <c:showLegendKey val="0"/>
              <c:showVal val="1"/>
              <c:showCatName val="1"/>
              <c:showSerName val="0"/>
              <c:showPercent val="0"/>
              <c:showBubbleSize val="0"/>
              <c:extLst>
                <c:ext xmlns:c16="http://schemas.microsoft.com/office/drawing/2014/chart" uri="{C3380CC4-5D6E-409C-BE32-E72D297353CC}">
                  <c16:uniqueId val="{00000004-8F3A-4E94-8445-D36ED21FD17F}"/>
                </c:ext>
              </c:extLst>
            </c:dLbl>
            <c:dLbl>
              <c:idx val="3"/>
              <c:spPr>
                <a:noFill/>
                <a:ln>
                  <a:noFill/>
                </a:ln>
                <a:effectLst/>
              </c:spPr>
              <c:txPr>
                <a:bodyPr rot="0" spcFirstLastPara="1" vertOverflow="ellipsis" vert="horz" wrap="square" lIns="38100" tIns="19050" rIns="38100" bIns="19050" anchor="ctr" anchorCtr="1">
                  <a:spAutoFit/>
                </a:bodyPr>
                <a:lstStyle/>
                <a:p>
                  <a:pPr>
                    <a:defRPr sz="900" b="0" i="0" u="none" strike="noStrike" kern="1200" spc="0" baseline="0">
                      <a:solidFill>
                        <a:schemeClr val="accent4">
                          <a:lumMod val="50000"/>
                        </a:schemeClr>
                      </a:solidFill>
                      <a:latin typeface="+mn-lt"/>
                      <a:ea typeface="+mn-ea"/>
                      <a:cs typeface="+mn-cs"/>
                    </a:defRPr>
                  </a:pPr>
                  <a:endParaRPr lang="lv-LV"/>
                </a:p>
              </c:txPr>
              <c:dLblPos val="outEnd"/>
              <c:showLegendKey val="0"/>
              <c:showVal val="1"/>
              <c:showCatName val="1"/>
              <c:showSerName val="0"/>
              <c:showPercent val="0"/>
              <c:showBubbleSize val="0"/>
              <c:extLst>
                <c:ext xmlns:c16="http://schemas.microsoft.com/office/drawing/2014/chart" uri="{C3380CC4-5D6E-409C-BE32-E72D297353CC}">
                  <c16:uniqueId val="{00000003-8F3A-4E94-8445-D36ED21FD17F}"/>
                </c:ext>
              </c:extLst>
            </c:dLbl>
            <c:dLbl>
              <c:idx val="4"/>
              <c:spPr>
                <a:noFill/>
                <a:ln>
                  <a:noFill/>
                </a:ln>
                <a:effectLst/>
              </c:spPr>
              <c:txPr>
                <a:bodyPr rot="0" spcFirstLastPara="1" vertOverflow="ellipsis" vert="horz" wrap="square" lIns="38100" tIns="19050" rIns="38100" bIns="19050" anchor="ctr" anchorCtr="1">
                  <a:spAutoFit/>
                </a:bodyPr>
                <a:lstStyle/>
                <a:p>
                  <a:pPr>
                    <a:defRPr sz="900" b="0" i="0" u="none" strike="noStrike" kern="1200" spc="0" baseline="0">
                      <a:solidFill>
                        <a:schemeClr val="accent4">
                          <a:lumMod val="50000"/>
                        </a:schemeClr>
                      </a:solidFill>
                      <a:latin typeface="+mn-lt"/>
                      <a:ea typeface="+mn-ea"/>
                      <a:cs typeface="+mn-cs"/>
                    </a:defRPr>
                  </a:pPr>
                  <a:endParaRPr lang="lv-LV"/>
                </a:p>
              </c:txPr>
              <c:dLblPos val="outEnd"/>
              <c:showLegendKey val="0"/>
              <c:showVal val="1"/>
              <c:showCatName val="1"/>
              <c:showSerName val="0"/>
              <c:showPercent val="0"/>
              <c:showBubbleSize val="0"/>
              <c:extLst>
                <c:ext xmlns:c16="http://schemas.microsoft.com/office/drawing/2014/chart" uri="{C3380CC4-5D6E-409C-BE32-E72D297353CC}">
                  <c16:uniqueId val="{00000005-8F3A-4E94-8445-D36ED21FD17F}"/>
                </c:ext>
              </c:extLst>
            </c:dLbl>
            <c:dLbl>
              <c:idx val="5"/>
              <c:spPr>
                <a:noFill/>
                <a:ln>
                  <a:noFill/>
                </a:ln>
                <a:effectLst/>
              </c:spPr>
              <c:txPr>
                <a:bodyPr rot="0" spcFirstLastPara="1" vertOverflow="ellipsis" vert="horz" wrap="square" lIns="38100" tIns="19050" rIns="38100" bIns="19050" anchor="ctr" anchorCtr="1">
                  <a:spAutoFit/>
                </a:bodyPr>
                <a:lstStyle/>
                <a:p>
                  <a:pPr>
                    <a:defRPr sz="900" b="0" i="0" u="none" strike="noStrike" kern="1200" spc="0" baseline="0">
                      <a:solidFill>
                        <a:schemeClr val="accent4">
                          <a:lumMod val="50000"/>
                        </a:schemeClr>
                      </a:solidFill>
                      <a:latin typeface="+mn-lt"/>
                      <a:ea typeface="+mn-ea"/>
                      <a:cs typeface="+mn-cs"/>
                    </a:defRPr>
                  </a:pPr>
                  <a:endParaRPr lang="lv-LV"/>
                </a:p>
              </c:txPr>
              <c:dLblPos val="outEnd"/>
              <c:showLegendKey val="0"/>
              <c:showVal val="1"/>
              <c:showCatName val="1"/>
              <c:showSerName val="0"/>
              <c:showPercent val="0"/>
              <c:showBubbleSize val="0"/>
              <c:extLst>
                <c:ext xmlns:c16="http://schemas.microsoft.com/office/drawing/2014/chart" uri="{C3380CC4-5D6E-409C-BE32-E72D297353CC}">
                  <c16:uniqueId val="{00000006-8F3A-4E94-8445-D36ED21FD17F}"/>
                </c:ext>
              </c:extLst>
            </c:dLbl>
            <c:dLbl>
              <c:idx val="6"/>
              <c:spPr>
                <a:noFill/>
                <a:ln>
                  <a:noFill/>
                </a:ln>
                <a:effectLst/>
              </c:spPr>
              <c:txPr>
                <a:bodyPr rot="0" spcFirstLastPara="1" vertOverflow="ellipsis" vert="horz" wrap="square" lIns="38100" tIns="19050" rIns="38100" bIns="19050" anchor="ctr" anchorCtr="1">
                  <a:spAutoFit/>
                </a:bodyPr>
                <a:lstStyle/>
                <a:p>
                  <a:pPr>
                    <a:defRPr sz="900" b="0" i="0" u="none" strike="noStrike" kern="1200" spc="0" baseline="0">
                      <a:solidFill>
                        <a:schemeClr val="accent4">
                          <a:lumMod val="50000"/>
                        </a:schemeClr>
                      </a:solidFill>
                      <a:latin typeface="+mn-lt"/>
                      <a:ea typeface="+mn-ea"/>
                      <a:cs typeface="+mn-cs"/>
                    </a:defRPr>
                  </a:pPr>
                  <a:endParaRPr lang="lv-LV"/>
                </a:p>
              </c:txPr>
              <c:dLblPos val="outEnd"/>
              <c:showLegendKey val="0"/>
              <c:showVal val="1"/>
              <c:showCatName val="1"/>
              <c:showSerName val="0"/>
              <c:showPercent val="0"/>
              <c:showBubbleSize val="0"/>
              <c:extLst>
                <c:ext xmlns:c16="http://schemas.microsoft.com/office/drawing/2014/chart" uri="{C3380CC4-5D6E-409C-BE32-E72D297353CC}">
                  <c16:uniqueId val="{00000007-8F3A-4E94-8445-D36ED21FD17F}"/>
                </c:ext>
              </c:extLst>
            </c:dLbl>
            <c:dLbl>
              <c:idx val="7"/>
              <c:spPr>
                <a:noFill/>
                <a:ln>
                  <a:noFill/>
                </a:ln>
                <a:effectLst/>
              </c:spPr>
              <c:txPr>
                <a:bodyPr rot="0" spcFirstLastPara="1" vertOverflow="ellipsis" vert="horz" wrap="square" lIns="38100" tIns="19050" rIns="38100" bIns="19050" anchor="ctr" anchorCtr="1">
                  <a:spAutoFit/>
                </a:bodyPr>
                <a:lstStyle/>
                <a:p>
                  <a:pPr>
                    <a:defRPr sz="900" b="0" i="0" u="none" strike="noStrike" kern="1200" spc="0" baseline="0">
                      <a:solidFill>
                        <a:schemeClr val="accent4">
                          <a:lumMod val="50000"/>
                        </a:schemeClr>
                      </a:solidFill>
                      <a:latin typeface="+mn-lt"/>
                      <a:ea typeface="+mn-ea"/>
                      <a:cs typeface="+mn-cs"/>
                    </a:defRPr>
                  </a:pPr>
                  <a:endParaRPr lang="lv-LV"/>
                </a:p>
              </c:txPr>
              <c:dLblPos val="outEnd"/>
              <c:showLegendKey val="0"/>
              <c:showVal val="1"/>
              <c:showCatName val="1"/>
              <c:showSerName val="0"/>
              <c:showPercent val="0"/>
              <c:showBubbleSize val="0"/>
              <c:extLst>
                <c:ext xmlns:c16="http://schemas.microsoft.com/office/drawing/2014/chart" uri="{C3380CC4-5D6E-409C-BE32-E72D297353CC}">
                  <c16:uniqueId val="{00000009-8F3A-4E94-8445-D36ED21FD17F}"/>
                </c:ext>
              </c:extLst>
            </c:dLbl>
            <c:dLbl>
              <c:idx val="8"/>
              <c:spPr>
                <a:noFill/>
                <a:ln>
                  <a:noFill/>
                </a:ln>
                <a:effectLst/>
              </c:spPr>
              <c:txPr>
                <a:bodyPr rot="0" spcFirstLastPara="1" vertOverflow="ellipsis" vert="horz" wrap="square" lIns="38100" tIns="19050" rIns="38100" bIns="19050" anchor="ctr" anchorCtr="1">
                  <a:spAutoFit/>
                </a:bodyPr>
                <a:lstStyle/>
                <a:p>
                  <a:pPr>
                    <a:defRPr sz="900" b="0" i="0" u="none" strike="noStrike" kern="1200" spc="0" baseline="0">
                      <a:solidFill>
                        <a:schemeClr val="accent4">
                          <a:lumMod val="50000"/>
                        </a:schemeClr>
                      </a:solidFill>
                      <a:latin typeface="+mn-lt"/>
                      <a:ea typeface="+mn-ea"/>
                      <a:cs typeface="+mn-cs"/>
                    </a:defRPr>
                  </a:pPr>
                  <a:endParaRPr lang="lv-LV"/>
                </a:p>
              </c:txPr>
              <c:dLblPos val="outEnd"/>
              <c:showLegendKey val="0"/>
              <c:showVal val="1"/>
              <c:showCatName val="1"/>
              <c:showSerName val="0"/>
              <c:showPercent val="0"/>
              <c:showBubbleSize val="0"/>
              <c:extLst>
                <c:ext xmlns:c16="http://schemas.microsoft.com/office/drawing/2014/chart" uri="{C3380CC4-5D6E-409C-BE32-E72D297353CC}">
                  <c16:uniqueId val="{00000008-8F3A-4E94-8445-D36ED21FD17F}"/>
                </c:ext>
              </c:extLst>
            </c:dLbl>
            <c:dLbl>
              <c:idx val="9"/>
              <c:tx>
                <c:rich>
                  <a:bodyPr rot="0" spcFirstLastPara="1" vertOverflow="ellipsis" vert="horz" wrap="square" lIns="38100" tIns="19050" rIns="38100" bIns="19050" anchor="ctr" anchorCtr="1">
                    <a:spAutoFit/>
                  </a:bodyPr>
                  <a:lstStyle/>
                  <a:p>
                    <a:pPr>
                      <a:defRPr sz="900" b="0" i="0" u="none" strike="noStrike" kern="1200" spc="0" baseline="0">
                        <a:solidFill>
                          <a:schemeClr val="accent4">
                            <a:lumMod val="50000"/>
                          </a:schemeClr>
                        </a:solidFill>
                        <a:latin typeface="+mn-lt"/>
                        <a:ea typeface="+mn-ea"/>
                        <a:cs typeface="+mn-cs"/>
                      </a:defRPr>
                    </a:pPr>
                    <a:fld id="{8135560C-98E7-4A62-8D32-E9C157A03262}" type="CATEGORYNAME">
                      <a:rPr lang="en-US" smtClean="0"/>
                      <a:pPr>
                        <a:defRPr sz="900" b="0">
                          <a:solidFill>
                            <a:schemeClr val="accent4">
                              <a:lumMod val="50000"/>
                            </a:schemeClr>
                          </a:solidFill>
                        </a:defRPr>
                      </a:pPr>
                      <a:t>[CATEGORY NAME]</a:t>
                    </a:fld>
                    <a:endParaRPr lang="lv-LV"/>
                  </a:p>
                </c:rich>
              </c:tx>
              <c:spPr>
                <a:noFill/>
                <a:ln>
                  <a:noFill/>
                </a:ln>
                <a:effectLst/>
              </c:spPr>
              <c:txPr>
                <a:bodyPr rot="0" spcFirstLastPara="1" vertOverflow="ellipsis" vert="horz" wrap="square" lIns="38100" tIns="19050" rIns="38100" bIns="19050" anchor="ctr" anchorCtr="1">
                  <a:spAutoFit/>
                </a:bodyPr>
                <a:lstStyle/>
                <a:p>
                  <a:pPr>
                    <a:defRPr sz="900" b="0" i="0" u="none" strike="noStrike" kern="1200" spc="0" baseline="0">
                      <a:solidFill>
                        <a:schemeClr val="accent4">
                          <a:lumMod val="50000"/>
                        </a:schemeClr>
                      </a:solidFill>
                      <a:latin typeface="+mn-lt"/>
                      <a:ea typeface="+mn-ea"/>
                      <a:cs typeface="+mn-cs"/>
                    </a:defRPr>
                  </a:pPr>
                  <a:endParaRPr lang="lv-LV"/>
                </a:p>
              </c:txPr>
              <c:dLblPos val="outEnd"/>
              <c:showLegendKey val="0"/>
              <c:showVal val="1"/>
              <c:showCatName val="1"/>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B-8F3A-4E94-8445-D36ED21FD17F}"/>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spc="0" baseline="0">
                    <a:solidFill>
                      <a:schemeClr val="accent4">
                        <a:lumMod val="50000"/>
                      </a:schemeClr>
                    </a:solidFill>
                    <a:latin typeface="+mn-lt"/>
                    <a:ea typeface="+mn-ea"/>
                    <a:cs typeface="+mn-cs"/>
                  </a:defRPr>
                </a:pPr>
                <a:endParaRPr lang="lv-LV"/>
              </a:p>
            </c:txPr>
            <c:dLblPos val="outEnd"/>
            <c:showLegendKey val="0"/>
            <c:showVal val="1"/>
            <c:showCatName val="1"/>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Sheet1!$A$2:$A$10</c:f>
              <c:strCache>
                <c:ptCount val="9"/>
                <c:pt idx="0">
                  <c:v>Migrācija</c:v>
                </c:pt>
                <c:pt idx="1">
                  <c:v>Sadzīve</c:v>
                </c:pt>
                <c:pt idx="2">
                  <c:v>Nodarbinātība</c:v>
                </c:pt>
                <c:pt idx="3">
                  <c:v>Sociālie pakalpojumi un atbalsts</c:v>
                </c:pt>
                <c:pt idx="4">
                  <c:v>Izglītība</c:v>
                </c:pt>
                <c:pt idx="5">
                  <c:v>Veselība</c:v>
                </c:pt>
                <c:pt idx="6">
                  <c:v>Mājoklis</c:v>
                </c:pt>
                <c:pt idx="7">
                  <c:v>Juridiskā palīdzība</c:v>
                </c:pt>
                <c:pt idx="8">
                  <c:v>Psihologa atbalsts</c:v>
                </c:pt>
              </c:strCache>
            </c:strRef>
          </c:cat>
          <c:val>
            <c:numRef>
              <c:f>Sheet1!$B$2:$B$10</c:f>
              <c:numCache>
                <c:formatCode>0%</c:formatCode>
                <c:ptCount val="9"/>
                <c:pt idx="0">
                  <c:v>0.28000000000000003</c:v>
                </c:pt>
                <c:pt idx="1">
                  <c:v>0.21</c:v>
                </c:pt>
                <c:pt idx="2">
                  <c:v>0.11</c:v>
                </c:pt>
                <c:pt idx="3">
                  <c:v>0.11</c:v>
                </c:pt>
                <c:pt idx="4">
                  <c:v>0.1</c:v>
                </c:pt>
                <c:pt idx="5">
                  <c:v>0.06</c:v>
                </c:pt>
                <c:pt idx="6">
                  <c:v>0.06</c:v>
                </c:pt>
                <c:pt idx="7">
                  <c:v>0.03</c:v>
                </c:pt>
                <c:pt idx="8">
                  <c:v>0.02</c:v>
                </c:pt>
              </c:numCache>
            </c:numRef>
          </c:val>
          <c:extLst>
            <c:ext xmlns:c16="http://schemas.microsoft.com/office/drawing/2014/chart" uri="{C3380CC4-5D6E-409C-BE32-E72D297353CC}">
              <c16:uniqueId val="{00000000-8F3A-4E94-8445-D36ED21FD17F}"/>
            </c:ext>
          </c:extLst>
        </c:ser>
        <c:dLbls>
          <c:dLblPos val="outEnd"/>
          <c:showLegendKey val="0"/>
          <c:showVal val="1"/>
          <c:showCatName val="0"/>
          <c:showSerName val="0"/>
          <c:showPercent val="0"/>
          <c:showBubbleSize val="0"/>
          <c:showLeaderLines val="1"/>
        </c:dLbls>
        <c:gapWidth val="150"/>
        <c:secondPieSize val="75"/>
        <c:serLines>
          <c:spPr>
            <a:ln w="9525" cap="flat" cmpd="sng" algn="ctr">
              <a:solidFill>
                <a:schemeClr val="tx1">
                  <a:lumMod val="35000"/>
                  <a:lumOff val="65000"/>
                </a:schemeClr>
              </a:solidFill>
              <a:round/>
            </a:ln>
            <a:effectLst/>
          </c:spPr>
        </c:serLines>
      </c:of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lv-LV"/>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withinLinearReversed" id="21">
  <a:schemeClr val="accent1"/>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3">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00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00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53">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00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00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charts/style8.xml><?xml version="1.0" encoding="utf-8"?>
<cs:chartStyle xmlns:cs="http://schemas.microsoft.com/office/drawing/2012/chartStyle" xmlns:a="http://schemas.openxmlformats.org/drawingml/2006/main" id="253">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00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00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53">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00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00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charts/style11.xml><?xml version="1.0" encoding="utf-8"?>
<cs:chartStyle xmlns:cs="http://schemas.microsoft.com/office/drawing/2012/chartStyle" xmlns:a="http://schemas.openxmlformats.org/drawingml/2006/main" id="253">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00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00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6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28">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styleClr val="auto"/>
    </cs:fillRef>
    <cs:effectRef idx="0"/>
    <cs:fontRef idx="minor">
      <a:schemeClr val="lt1"/>
    </cs:fontRef>
    <cs:defRPr sz="900"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90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
  <cs:dataPoint3D>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3D>
  <cs:dataPointLine>
    <cs:lnRef idx="0">
      <cs:styleClr val="auto"/>
    </cs:lnRef>
    <cs:fillRef idx="0"/>
    <cs:effectRef idx="0"/>
    <cs:fontRef idx="minor">
      <a:schemeClr val="dk1"/>
    </cs:fontRef>
    <cs:spPr>
      <a:ln w="31750"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17"/>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charts/style19.xml><?xml version="1.0" encoding="utf-8"?>
<cs:chartStyle xmlns:cs="http://schemas.microsoft.com/office/drawing/2012/chartStyle" xmlns:a="http://schemas.openxmlformats.org/drawingml/2006/main" id="259">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cs:styleClr val="auto"/>
    </cs:fontRef>
    <cs:defRPr sz="1330" b="1" i="0" u="none" strike="noStrike" kern="1200" spc="0" baseline="0"/>
  </cs:dataLabel>
  <cs:dataLabelCallout>
    <cs:lnRef idx="0">
      <cs:styleClr val="auto"/>
    </cs:lnRef>
    <cs:fillRef idx="0"/>
    <cs:effectRef idx="0"/>
    <cs:fontRef idx="minor">
      <cs:styleClr val="auto"/>
    </cs:fontRef>
    <cs:spPr>
      <a:solidFill>
        <a:schemeClr val="lt1"/>
      </a:solidFill>
      <a:ln>
        <a:solidFill>
          <a:schemeClr val="phClr"/>
        </a:solidFill>
      </a:ln>
    </cs:spPr>
    <cs:defRPr sz="133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635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88900" sx="102000" sy="102000" algn="ctr" rotWithShape="0">
          <a:prstClr val="black">
            <a:alpha val="10000"/>
          </a:prstClr>
        </a:outerShdw>
      </a:effectLst>
      <a:scene3d>
        <a:camera prst="orthographicFront"/>
        <a:lightRig rig="threePt" dir="t"/>
      </a:scene3d>
      <a:sp3d>
        <a:bevelT w="127000" h="127000"/>
        <a:bevelB w="127000" h="127000"/>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0BD0509-C327-427C-BD11-50DFD45DC9CF}"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lv-LV"/>
        </a:p>
      </dgm:t>
    </dgm:pt>
    <dgm:pt modelId="{0D436EEF-1AB3-4B2F-B3BB-EF8F71CD4873}">
      <dgm:prSet phldrT="[Text]" phldr="1"/>
      <dgm:spPr>
        <a:solidFill>
          <a:srgbClr val="800024"/>
        </a:solidFill>
      </dgm:spPr>
      <dgm:t>
        <a:bodyPr/>
        <a:lstStyle/>
        <a:p>
          <a:endParaRPr lang="lv-LV">
            <a:latin typeface="Verdana" panose="020B0604030504040204" pitchFamily="34" charset="0"/>
            <a:ea typeface="Verdana" panose="020B0604030504040204" pitchFamily="34" charset="0"/>
            <a:cs typeface="Urdu Typesetting" panose="03020402040406030203" pitchFamily="66" charset="-78"/>
          </a:endParaRPr>
        </a:p>
      </dgm:t>
    </dgm:pt>
    <dgm:pt modelId="{CC5F3B86-18CF-40B9-9718-4F59176A21B2}" type="parTrans" cxnId="{6A53DC10-68F9-4531-B73A-1024C48B5E40}">
      <dgm:prSet/>
      <dgm:spPr/>
      <dgm:t>
        <a:bodyPr/>
        <a:lstStyle/>
        <a:p>
          <a:endParaRPr lang="lv-LV"/>
        </a:p>
      </dgm:t>
    </dgm:pt>
    <dgm:pt modelId="{CF4E05E0-1EF0-44E2-B3C5-431700E968B9}" type="sibTrans" cxnId="{6A53DC10-68F9-4531-B73A-1024C48B5E40}">
      <dgm:prSet/>
      <dgm:spPr/>
      <dgm:t>
        <a:bodyPr/>
        <a:lstStyle/>
        <a:p>
          <a:endParaRPr lang="lv-LV"/>
        </a:p>
      </dgm:t>
    </dgm:pt>
    <dgm:pt modelId="{246061A8-1BC5-4A57-A91C-7DB7B7E88A6C}">
      <dgm:prSet phldrT="[Text]" phldr="1"/>
      <dgm:spPr>
        <a:solidFill>
          <a:srgbClr val="800024"/>
        </a:solidFill>
      </dgm:spPr>
      <dgm:t>
        <a:bodyPr/>
        <a:lstStyle/>
        <a:p>
          <a:endParaRPr lang="lv-LV">
            <a:latin typeface="Verdana" panose="020B0604030504040204" pitchFamily="34" charset="0"/>
            <a:ea typeface="Verdana" panose="020B0604030504040204" pitchFamily="34" charset="0"/>
          </a:endParaRPr>
        </a:p>
      </dgm:t>
    </dgm:pt>
    <dgm:pt modelId="{715E2C2C-BD20-432E-A573-91BA8F095BC6}" type="parTrans" cxnId="{A8A55C05-7952-43E1-996F-45D1EC7CE506}">
      <dgm:prSet/>
      <dgm:spPr/>
      <dgm:t>
        <a:bodyPr/>
        <a:lstStyle/>
        <a:p>
          <a:endParaRPr lang="lv-LV"/>
        </a:p>
      </dgm:t>
    </dgm:pt>
    <dgm:pt modelId="{8732A1C3-B38B-423F-A36D-27C7CAE63237}" type="sibTrans" cxnId="{A8A55C05-7952-43E1-996F-45D1EC7CE506}">
      <dgm:prSet/>
      <dgm:spPr/>
      <dgm:t>
        <a:bodyPr/>
        <a:lstStyle/>
        <a:p>
          <a:endParaRPr lang="lv-LV"/>
        </a:p>
      </dgm:t>
    </dgm:pt>
    <dgm:pt modelId="{A4B037DE-8BFA-419F-9834-FD998C885329}">
      <dgm:prSet phldrT="[Text]" phldr="1"/>
      <dgm:spPr>
        <a:solidFill>
          <a:srgbClr val="800024"/>
        </a:solidFill>
      </dgm:spPr>
      <dgm:t>
        <a:bodyPr/>
        <a:lstStyle/>
        <a:p>
          <a:endParaRPr lang="lv-LV">
            <a:latin typeface="Verdana" panose="020B0604030504040204" pitchFamily="34" charset="0"/>
            <a:ea typeface="Verdana" panose="020B0604030504040204" pitchFamily="34" charset="0"/>
          </a:endParaRPr>
        </a:p>
      </dgm:t>
    </dgm:pt>
    <dgm:pt modelId="{24AF22C1-0164-4DD4-BF64-D82AA841CED7}" type="parTrans" cxnId="{E4A91334-7943-40B8-AF7F-5B4BF3099D36}">
      <dgm:prSet/>
      <dgm:spPr/>
      <dgm:t>
        <a:bodyPr/>
        <a:lstStyle/>
        <a:p>
          <a:endParaRPr lang="lv-LV"/>
        </a:p>
      </dgm:t>
    </dgm:pt>
    <dgm:pt modelId="{63C94C42-4A8E-4060-BB35-179DEC653393}" type="sibTrans" cxnId="{E4A91334-7943-40B8-AF7F-5B4BF3099D36}">
      <dgm:prSet/>
      <dgm:spPr/>
      <dgm:t>
        <a:bodyPr/>
        <a:lstStyle/>
        <a:p>
          <a:endParaRPr lang="lv-LV"/>
        </a:p>
      </dgm:t>
    </dgm:pt>
    <dgm:pt modelId="{A6C49A90-DD37-4E24-8AFD-F7BC16C329BC}">
      <dgm:prSet phldrT="[Text]" phldr="1"/>
      <dgm:spPr>
        <a:solidFill>
          <a:srgbClr val="800024"/>
        </a:solidFill>
      </dgm:spPr>
      <dgm:t>
        <a:bodyPr/>
        <a:lstStyle/>
        <a:p>
          <a:endParaRPr lang="lv-LV">
            <a:latin typeface="Urdu Typesetting" panose="020B0604020202020204" pitchFamily="66" charset="-78"/>
            <a:ea typeface="Verdana" panose="020B0604030504040204" pitchFamily="34" charset="0"/>
            <a:cs typeface="Urdu Typesetting" panose="020B0604020202020204" pitchFamily="66" charset="-78"/>
          </a:endParaRPr>
        </a:p>
      </dgm:t>
    </dgm:pt>
    <dgm:pt modelId="{6C520024-B9FA-4846-BDA8-45A461010134}" type="parTrans" cxnId="{C80F5E96-274C-474D-8B86-0EE2372F9AAB}">
      <dgm:prSet/>
      <dgm:spPr/>
      <dgm:t>
        <a:bodyPr/>
        <a:lstStyle/>
        <a:p>
          <a:endParaRPr lang="lv-LV"/>
        </a:p>
      </dgm:t>
    </dgm:pt>
    <dgm:pt modelId="{B5534562-B3C5-4770-8B82-2304F1479621}" type="sibTrans" cxnId="{C80F5E96-274C-474D-8B86-0EE2372F9AAB}">
      <dgm:prSet/>
      <dgm:spPr/>
      <dgm:t>
        <a:bodyPr/>
        <a:lstStyle/>
        <a:p>
          <a:endParaRPr lang="lv-LV"/>
        </a:p>
      </dgm:t>
    </dgm:pt>
    <dgm:pt modelId="{F732E3C6-9AA3-4BBB-9357-AF67019861FB}">
      <dgm:prSet phldrT="[Text]" phldr="1"/>
      <dgm:spPr>
        <a:solidFill>
          <a:srgbClr val="800024"/>
        </a:solidFill>
      </dgm:spPr>
      <dgm:t>
        <a:bodyPr/>
        <a:lstStyle/>
        <a:p>
          <a:endParaRPr lang="lv-LV">
            <a:latin typeface="Verdana" panose="020B0604030504040204" pitchFamily="34" charset="0"/>
            <a:ea typeface="Verdana" panose="020B0604030504040204" pitchFamily="34" charset="0"/>
          </a:endParaRPr>
        </a:p>
      </dgm:t>
    </dgm:pt>
    <dgm:pt modelId="{632E120B-714A-43B7-9429-BC778941EB73}" type="parTrans" cxnId="{7CD3AF02-C673-4035-A886-266B766C5A8C}">
      <dgm:prSet/>
      <dgm:spPr/>
      <dgm:t>
        <a:bodyPr/>
        <a:lstStyle/>
        <a:p>
          <a:endParaRPr lang="lv-LV"/>
        </a:p>
      </dgm:t>
    </dgm:pt>
    <dgm:pt modelId="{89253044-EDB4-41B4-9DC9-059AC33E1AB0}" type="sibTrans" cxnId="{7CD3AF02-C673-4035-A886-266B766C5A8C}">
      <dgm:prSet/>
      <dgm:spPr/>
      <dgm:t>
        <a:bodyPr/>
        <a:lstStyle/>
        <a:p>
          <a:endParaRPr lang="lv-LV"/>
        </a:p>
      </dgm:t>
    </dgm:pt>
    <dgm:pt modelId="{D81FC688-5158-4D9C-9D7B-D0BD36CE6F12}">
      <dgm:prSet phldrT="[Text]" phldr="1"/>
      <dgm:spPr>
        <a:solidFill>
          <a:srgbClr val="800024"/>
        </a:solidFill>
      </dgm:spPr>
      <dgm:t>
        <a:bodyPr/>
        <a:lstStyle/>
        <a:p>
          <a:endParaRPr lang="lv-LV">
            <a:latin typeface="Verdana" panose="020B0604030504040204" pitchFamily="34" charset="0"/>
            <a:ea typeface="Verdana" panose="020B0604030504040204" pitchFamily="34" charset="0"/>
          </a:endParaRPr>
        </a:p>
      </dgm:t>
    </dgm:pt>
    <dgm:pt modelId="{F6E10024-6364-4A52-9201-F401C0716D99}" type="parTrans" cxnId="{81E70D99-2EF3-4EF3-95D6-12B2F54DCCF7}">
      <dgm:prSet/>
      <dgm:spPr/>
      <dgm:t>
        <a:bodyPr/>
        <a:lstStyle/>
        <a:p>
          <a:endParaRPr lang="lv-LV"/>
        </a:p>
      </dgm:t>
    </dgm:pt>
    <dgm:pt modelId="{FA139BCD-99C0-4EE1-900B-5B249A46858C}" type="sibTrans" cxnId="{81E70D99-2EF3-4EF3-95D6-12B2F54DCCF7}">
      <dgm:prSet/>
      <dgm:spPr/>
      <dgm:t>
        <a:bodyPr/>
        <a:lstStyle/>
        <a:p>
          <a:endParaRPr lang="lv-LV"/>
        </a:p>
      </dgm:t>
    </dgm:pt>
    <dgm:pt modelId="{9E090033-8803-4C19-A92A-B5DC425A0527}" type="pres">
      <dgm:prSet presAssocID="{70BD0509-C327-427C-BD11-50DFD45DC9CF}" presName="diagram" presStyleCnt="0">
        <dgm:presLayoutVars>
          <dgm:dir/>
          <dgm:resizeHandles val="exact"/>
        </dgm:presLayoutVars>
      </dgm:prSet>
      <dgm:spPr/>
    </dgm:pt>
    <dgm:pt modelId="{8C8ED52D-6C0D-4C20-8E45-C08555F8DB1F}" type="pres">
      <dgm:prSet presAssocID="{0D436EEF-1AB3-4B2F-B3BB-EF8F71CD4873}" presName="node" presStyleLbl="node1" presStyleIdx="0" presStyleCnt="6">
        <dgm:presLayoutVars>
          <dgm:bulletEnabled val="1"/>
        </dgm:presLayoutVars>
      </dgm:prSet>
      <dgm:spPr/>
    </dgm:pt>
    <dgm:pt modelId="{757316BB-6584-43F2-9FF2-1BA950188DAA}" type="pres">
      <dgm:prSet presAssocID="{CF4E05E0-1EF0-44E2-B3C5-431700E968B9}" presName="sibTrans" presStyleCnt="0"/>
      <dgm:spPr/>
    </dgm:pt>
    <dgm:pt modelId="{C1E861DA-E51F-4484-B4DF-F375B853F3E2}" type="pres">
      <dgm:prSet presAssocID="{246061A8-1BC5-4A57-A91C-7DB7B7E88A6C}" presName="node" presStyleLbl="node1" presStyleIdx="1" presStyleCnt="6">
        <dgm:presLayoutVars>
          <dgm:bulletEnabled val="1"/>
        </dgm:presLayoutVars>
      </dgm:prSet>
      <dgm:spPr/>
    </dgm:pt>
    <dgm:pt modelId="{51920395-ABBA-44BB-BB5F-65BDCDD93E0A}" type="pres">
      <dgm:prSet presAssocID="{8732A1C3-B38B-423F-A36D-27C7CAE63237}" presName="sibTrans" presStyleCnt="0"/>
      <dgm:spPr/>
    </dgm:pt>
    <dgm:pt modelId="{0B3FED2C-B031-4B6D-9D12-32F8CE813E44}" type="pres">
      <dgm:prSet presAssocID="{A4B037DE-8BFA-419F-9834-FD998C885329}" presName="node" presStyleLbl="node1" presStyleIdx="2" presStyleCnt="6">
        <dgm:presLayoutVars>
          <dgm:bulletEnabled val="1"/>
        </dgm:presLayoutVars>
      </dgm:prSet>
      <dgm:spPr/>
    </dgm:pt>
    <dgm:pt modelId="{D65A40C7-49F6-487C-B69F-F6C23820871C}" type="pres">
      <dgm:prSet presAssocID="{63C94C42-4A8E-4060-BB35-179DEC653393}" presName="sibTrans" presStyleCnt="0"/>
      <dgm:spPr/>
    </dgm:pt>
    <dgm:pt modelId="{0D36605E-7DD3-495D-AF92-D449F67D1459}" type="pres">
      <dgm:prSet presAssocID="{A6C49A90-DD37-4E24-8AFD-F7BC16C329BC}" presName="node" presStyleLbl="node1" presStyleIdx="3" presStyleCnt="6">
        <dgm:presLayoutVars>
          <dgm:bulletEnabled val="1"/>
        </dgm:presLayoutVars>
      </dgm:prSet>
      <dgm:spPr/>
    </dgm:pt>
    <dgm:pt modelId="{3F1AE98B-785B-4E87-A14D-9EE92B8F53D7}" type="pres">
      <dgm:prSet presAssocID="{B5534562-B3C5-4770-8B82-2304F1479621}" presName="sibTrans" presStyleCnt="0"/>
      <dgm:spPr/>
    </dgm:pt>
    <dgm:pt modelId="{39E5910C-763A-421E-ACFA-BF54B7B66C18}" type="pres">
      <dgm:prSet presAssocID="{F732E3C6-9AA3-4BBB-9357-AF67019861FB}" presName="node" presStyleLbl="node1" presStyleIdx="4" presStyleCnt="6">
        <dgm:presLayoutVars>
          <dgm:bulletEnabled val="1"/>
        </dgm:presLayoutVars>
      </dgm:prSet>
      <dgm:spPr/>
    </dgm:pt>
    <dgm:pt modelId="{A76A2483-69C7-4898-B30E-BD018E5543A3}" type="pres">
      <dgm:prSet presAssocID="{89253044-EDB4-41B4-9DC9-059AC33E1AB0}" presName="sibTrans" presStyleCnt="0"/>
      <dgm:spPr/>
    </dgm:pt>
    <dgm:pt modelId="{69F337AE-96F2-4929-AFBF-3C05B751C3F0}" type="pres">
      <dgm:prSet presAssocID="{D81FC688-5158-4D9C-9D7B-D0BD36CE6F12}" presName="node" presStyleLbl="node1" presStyleIdx="5" presStyleCnt="6">
        <dgm:presLayoutVars>
          <dgm:bulletEnabled val="1"/>
        </dgm:presLayoutVars>
      </dgm:prSet>
      <dgm:spPr/>
    </dgm:pt>
  </dgm:ptLst>
  <dgm:cxnLst>
    <dgm:cxn modelId="{7CD3AF02-C673-4035-A886-266B766C5A8C}" srcId="{70BD0509-C327-427C-BD11-50DFD45DC9CF}" destId="{F732E3C6-9AA3-4BBB-9357-AF67019861FB}" srcOrd="4" destOrd="0" parTransId="{632E120B-714A-43B7-9429-BC778941EB73}" sibTransId="{89253044-EDB4-41B4-9DC9-059AC33E1AB0}"/>
    <dgm:cxn modelId="{A8A55C05-7952-43E1-996F-45D1EC7CE506}" srcId="{70BD0509-C327-427C-BD11-50DFD45DC9CF}" destId="{246061A8-1BC5-4A57-A91C-7DB7B7E88A6C}" srcOrd="1" destOrd="0" parTransId="{715E2C2C-BD20-432E-A573-91BA8F095BC6}" sibTransId="{8732A1C3-B38B-423F-A36D-27C7CAE63237}"/>
    <dgm:cxn modelId="{6A53DC10-68F9-4531-B73A-1024C48B5E40}" srcId="{70BD0509-C327-427C-BD11-50DFD45DC9CF}" destId="{0D436EEF-1AB3-4B2F-B3BB-EF8F71CD4873}" srcOrd="0" destOrd="0" parTransId="{CC5F3B86-18CF-40B9-9718-4F59176A21B2}" sibTransId="{CF4E05E0-1EF0-44E2-B3C5-431700E968B9}"/>
    <dgm:cxn modelId="{8FB7E92E-3FC2-4CEF-AEC7-AABE8A5B048F}" type="presOf" srcId="{70BD0509-C327-427C-BD11-50DFD45DC9CF}" destId="{9E090033-8803-4C19-A92A-B5DC425A0527}" srcOrd="0" destOrd="0" presId="urn:microsoft.com/office/officeart/2005/8/layout/default"/>
    <dgm:cxn modelId="{E4A91334-7943-40B8-AF7F-5B4BF3099D36}" srcId="{70BD0509-C327-427C-BD11-50DFD45DC9CF}" destId="{A4B037DE-8BFA-419F-9834-FD998C885329}" srcOrd="2" destOrd="0" parTransId="{24AF22C1-0164-4DD4-BF64-D82AA841CED7}" sibTransId="{63C94C42-4A8E-4060-BB35-179DEC653393}"/>
    <dgm:cxn modelId="{C88C313E-6C21-4F2C-AF67-8957B9058D51}" type="presOf" srcId="{D81FC688-5158-4D9C-9D7B-D0BD36CE6F12}" destId="{69F337AE-96F2-4929-AFBF-3C05B751C3F0}" srcOrd="0" destOrd="0" presId="urn:microsoft.com/office/officeart/2005/8/layout/default"/>
    <dgm:cxn modelId="{0F53B547-AD52-45AF-9779-23A9A600F34F}" type="presOf" srcId="{A4B037DE-8BFA-419F-9834-FD998C885329}" destId="{0B3FED2C-B031-4B6D-9D12-32F8CE813E44}" srcOrd="0" destOrd="0" presId="urn:microsoft.com/office/officeart/2005/8/layout/default"/>
    <dgm:cxn modelId="{E83F976C-C11B-44C4-9F68-0DC782287B7A}" type="presOf" srcId="{246061A8-1BC5-4A57-A91C-7DB7B7E88A6C}" destId="{C1E861DA-E51F-4484-B4DF-F375B853F3E2}" srcOrd="0" destOrd="0" presId="urn:microsoft.com/office/officeart/2005/8/layout/default"/>
    <dgm:cxn modelId="{F8F04E8E-53EA-48DE-B956-252FA6E1F63F}" type="presOf" srcId="{A6C49A90-DD37-4E24-8AFD-F7BC16C329BC}" destId="{0D36605E-7DD3-495D-AF92-D449F67D1459}" srcOrd="0" destOrd="0" presId="urn:microsoft.com/office/officeart/2005/8/layout/default"/>
    <dgm:cxn modelId="{C80F5E96-274C-474D-8B86-0EE2372F9AAB}" srcId="{70BD0509-C327-427C-BD11-50DFD45DC9CF}" destId="{A6C49A90-DD37-4E24-8AFD-F7BC16C329BC}" srcOrd="3" destOrd="0" parTransId="{6C520024-B9FA-4846-BDA8-45A461010134}" sibTransId="{B5534562-B3C5-4770-8B82-2304F1479621}"/>
    <dgm:cxn modelId="{81E70D99-2EF3-4EF3-95D6-12B2F54DCCF7}" srcId="{70BD0509-C327-427C-BD11-50DFD45DC9CF}" destId="{D81FC688-5158-4D9C-9D7B-D0BD36CE6F12}" srcOrd="5" destOrd="0" parTransId="{F6E10024-6364-4A52-9201-F401C0716D99}" sibTransId="{FA139BCD-99C0-4EE1-900B-5B249A46858C}"/>
    <dgm:cxn modelId="{AAC54A9D-D1BA-4C08-9C6A-28EAE74F1117}" type="presOf" srcId="{F732E3C6-9AA3-4BBB-9357-AF67019861FB}" destId="{39E5910C-763A-421E-ACFA-BF54B7B66C18}" srcOrd="0" destOrd="0" presId="urn:microsoft.com/office/officeart/2005/8/layout/default"/>
    <dgm:cxn modelId="{C85386E4-42A1-4744-9CF2-60BD75B41732}" type="presOf" srcId="{0D436EEF-1AB3-4B2F-B3BB-EF8F71CD4873}" destId="{8C8ED52D-6C0D-4C20-8E45-C08555F8DB1F}" srcOrd="0" destOrd="0" presId="urn:microsoft.com/office/officeart/2005/8/layout/default"/>
    <dgm:cxn modelId="{BD551B20-5B99-4318-A983-BEC0FEC50509}" type="presParOf" srcId="{9E090033-8803-4C19-A92A-B5DC425A0527}" destId="{8C8ED52D-6C0D-4C20-8E45-C08555F8DB1F}" srcOrd="0" destOrd="0" presId="urn:microsoft.com/office/officeart/2005/8/layout/default"/>
    <dgm:cxn modelId="{A28E9D5A-8ADB-40D2-A10E-C83AF9F36EB2}" type="presParOf" srcId="{9E090033-8803-4C19-A92A-B5DC425A0527}" destId="{757316BB-6584-43F2-9FF2-1BA950188DAA}" srcOrd="1" destOrd="0" presId="urn:microsoft.com/office/officeart/2005/8/layout/default"/>
    <dgm:cxn modelId="{7D734BA3-8309-4387-96D3-141ADD5A3B9B}" type="presParOf" srcId="{9E090033-8803-4C19-A92A-B5DC425A0527}" destId="{C1E861DA-E51F-4484-B4DF-F375B853F3E2}" srcOrd="2" destOrd="0" presId="urn:microsoft.com/office/officeart/2005/8/layout/default"/>
    <dgm:cxn modelId="{7CA63578-C48C-4654-8EC0-D7F66D44EAC5}" type="presParOf" srcId="{9E090033-8803-4C19-A92A-B5DC425A0527}" destId="{51920395-ABBA-44BB-BB5F-65BDCDD93E0A}" srcOrd="3" destOrd="0" presId="urn:microsoft.com/office/officeart/2005/8/layout/default"/>
    <dgm:cxn modelId="{8E28F3F6-9B8E-4FA2-9541-9B7509563005}" type="presParOf" srcId="{9E090033-8803-4C19-A92A-B5DC425A0527}" destId="{0B3FED2C-B031-4B6D-9D12-32F8CE813E44}" srcOrd="4" destOrd="0" presId="urn:microsoft.com/office/officeart/2005/8/layout/default"/>
    <dgm:cxn modelId="{9FAD61DC-90BA-425F-A0A6-2144BC05CF5A}" type="presParOf" srcId="{9E090033-8803-4C19-A92A-B5DC425A0527}" destId="{D65A40C7-49F6-487C-B69F-F6C23820871C}" srcOrd="5" destOrd="0" presId="urn:microsoft.com/office/officeart/2005/8/layout/default"/>
    <dgm:cxn modelId="{56BDD181-082C-45BC-BE6E-64A9AE1A037B}" type="presParOf" srcId="{9E090033-8803-4C19-A92A-B5DC425A0527}" destId="{0D36605E-7DD3-495D-AF92-D449F67D1459}" srcOrd="6" destOrd="0" presId="urn:microsoft.com/office/officeart/2005/8/layout/default"/>
    <dgm:cxn modelId="{5C0F2C5A-5662-4168-B7C6-936AC01649F9}" type="presParOf" srcId="{9E090033-8803-4C19-A92A-B5DC425A0527}" destId="{3F1AE98B-785B-4E87-A14D-9EE92B8F53D7}" srcOrd="7" destOrd="0" presId="urn:microsoft.com/office/officeart/2005/8/layout/default"/>
    <dgm:cxn modelId="{7CC82A8F-F42F-4780-B060-76A69D799CE1}" type="presParOf" srcId="{9E090033-8803-4C19-A92A-B5DC425A0527}" destId="{39E5910C-763A-421E-ACFA-BF54B7B66C18}" srcOrd="8" destOrd="0" presId="urn:microsoft.com/office/officeart/2005/8/layout/default"/>
    <dgm:cxn modelId="{14208553-004C-403E-BEE3-A488075D261D}" type="presParOf" srcId="{9E090033-8803-4C19-A92A-B5DC425A0527}" destId="{A76A2483-69C7-4898-B30E-BD018E5543A3}" srcOrd="9" destOrd="0" presId="urn:microsoft.com/office/officeart/2005/8/layout/default"/>
    <dgm:cxn modelId="{CA160C39-9FDC-4CB7-94AD-1E5CB18FA324}" type="presParOf" srcId="{9E090033-8803-4C19-A92A-B5DC425A0527}" destId="{69F337AE-96F2-4929-AFBF-3C05B751C3F0}"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70BD0509-C327-427C-BD11-50DFD45DC9CF}"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lv-LV"/>
        </a:p>
      </dgm:t>
    </dgm:pt>
    <dgm:pt modelId="{0D436EEF-1AB3-4B2F-B3BB-EF8F71CD4873}">
      <dgm:prSet phldrT="[Text]" phldr="1"/>
      <dgm:spPr>
        <a:solidFill>
          <a:srgbClr val="800024"/>
        </a:solidFill>
      </dgm:spPr>
      <dgm:t>
        <a:bodyPr/>
        <a:lstStyle/>
        <a:p>
          <a:endParaRPr lang="lv-LV">
            <a:latin typeface="Verdana" panose="020B0604030504040204" pitchFamily="34" charset="0"/>
            <a:ea typeface="Verdana" panose="020B0604030504040204" pitchFamily="34" charset="0"/>
            <a:cs typeface="Urdu Typesetting" panose="03020402040406030203" pitchFamily="66" charset="-78"/>
          </a:endParaRPr>
        </a:p>
      </dgm:t>
    </dgm:pt>
    <dgm:pt modelId="{CC5F3B86-18CF-40B9-9718-4F59176A21B2}" type="parTrans" cxnId="{6A53DC10-68F9-4531-B73A-1024C48B5E40}">
      <dgm:prSet/>
      <dgm:spPr/>
      <dgm:t>
        <a:bodyPr/>
        <a:lstStyle/>
        <a:p>
          <a:endParaRPr lang="lv-LV"/>
        </a:p>
      </dgm:t>
    </dgm:pt>
    <dgm:pt modelId="{CF4E05E0-1EF0-44E2-B3C5-431700E968B9}" type="sibTrans" cxnId="{6A53DC10-68F9-4531-B73A-1024C48B5E40}">
      <dgm:prSet/>
      <dgm:spPr/>
      <dgm:t>
        <a:bodyPr/>
        <a:lstStyle/>
        <a:p>
          <a:endParaRPr lang="lv-LV"/>
        </a:p>
      </dgm:t>
    </dgm:pt>
    <dgm:pt modelId="{246061A8-1BC5-4A57-A91C-7DB7B7E88A6C}">
      <dgm:prSet phldrT="[Text]" phldr="1"/>
      <dgm:spPr>
        <a:solidFill>
          <a:srgbClr val="800024"/>
        </a:solidFill>
      </dgm:spPr>
      <dgm:t>
        <a:bodyPr/>
        <a:lstStyle/>
        <a:p>
          <a:endParaRPr lang="lv-LV">
            <a:latin typeface="Verdana" panose="020B0604030504040204" pitchFamily="34" charset="0"/>
            <a:ea typeface="Verdana" panose="020B0604030504040204" pitchFamily="34" charset="0"/>
          </a:endParaRPr>
        </a:p>
      </dgm:t>
    </dgm:pt>
    <dgm:pt modelId="{715E2C2C-BD20-432E-A573-91BA8F095BC6}" type="parTrans" cxnId="{A8A55C05-7952-43E1-996F-45D1EC7CE506}">
      <dgm:prSet/>
      <dgm:spPr/>
      <dgm:t>
        <a:bodyPr/>
        <a:lstStyle/>
        <a:p>
          <a:endParaRPr lang="lv-LV"/>
        </a:p>
      </dgm:t>
    </dgm:pt>
    <dgm:pt modelId="{8732A1C3-B38B-423F-A36D-27C7CAE63237}" type="sibTrans" cxnId="{A8A55C05-7952-43E1-996F-45D1EC7CE506}">
      <dgm:prSet/>
      <dgm:spPr/>
      <dgm:t>
        <a:bodyPr/>
        <a:lstStyle/>
        <a:p>
          <a:endParaRPr lang="lv-LV"/>
        </a:p>
      </dgm:t>
    </dgm:pt>
    <dgm:pt modelId="{A4B037DE-8BFA-419F-9834-FD998C885329}">
      <dgm:prSet phldrT="[Text]" phldr="1"/>
      <dgm:spPr>
        <a:solidFill>
          <a:srgbClr val="800024"/>
        </a:solidFill>
      </dgm:spPr>
      <dgm:t>
        <a:bodyPr/>
        <a:lstStyle/>
        <a:p>
          <a:endParaRPr lang="lv-LV">
            <a:latin typeface="Verdana" panose="020B0604030504040204" pitchFamily="34" charset="0"/>
            <a:ea typeface="Verdana" panose="020B0604030504040204" pitchFamily="34" charset="0"/>
          </a:endParaRPr>
        </a:p>
      </dgm:t>
    </dgm:pt>
    <dgm:pt modelId="{24AF22C1-0164-4DD4-BF64-D82AA841CED7}" type="parTrans" cxnId="{E4A91334-7943-40B8-AF7F-5B4BF3099D36}">
      <dgm:prSet/>
      <dgm:spPr/>
      <dgm:t>
        <a:bodyPr/>
        <a:lstStyle/>
        <a:p>
          <a:endParaRPr lang="lv-LV"/>
        </a:p>
      </dgm:t>
    </dgm:pt>
    <dgm:pt modelId="{63C94C42-4A8E-4060-BB35-179DEC653393}" type="sibTrans" cxnId="{E4A91334-7943-40B8-AF7F-5B4BF3099D36}">
      <dgm:prSet/>
      <dgm:spPr/>
      <dgm:t>
        <a:bodyPr/>
        <a:lstStyle/>
        <a:p>
          <a:endParaRPr lang="lv-LV"/>
        </a:p>
      </dgm:t>
    </dgm:pt>
    <dgm:pt modelId="{A6C49A90-DD37-4E24-8AFD-F7BC16C329BC}">
      <dgm:prSet phldrT="[Text]" phldr="1"/>
      <dgm:spPr>
        <a:solidFill>
          <a:srgbClr val="800024"/>
        </a:solidFill>
      </dgm:spPr>
      <dgm:t>
        <a:bodyPr/>
        <a:lstStyle/>
        <a:p>
          <a:endParaRPr lang="lv-LV">
            <a:latin typeface="Urdu Typesetting" panose="020B0604020202020204" pitchFamily="66" charset="-78"/>
            <a:ea typeface="Verdana" panose="020B0604030504040204" pitchFamily="34" charset="0"/>
            <a:cs typeface="Urdu Typesetting" panose="020B0604020202020204" pitchFamily="66" charset="-78"/>
          </a:endParaRPr>
        </a:p>
      </dgm:t>
    </dgm:pt>
    <dgm:pt modelId="{6C520024-B9FA-4846-BDA8-45A461010134}" type="parTrans" cxnId="{C80F5E96-274C-474D-8B86-0EE2372F9AAB}">
      <dgm:prSet/>
      <dgm:spPr/>
      <dgm:t>
        <a:bodyPr/>
        <a:lstStyle/>
        <a:p>
          <a:endParaRPr lang="lv-LV"/>
        </a:p>
      </dgm:t>
    </dgm:pt>
    <dgm:pt modelId="{B5534562-B3C5-4770-8B82-2304F1479621}" type="sibTrans" cxnId="{C80F5E96-274C-474D-8B86-0EE2372F9AAB}">
      <dgm:prSet/>
      <dgm:spPr/>
      <dgm:t>
        <a:bodyPr/>
        <a:lstStyle/>
        <a:p>
          <a:endParaRPr lang="lv-LV"/>
        </a:p>
      </dgm:t>
    </dgm:pt>
    <dgm:pt modelId="{F732E3C6-9AA3-4BBB-9357-AF67019861FB}">
      <dgm:prSet phldrT="[Text]" phldr="1"/>
      <dgm:spPr>
        <a:solidFill>
          <a:srgbClr val="800024"/>
        </a:solidFill>
      </dgm:spPr>
      <dgm:t>
        <a:bodyPr/>
        <a:lstStyle/>
        <a:p>
          <a:endParaRPr lang="lv-LV">
            <a:latin typeface="Verdana" panose="020B0604030504040204" pitchFamily="34" charset="0"/>
            <a:ea typeface="Verdana" panose="020B0604030504040204" pitchFamily="34" charset="0"/>
          </a:endParaRPr>
        </a:p>
      </dgm:t>
    </dgm:pt>
    <dgm:pt modelId="{632E120B-714A-43B7-9429-BC778941EB73}" type="parTrans" cxnId="{7CD3AF02-C673-4035-A886-266B766C5A8C}">
      <dgm:prSet/>
      <dgm:spPr/>
      <dgm:t>
        <a:bodyPr/>
        <a:lstStyle/>
        <a:p>
          <a:endParaRPr lang="lv-LV"/>
        </a:p>
      </dgm:t>
    </dgm:pt>
    <dgm:pt modelId="{89253044-EDB4-41B4-9DC9-059AC33E1AB0}" type="sibTrans" cxnId="{7CD3AF02-C673-4035-A886-266B766C5A8C}">
      <dgm:prSet/>
      <dgm:spPr/>
      <dgm:t>
        <a:bodyPr/>
        <a:lstStyle/>
        <a:p>
          <a:endParaRPr lang="lv-LV"/>
        </a:p>
      </dgm:t>
    </dgm:pt>
    <dgm:pt modelId="{D81FC688-5158-4D9C-9D7B-D0BD36CE6F12}">
      <dgm:prSet phldrT="[Text]" phldr="1"/>
      <dgm:spPr>
        <a:solidFill>
          <a:srgbClr val="800024"/>
        </a:solidFill>
      </dgm:spPr>
      <dgm:t>
        <a:bodyPr/>
        <a:lstStyle/>
        <a:p>
          <a:endParaRPr lang="lv-LV">
            <a:latin typeface="Verdana" panose="020B0604030504040204" pitchFamily="34" charset="0"/>
            <a:ea typeface="Verdana" panose="020B0604030504040204" pitchFamily="34" charset="0"/>
          </a:endParaRPr>
        </a:p>
      </dgm:t>
    </dgm:pt>
    <dgm:pt modelId="{F6E10024-6364-4A52-9201-F401C0716D99}" type="parTrans" cxnId="{81E70D99-2EF3-4EF3-95D6-12B2F54DCCF7}">
      <dgm:prSet/>
      <dgm:spPr/>
      <dgm:t>
        <a:bodyPr/>
        <a:lstStyle/>
        <a:p>
          <a:endParaRPr lang="lv-LV"/>
        </a:p>
      </dgm:t>
    </dgm:pt>
    <dgm:pt modelId="{FA139BCD-99C0-4EE1-900B-5B249A46858C}" type="sibTrans" cxnId="{81E70D99-2EF3-4EF3-95D6-12B2F54DCCF7}">
      <dgm:prSet/>
      <dgm:spPr/>
      <dgm:t>
        <a:bodyPr/>
        <a:lstStyle/>
        <a:p>
          <a:endParaRPr lang="lv-LV"/>
        </a:p>
      </dgm:t>
    </dgm:pt>
    <dgm:pt modelId="{9E090033-8803-4C19-A92A-B5DC425A0527}" type="pres">
      <dgm:prSet presAssocID="{70BD0509-C327-427C-BD11-50DFD45DC9CF}" presName="diagram" presStyleCnt="0">
        <dgm:presLayoutVars>
          <dgm:dir/>
          <dgm:resizeHandles val="exact"/>
        </dgm:presLayoutVars>
      </dgm:prSet>
      <dgm:spPr/>
    </dgm:pt>
    <dgm:pt modelId="{8C8ED52D-6C0D-4C20-8E45-C08555F8DB1F}" type="pres">
      <dgm:prSet presAssocID="{0D436EEF-1AB3-4B2F-B3BB-EF8F71CD4873}" presName="node" presStyleLbl="node1" presStyleIdx="0" presStyleCnt="6">
        <dgm:presLayoutVars>
          <dgm:bulletEnabled val="1"/>
        </dgm:presLayoutVars>
      </dgm:prSet>
      <dgm:spPr/>
    </dgm:pt>
    <dgm:pt modelId="{757316BB-6584-43F2-9FF2-1BA950188DAA}" type="pres">
      <dgm:prSet presAssocID="{CF4E05E0-1EF0-44E2-B3C5-431700E968B9}" presName="sibTrans" presStyleCnt="0"/>
      <dgm:spPr/>
    </dgm:pt>
    <dgm:pt modelId="{C1E861DA-E51F-4484-B4DF-F375B853F3E2}" type="pres">
      <dgm:prSet presAssocID="{246061A8-1BC5-4A57-A91C-7DB7B7E88A6C}" presName="node" presStyleLbl="node1" presStyleIdx="1" presStyleCnt="6">
        <dgm:presLayoutVars>
          <dgm:bulletEnabled val="1"/>
        </dgm:presLayoutVars>
      </dgm:prSet>
      <dgm:spPr/>
    </dgm:pt>
    <dgm:pt modelId="{51920395-ABBA-44BB-BB5F-65BDCDD93E0A}" type="pres">
      <dgm:prSet presAssocID="{8732A1C3-B38B-423F-A36D-27C7CAE63237}" presName="sibTrans" presStyleCnt="0"/>
      <dgm:spPr/>
    </dgm:pt>
    <dgm:pt modelId="{0B3FED2C-B031-4B6D-9D12-32F8CE813E44}" type="pres">
      <dgm:prSet presAssocID="{A4B037DE-8BFA-419F-9834-FD998C885329}" presName="node" presStyleLbl="node1" presStyleIdx="2" presStyleCnt="6">
        <dgm:presLayoutVars>
          <dgm:bulletEnabled val="1"/>
        </dgm:presLayoutVars>
      </dgm:prSet>
      <dgm:spPr/>
    </dgm:pt>
    <dgm:pt modelId="{D65A40C7-49F6-487C-B69F-F6C23820871C}" type="pres">
      <dgm:prSet presAssocID="{63C94C42-4A8E-4060-BB35-179DEC653393}" presName="sibTrans" presStyleCnt="0"/>
      <dgm:spPr/>
    </dgm:pt>
    <dgm:pt modelId="{0D36605E-7DD3-495D-AF92-D449F67D1459}" type="pres">
      <dgm:prSet presAssocID="{A6C49A90-DD37-4E24-8AFD-F7BC16C329BC}" presName="node" presStyleLbl="node1" presStyleIdx="3" presStyleCnt="6">
        <dgm:presLayoutVars>
          <dgm:bulletEnabled val="1"/>
        </dgm:presLayoutVars>
      </dgm:prSet>
      <dgm:spPr/>
    </dgm:pt>
    <dgm:pt modelId="{3F1AE98B-785B-4E87-A14D-9EE92B8F53D7}" type="pres">
      <dgm:prSet presAssocID="{B5534562-B3C5-4770-8B82-2304F1479621}" presName="sibTrans" presStyleCnt="0"/>
      <dgm:spPr/>
    </dgm:pt>
    <dgm:pt modelId="{39E5910C-763A-421E-ACFA-BF54B7B66C18}" type="pres">
      <dgm:prSet presAssocID="{F732E3C6-9AA3-4BBB-9357-AF67019861FB}" presName="node" presStyleLbl="node1" presStyleIdx="4" presStyleCnt="6">
        <dgm:presLayoutVars>
          <dgm:bulletEnabled val="1"/>
        </dgm:presLayoutVars>
      </dgm:prSet>
      <dgm:spPr/>
    </dgm:pt>
    <dgm:pt modelId="{A76A2483-69C7-4898-B30E-BD018E5543A3}" type="pres">
      <dgm:prSet presAssocID="{89253044-EDB4-41B4-9DC9-059AC33E1AB0}" presName="sibTrans" presStyleCnt="0"/>
      <dgm:spPr/>
    </dgm:pt>
    <dgm:pt modelId="{69F337AE-96F2-4929-AFBF-3C05B751C3F0}" type="pres">
      <dgm:prSet presAssocID="{D81FC688-5158-4D9C-9D7B-D0BD36CE6F12}" presName="node" presStyleLbl="node1" presStyleIdx="5" presStyleCnt="6">
        <dgm:presLayoutVars>
          <dgm:bulletEnabled val="1"/>
        </dgm:presLayoutVars>
      </dgm:prSet>
      <dgm:spPr/>
    </dgm:pt>
  </dgm:ptLst>
  <dgm:cxnLst>
    <dgm:cxn modelId="{7CD3AF02-C673-4035-A886-266B766C5A8C}" srcId="{70BD0509-C327-427C-BD11-50DFD45DC9CF}" destId="{F732E3C6-9AA3-4BBB-9357-AF67019861FB}" srcOrd="4" destOrd="0" parTransId="{632E120B-714A-43B7-9429-BC778941EB73}" sibTransId="{89253044-EDB4-41B4-9DC9-059AC33E1AB0}"/>
    <dgm:cxn modelId="{A8A55C05-7952-43E1-996F-45D1EC7CE506}" srcId="{70BD0509-C327-427C-BD11-50DFD45DC9CF}" destId="{246061A8-1BC5-4A57-A91C-7DB7B7E88A6C}" srcOrd="1" destOrd="0" parTransId="{715E2C2C-BD20-432E-A573-91BA8F095BC6}" sibTransId="{8732A1C3-B38B-423F-A36D-27C7CAE63237}"/>
    <dgm:cxn modelId="{6A53DC10-68F9-4531-B73A-1024C48B5E40}" srcId="{70BD0509-C327-427C-BD11-50DFD45DC9CF}" destId="{0D436EEF-1AB3-4B2F-B3BB-EF8F71CD4873}" srcOrd="0" destOrd="0" parTransId="{CC5F3B86-18CF-40B9-9718-4F59176A21B2}" sibTransId="{CF4E05E0-1EF0-44E2-B3C5-431700E968B9}"/>
    <dgm:cxn modelId="{8FB7E92E-3FC2-4CEF-AEC7-AABE8A5B048F}" type="presOf" srcId="{70BD0509-C327-427C-BD11-50DFD45DC9CF}" destId="{9E090033-8803-4C19-A92A-B5DC425A0527}" srcOrd="0" destOrd="0" presId="urn:microsoft.com/office/officeart/2005/8/layout/default"/>
    <dgm:cxn modelId="{E4A91334-7943-40B8-AF7F-5B4BF3099D36}" srcId="{70BD0509-C327-427C-BD11-50DFD45DC9CF}" destId="{A4B037DE-8BFA-419F-9834-FD998C885329}" srcOrd="2" destOrd="0" parTransId="{24AF22C1-0164-4DD4-BF64-D82AA841CED7}" sibTransId="{63C94C42-4A8E-4060-BB35-179DEC653393}"/>
    <dgm:cxn modelId="{C88C313E-6C21-4F2C-AF67-8957B9058D51}" type="presOf" srcId="{D81FC688-5158-4D9C-9D7B-D0BD36CE6F12}" destId="{69F337AE-96F2-4929-AFBF-3C05B751C3F0}" srcOrd="0" destOrd="0" presId="urn:microsoft.com/office/officeart/2005/8/layout/default"/>
    <dgm:cxn modelId="{0F53B547-AD52-45AF-9779-23A9A600F34F}" type="presOf" srcId="{A4B037DE-8BFA-419F-9834-FD998C885329}" destId="{0B3FED2C-B031-4B6D-9D12-32F8CE813E44}" srcOrd="0" destOrd="0" presId="urn:microsoft.com/office/officeart/2005/8/layout/default"/>
    <dgm:cxn modelId="{E83F976C-C11B-44C4-9F68-0DC782287B7A}" type="presOf" srcId="{246061A8-1BC5-4A57-A91C-7DB7B7E88A6C}" destId="{C1E861DA-E51F-4484-B4DF-F375B853F3E2}" srcOrd="0" destOrd="0" presId="urn:microsoft.com/office/officeart/2005/8/layout/default"/>
    <dgm:cxn modelId="{F8F04E8E-53EA-48DE-B956-252FA6E1F63F}" type="presOf" srcId="{A6C49A90-DD37-4E24-8AFD-F7BC16C329BC}" destId="{0D36605E-7DD3-495D-AF92-D449F67D1459}" srcOrd="0" destOrd="0" presId="urn:microsoft.com/office/officeart/2005/8/layout/default"/>
    <dgm:cxn modelId="{C80F5E96-274C-474D-8B86-0EE2372F9AAB}" srcId="{70BD0509-C327-427C-BD11-50DFD45DC9CF}" destId="{A6C49A90-DD37-4E24-8AFD-F7BC16C329BC}" srcOrd="3" destOrd="0" parTransId="{6C520024-B9FA-4846-BDA8-45A461010134}" sibTransId="{B5534562-B3C5-4770-8B82-2304F1479621}"/>
    <dgm:cxn modelId="{81E70D99-2EF3-4EF3-95D6-12B2F54DCCF7}" srcId="{70BD0509-C327-427C-BD11-50DFD45DC9CF}" destId="{D81FC688-5158-4D9C-9D7B-D0BD36CE6F12}" srcOrd="5" destOrd="0" parTransId="{F6E10024-6364-4A52-9201-F401C0716D99}" sibTransId="{FA139BCD-99C0-4EE1-900B-5B249A46858C}"/>
    <dgm:cxn modelId="{AAC54A9D-D1BA-4C08-9C6A-28EAE74F1117}" type="presOf" srcId="{F732E3C6-9AA3-4BBB-9357-AF67019861FB}" destId="{39E5910C-763A-421E-ACFA-BF54B7B66C18}" srcOrd="0" destOrd="0" presId="urn:microsoft.com/office/officeart/2005/8/layout/default"/>
    <dgm:cxn modelId="{C85386E4-42A1-4744-9CF2-60BD75B41732}" type="presOf" srcId="{0D436EEF-1AB3-4B2F-B3BB-EF8F71CD4873}" destId="{8C8ED52D-6C0D-4C20-8E45-C08555F8DB1F}" srcOrd="0" destOrd="0" presId="urn:microsoft.com/office/officeart/2005/8/layout/default"/>
    <dgm:cxn modelId="{BD551B20-5B99-4318-A983-BEC0FEC50509}" type="presParOf" srcId="{9E090033-8803-4C19-A92A-B5DC425A0527}" destId="{8C8ED52D-6C0D-4C20-8E45-C08555F8DB1F}" srcOrd="0" destOrd="0" presId="urn:microsoft.com/office/officeart/2005/8/layout/default"/>
    <dgm:cxn modelId="{A28E9D5A-8ADB-40D2-A10E-C83AF9F36EB2}" type="presParOf" srcId="{9E090033-8803-4C19-A92A-B5DC425A0527}" destId="{757316BB-6584-43F2-9FF2-1BA950188DAA}" srcOrd="1" destOrd="0" presId="urn:microsoft.com/office/officeart/2005/8/layout/default"/>
    <dgm:cxn modelId="{7D734BA3-8309-4387-96D3-141ADD5A3B9B}" type="presParOf" srcId="{9E090033-8803-4C19-A92A-B5DC425A0527}" destId="{C1E861DA-E51F-4484-B4DF-F375B853F3E2}" srcOrd="2" destOrd="0" presId="urn:microsoft.com/office/officeart/2005/8/layout/default"/>
    <dgm:cxn modelId="{7CA63578-C48C-4654-8EC0-D7F66D44EAC5}" type="presParOf" srcId="{9E090033-8803-4C19-A92A-B5DC425A0527}" destId="{51920395-ABBA-44BB-BB5F-65BDCDD93E0A}" srcOrd="3" destOrd="0" presId="urn:microsoft.com/office/officeart/2005/8/layout/default"/>
    <dgm:cxn modelId="{8E28F3F6-9B8E-4FA2-9541-9B7509563005}" type="presParOf" srcId="{9E090033-8803-4C19-A92A-B5DC425A0527}" destId="{0B3FED2C-B031-4B6D-9D12-32F8CE813E44}" srcOrd="4" destOrd="0" presId="urn:microsoft.com/office/officeart/2005/8/layout/default"/>
    <dgm:cxn modelId="{9FAD61DC-90BA-425F-A0A6-2144BC05CF5A}" type="presParOf" srcId="{9E090033-8803-4C19-A92A-B5DC425A0527}" destId="{D65A40C7-49F6-487C-B69F-F6C23820871C}" srcOrd="5" destOrd="0" presId="urn:microsoft.com/office/officeart/2005/8/layout/default"/>
    <dgm:cxn modelId="{56BDD181-082C-45BC-BE6E-64A9AE1A037B}" type="presParOf" srcId="{9E090033-8803-4C19-A92A-B5DC425A0527}" destId="{0D36605E-7DD3-495D-AF92-D449F67D1459}" srcOrd="6" destOrd="0" presId="urn:microsoft.com/office/officeart/2005/8/layout/default"/>
    <dgm:cxn modelId="{5C0F2C5A-5662-4168-B7C6-936AC01649F9}" type="presParOf" srcId="{9E090033-8803-4C19-A92A-B5DC425A0527}" destId="{3F1AE98B-785B-4E87-A14D-9EE92B8F53D7}" srcOrd="7" destOrd="0" presId="urn:microsoft.com/office/officeart/2005/8/layout/default"/>
    <dgm:cxn modelId="{7CC82A8F-F42F-4780-B060-76A69D799CE1}" type="presParOf" srcId="{9E090033-8803-4C19-A92A-B5DC425A0527}" destId="{39E5910C-763A-421E-ACFA-BF54B7B66C18}" srcOrd="8" destOrd="0" presId="urn:microsoft.com/office/officeart/2005/8/layout/default"/>
    <dgm:cxn modelId="{14208553-004C-403E-BEE3-A488075D261D}" type="presParOf" srcId="{9E090033-8803-4C19-A92A-B5DC425A0527}" destId="{A76A2483-69C7-4898-B30E-BD018E5543A3}" srcOrd="9" destOrd="0" presId="urn:microsoft.com/office/officeart/2005/8/layout/default"/>
    <dgm:cxn modelId="{CA160C39-9FDC-4CB7-94AD-1E5CB18FA324}" type="presParOf" srcId="{9E090033-8803-4C19-A92A-B5DC425A0527}" destId="{69F337AE-96F2-4929-AFBF-3C05B751C3F0}" srcOrd="1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3.xml><?xml version="1.0" encoding="utf-8"?>
<dgm:dataModel xmlns:dgm="http://schemas.openxmlformats.org/drawingml/2006/diagram" xmlns:a="http://schemas.openxmlformats.org/drawingml/2006/main">
  <dgm:ptLst>
    <dgm:pt modelId="{A30B948C-1A45-44BF-808B-2BE6806A1096}"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lv-LV"/>
        </a:p>
      </dgm:t>
    </dgm:pt>
    <dgm:pt modelId="{F9F61FF5-9731-41EF-9C84-1C3EE43F2377}">
      <dgm:prSet phldrT="[Text]" custT="1"/>
      <dgm:spPr>
        <a:xfrm>
          <a:off x="0" y="1068"/>
          <a:ext cx="1611615" cy="1243155"/>
        </a:xfrm>
        <a:prstGeom prst="rect">
          <a:avLst/>
        </a:prstGeom>
        <a:noFill/>
        <a:ln>
          <a:noFill/>
        </a:ln>
        <a:effectLst/>
      </dgm:spPr>
      <dgm:t>
        <a:bodyPr anchor="ctr" anchorCtr="1"/>
        <a:lstStyle/>
        <a:p>
          <a:pPr algn="ctr">
            <a:buNone/>
          </a:pPr>
          <a:r>
            <a:rPr lang="lv-LV" sz="1400" b="1" dirty="0">
              <a:solidFill>
                <a:srgbClr val="000000">
                  <a:hueOff val="0"/>
                  <a:satOff val="0"/>
                  <a:lumOff val="0"/>
                  <a:alphaOff val="0"/>
                </a:srgbClr>
              </a:solidFill>
              <a:effectLst/>
              <a:latin typeface="Verdana" panose="020B0604030504040204" pitchFamily="34" charset="0"/>
              <a:ea typeface="Verdana" panose="020B0604030504040204" pitchFamily="34" charset="0"/>
              <a:cs typeface="Times New Roman" panose="02020603050405020304" pitchFamily="18" charset="0"/>
            </a:rPr>
            <a:t>NMPD </a:t>
          </a:r>
          <a:r>
            <a:rPr lang="lv-LV" sz="1400" dirty="0">
              <a:solidFill>
                <a:srgbClr val="000000">
                  <a:hueOff val="0"/>
                  <a:satOff val="0"/>
                  <a:lumOff val="0"/>
                  <a:alphaOff val="0"/>
                </a:srgbClr>
              </a:solidFill>
              <a:effectLst/>
              <a:latin typeface="Verdana" panose="020B0604030504040204" pitchFamily="34" charset="0"/>
              <a:ea typeface="Verdana" panose="020B0604030504040204" pitchFamily="34" charset="0"/>
              <a:cs typeface="Times New Roman" panose="02020603050405020304" pitchFamily="18" charset="0"/>
            </a:rPr>
            <a:t>izpildīto izsaukumu skaits </a:t>
          </a:r>
          <a:r>
            <a:rPr lang="lv-LV" sz="1400" b="1" dirty="0">
              <a:solidFill>
                <a:srgbClr val="000000">
                  <a:hueOff val="0"/>
                  <a:satOff val="0"/>
                  <a:lumOff val="0"/>
                  <a:alphaOff val="0"/>
                </a:srgbClr>
              </a:solidFill>
              <a:effectLst/>
              <a:latin typeface="Verdana" panose="020B0604030504040204" pitchFamily="34" charset="0"/>
              <a:ea typeface="Verdana" panose="020B0604030504040204" pitchFamily="34" charset="0"/>
              <a:cs typeface="Times New Roman" panose="02020603050405020304" pitchFamily="18" charset="0"/>
            </a:rPr>
            <a:t>kopā</a:t>
          </a:r>
          <a:r>
            <a:rPr lang="lv-LV" sz="1400" dirty="0">
              <a:solidFill>
                <a:srgbClr val="000000">
                  <a:hueOff val="0"/>
                  <a:satOff val="0"/>
                  <a:lumOff val="0"/>
                  <a:alphaOff val="0"/>
                </a:srgbClr>
              </a:solidFill>
              <a:effectLst/>
              <a:latin typeface="Verdana" panose="020B0604030504040204" pitchFamily="34" charset="0"/>
              <a:ea typeface="Verdana" panose="020B0604030504040204" pitchFamily="34" charset="0"/>
              <a:cs typeface="Times New Roman" panose="02020603050405020304" pitchFamily="18" charset="0"/>
            </a:rPr>
            <a:t> (no 28.02.2022. līdz </a:t>
          </a:r>
          <a:r>
            <a:rPr lang="en-US" sz="1400" dirty="0">
              <a:solidFill>
                <a:srgbClr val="000000">
                  <a:hueOff val="0"/>
                  <a:satOff val="0"/>
                  <a:lumOff val="0"/>
                  <a:alphaOff val="0"/>
                </a:srgbClr>
              </a:solidFill>
              <a:effectLst/>
              <a:latin typeface="Verdana" panose="020B0604030504040204" pitchFamily="34" charset="0"/>
              <a:ea typeface="Verdana" panose="020B0604030504040204" pitchFamily="34" charset="0"/>
              <a:cs typeface="Times New Roman" panose="02020603050405020304" pitchFamily="18" charset="0"/>
            </a:rPr>
            <a:t>31</a:t>
          </a:r>
          <a:r>
            <a:rPr lang="lv-LV" sz="1400" dirty="0">
              <a:solidFill>
                <a:srgbClr val="000000">
                  <a:hueOff val="0"/>
                  <a:satOff val="0"/>
                  <a:lumOff val="0"/>
                  <a:alphaOff val="0"/>
                </a:srgbClr>
              </a:solidFill>
              <a:effectLst/>
              <a:latin typeface="Verdana" panose="020B0604030504040204" pitchFamily="34" charset="0"/>
              <a:ea typeface="Verdana" panose="020B0604030504040204" pitchFamily="34" charset="0"/>
              <a:cs typeface="Times New Roman" panose="02020603050405020304" pitchFamily="18" charset="0"/>
            </a:rPr>
            <a:t>.</a:t>
          </a:r>
          <a:r>
            <a:rPr lang="en-US" sz="1400" dirty="0">
              <a:solidFill>
                <a:srgbClr val="000000">
                  <a:hueOff val="0"/>
                  <a:satOff val="0"/>
                  <a:lumOff val="0"/>
                  <a:alphaOff val="0"/>
                </a:srgbClr>
              </a:solidFill>
              <a:effectLst/>
              <a:latin typeface="Verdana" panose="020B0604030504040204" pitchFamily="34" charset="0"/>
              <a:ea typeface="Verdana" panose="020B0604030504040204" pitchFamily="34" charset="0"/>
              <a:cs typeface="Times New Roman" panose="02020603050405020304" pitchFamily="18" charset="0"/>
            </a:rPr>
            <a:t>12</a:t>
          </a:r>
          <a:r>
            <a:rPr lang="lv-LV" sz="1400" dirty="0">
              <a:solidFill>
                <a:srgbClr val="000000">
                  <a:hueOff val="0"/>
                  <a:satOff val="0"/>
                  <a:lumOff val="0"/>
                  <a:alphaOff val="0"/>
                </a:srgbClr>
              </a:solidFill>
              <a:effectLst/>
              <a:latin typeface="Verdana" panose="020B0604030504040204" pitchFamily="34" charset="0"/>
              <a:ea typeface="Verdana" panose="020B0604030504040204" pitchFamily="34" charset="0"/>
              <a:cs typeface="Times New Roman" panose="02020603050405020304" pitchFamily="18" charset="0"/>
            </a:rPr>
            <a:t>.2024.) </a:t>
          </a:r>
        </a:p>
        <a:p>
          <a:pPr algn="ctr">
            <a:buNone/>
          </a:pPr>
          <a:r>
            <a:rPr lang="en-US" sz="1400" b="1" dirty="0">
              <a:solidFill>
                <a:srgbClr val="000000">
                  <a:hueOff val="0"/>
                  <a:satOff val="0"/>
                  <a:lumOff val="0"/>
                  <a:alphaOff val="0"/>
                </a:srgbClr>
              </a:solidFill>
              <a:effectLst/>
              <a:latin typeface="Verdana" panose="020B0604030504040204" pitchFamily="34" charset="0"/>
              <a:ea typeface="Verdana" panose="020B0604030504040204" pitchFamily="34" charset="0"/>
              <a:cs typeface="Times New Roman" panose="02020603050405020304" pitchFamily="18" charset="0"/>
            </a:rPr>
            <a:t>5 214</a:t>
          </a:r>
          <a:endParaRPr lang="lv-LV" sz="1400" b="1" dirty="0">
            <a:solidFill>
              <a:srgbClr val="000000">
                <a:hueOff val="0"/>
                <a:satOff val="0"/>
                <a:lumOff val="0"/>
                <a:alphaOff val="0"/>
              </a:srgbClr>
            </a:solidFill>
            <a:effectLst/>
            <a:latin typeface="Verdana" panose="020B0604030504040204" pitchFamily="34" charset="0"/>
            <a:ea typeface="Verdana" panose="020B0604030504040204" pitchFamily="34" charset="0"/>
            <a:cs typeface="Times New Roman" panose="02020603050405020304" pitchFamily="18" charset="0"/>
          </a:endParaRPr>
        </a:p>
      </dgm:t>
    </dgm:pt>
    <dgm:pt modelId="{43AEECBF-2ECB-4A67-BB19-E23DC6C5A06C}" type="parTrans" cxnId="{AFF710FF-48D8-4BF4-948A-28AC464645BB}">
      <dgm:prSet/>
      <dgm:spPr/>
      <dgm:t>
        <a:bodyPr/>
        <a:lstStyle/>
        <a:p>
          <a:endParaRPr lang="lv-LV" sz="1400">
            <a:latin typeface="Verdana" panose="020B0604030504040204" pitchFamily="34" charset="0"/>
            <a:ea typeface="Verdana" panose="020B0604030504040204" pitchFamily="34" charset="0"/>
          </a:endParaRPr>
        </a:p>
      </dgm:t>
    </dgm:pt>
    <dgm:pt modelId="{6E04A988-3AB5-4387-A19D-3674B4047B76}" type="sibTrans" cxnId="{AFF710FF-48D8-4BF4-948A-28AC464645BB}">
      <dgm:prSet/>
      <dgm:spPr/>
      <dgm:t>
        <a:bodyPr/>
        <a:lstStyle/>
        <a:p>
          <a:endParaRPr lang="lv-LV" sz="1400">
            <a:latin typeface="Verdana" panose="020B0604030504040204" pitchFamily="34" charset="0"/>
            <a:ea typeface="Verdana" panose="020B0604030504040204" pitchFamily="34" charset="0"/>
          </a:endParaRPr>
        </a:p>
      </dgm:t>
    </dgm:pt>
    <dgm:pt modelId="{67D08501-63F4-4981-AA80-0485978DFD7D}">
      <dgm:prSet phldrT="[Text]" custT="1"/>
      <dgm:spPr>
        <a:xfrm>
          <a:off x="1659269" y="668"/>
          <a:ext cx="2491488" cy="635660"/>
        </a:xfrm>
        <a:prstGeom prst="rect">
          <a:avLst/>
        </a:prstGeom>
        <a:noFill/>
        <a:ln>
          <a:noFill/>
        </a:ln>
        <a:effectLst/>
      </dgm:spPr>
      <dgm:t>
        <a:bodyPr/>
        <a:lstStyle/>
        <a:p>
          <a:pPr>
            <a:spcAft>
              <a:spcPts val="0"/>
            </a:spcAft>
            <a:buNone/>
          </a:pPr>
          <a:r>
            <a:rPr lang="lv-LV" sz="1400" dirty="0">
              <a:solidFill>
                <a:srgbClr val="000000">
                  <a:hueOff val="0"/>
                  <a:satOff val="0"/>
                  <a:lumOff val="0"/>
                  <a:alphaOff val="0"/>
                </a:srgbClr>
              </a:solidFill>
              <a:effectLst/>
              <a:latin typeface="Verdana" panose="020B0604030504040204" pitchFamily="34" charset="0"/>
              <a:ea typeface="Verdana" panose="020B0604030504040204" pitchFamily="34" charset="0"/>
              <a:cs typeface="Times New Roman" panose="02020603050405020304" pitchFamily="18" charset="0"/>
            </a:rPr>
            <a:t>t.sk. pacients nogādāts ārstniecības iestādē </a:t>
          </a:r>
        </a:p>
        <a:p>
          <a:pPr>
            <a:spcAft>
              <a:spcPct val="35000"/>
            </a:spcAft>
            <a:buNone/>
          </a:pPr>
          <a:r>
            <a:rPr lang="lv-LV" sz="1400" b="1" dirty="0">
              <a:solidFill>
                <a:srgbClr val="000000">
                  <a:hueOff val="0"/>
                  <a:satOff val="0"/>
                  <a:lumOff val="0"/>
                  <a:alphaOff val="0"/>
                </a:srgbClr>
              </a:solidFill>
              <a:effectLst/>
              <a:latin typeface="Verdana" panose="020B0604030504040204" pitchFamily="34" charset="0"/>
              <a:ea typeface="Verdana" panose="020B0604030504040204" pitchFamily="34" charset="0"/>
              <a:cs typeface="Times New Roman" panose="02020603050405020304" pitchFamily="18" charset="0"/>
            </a:rPr>
            <a:t>2 </a:t>
          </a:r>
          <a:r>
            <a:rPr lang="en-US" sz="1400" b="1" dirty="0">
              <a:solidFill>
                <a:srgbClr val="000000">
                  <a:hueOff val="0"/>
                  <a:satOff val="0"/>
                  <a:lumOff val="0"/>
                  <a:alphaOff val="0"/>
                </a:srgbClr>
              </a:solidFill>
              <a:effectLst/>
              <a:latin typeface="Verdana" panose="020B0604030504040204" pitchFamily="34" charset="0"/>
              <a:ea typeface="Verdana" panose="020B0604030504040204" pitchFamily="34" charset="0"/>
              <a:cs typeface="Times New Roman" panose="02020603050405020304" pitchFamily="18" charset="0"/>
            </a:rPr>
            <a:t>816</a:t>
          </a:r>
          <a:r>
            <a:rPr lang="lv-LV" sz="1400" b="1" dirty="0">
              <a:solidFill>
                <a:srgbClr val="000000">
                  <a:hueOff val="0"/>
                  <a:satOff val="0"/>
                  <a:lumOff val="0"/>
                  <a:alphaOff val="0"/>
                </a:srgbClr>
              </a:solidFill>
              <a:effectLst/>
              <a:latin typeface="Verdana" panose="020B0604030504040204" pitchFamily="34" charset="0"/>
              <a:ea typeface="Verdana" panose="020B0604030504040204" pitchFamily="34" charset="0"/>
              <a:cs typeface="Times New Roman" panose="02020603050405020304" pitchFamily="18" charset="0"/>
            </a:rPr>
            <a:t> </a:t>
          </a:r>
          <a:r>
            <a:rPr lang="lv-LV" sz="1400" dirty="0">
              <a:solidFill>
                <a:srgbClr val="000000">
                  <a:hueOff val="0"/>
                  <a:satOff val="0"/>
                  <a:lumOff val="0"/>
                  <a:alphaOff val="0"/>
                </a:srgbClr>
              </a:solidFill>
              <a:effectLst/>
              <a:latin typeface="Verdana" panose="020B0604030504040204" pitchFamily="34" charset="0"/>
              <a:ea typeface="Verdana" panose="020B0604030504040204" pitchFamily="34" charset="0"/>
              <a:cs typeface="Times New Roman" panose="02020603050405020304" pitchFamily="18" charset="0"/>
            </a:rPr>
            <a:t>gadījumā</a:t>
          </a:r>
          <a:endParaRPr lang="lv-LV" sz="1400" dirty="0">
            <a:solidFill>
              <a:srgbClr val="000000">
                <a:hueOff val="0"/>
                <a:satOff val="0"/>
                <a:lumOff val="0"/>
                <a:alphaOff val="0"/>
              </a:srgbClr>
            </a:solidFill>
            <a:latin typeface="Verdana" panose="020B0604030504040204" pitchFamily="34" charset="0"/>
            <a:ea typeface="Verdana" panose="020B0604030504040204" pitchFamily="34" charset="0"/>
            <a:cs typeface="+mn-cs"/>
          </a:endParaRPr>
        </a:p>
      </dgm:t>
    </dgm:pt>
    <dgm:pt modelId="{BEC7EB74-2102-4187-B082-6B8903AAA35F}" type="parTrans" cxnId="{0D8C59EF-3857-4542-8736-A04B84F3B4FA}">
      <dgm:prSet/>
      <dgm:spPr/>
      <dgm:t>
        <a:bodyPr/>
        <a:lstStyle/>
        <a:p>
          <a:endParaRPr lang="lv-LV" sz="1400">
            <a:latin typeface="Verdana" panose="020B0604030504040204" pitchFamily="34" charset="0"/>
            <a:ea typeface="Verdana" panose="020B0604030504040204" pitchFamily="34" charset="0"/>
          </a:endParaRPr>
        </a:p>
      </dgm:t>
    </dgm:pt>
    <dgm:pt modelId="{26AE9BAA-190C-446C-A7AC-F39F383A7C91}" type="sibTrans" cxnId="{0D8C59EF-3857-4542-8736-A04B84F3B4FA}">
      <dgm:prSet/>
      <dgm:spPr/>
      <dgm:t>
        <a:bodyPr/>
        <a:lstStyle/>
        <a:p>
          <a:endParaRPr lang="lv-LV" sz="1400">
            <a:latin typeface="Verdana" panose="020B0604030504040204" pitchFamily="34" charset="0"/>
            <a:ea typeface="Verdana" panose="020B0604030504040204" pitchFamily="34" charset="0"/>
          </a:endParaRPr>
        </a:p>
      </dgm:t>
    </dgm:pt>
    <dgm:pt modelId="{F449D292-FE80-421A-8E05-103B472ACEDE}">
      <dgm:prSet phldrT="[Text]" custT="1"/>
      <dgm:spPr>
        <a:xfrm>
          <a:off x="1659223" y="700296"/>
          <a:ext cx="2491488" cy="635660"/>
        </a:xfrm>
        <a:prstGeom prst="rect">
          <a:avLst/>
        </a:prstGeom>
        <a:noFill/>
        <a:ln>
          <a:noFill/>
        </a:ln>
        <a:effectLst/>
      </dgm:spPr>
      <dgm:t>
        <a:bodyPr/>
        <a:lstStyle/>
        <a:p>
          <a:pPr>
            <a:buNone/>
          </a:pPr>
          <a:r>
            <a:rPr lang="lv-LV" sz="1400" dirty="0">
              <a:solidFill>
                <a:srgbClr val="000000">
                  <a:hueOff val="0"/>
                  <a:satOff val="0"/>
                  <a:lumOff val="0"/>
                  <a:alphaOff val="0"/>
                </a:srgbClr>
              </a:solidFill>
              <a:effectLst/>
              <a:latin typeface="Verdana" panose="020B0604030504040204" pitchFamily="34" charset="0"/>
              <a:ea typeface="Verdana" panose="020B0604030504040204" pitchFamily="34" charset="0"/>
              <a:cs typeface="Times New Roman" panose="02020603050405020304" pitchFamily="18" charset="0"/>
            </a:rPr>
            <a:t>t.sk. veikta pārvešana </a:t>
          </a:r>
          <a:r>
            <a:rPr lang="en-US" sz="1400" b="1" dirty="0">
              <a:solidFill>
                <a:srgbClr val="000000">
                  <a:hueOff val="0"/>
                  <a:satOff val="0"/>
                  <a:lumOff val="0"/>
                  <a:alphaOff val="0"/>
                </a:srgbClr>
              </a:solidFill>
              <a:effectLst/>
              <a:latin typeface="Verdana" panose="020B0604030504040204" pitchFamily="34" charset="0"/>
              <a:ea typeface="Verdana" panose="020B0604030504040204" pitchFamily="34" charset="0"/>
              <a:cs typeface="Times New Roman" panose="02020603050405020304" pitchFamily="18" charset="0"/>
            </a:rPr>
            <a:t>201</a:t>
          </a:r>
          <a:r>
            <a:rPr lang="lv-LV" sz="1400" b="1" dirty="0">
              <a:solidFill>
                <a:srgbClr val="000000">
                  <a:hueOff val="0"/>
                  <a:satOff val="0"/>
                  <a:lumOff val="0"/>
                  <a:alphaOff val="0"/>
                </a:srgbClr>
              </a:solidFill>
              <a:effectLst/>
              <a:latin typeface="Verdana" panose="020B0604030504040204" pitchFamily="34" charset="0"/>
              <a:ea typeface="Verdana" panose="020B0604030504040204" pitchFamily="34" charset="0"/>
              <a:cs typeface="Times New Roman" panose="02020603050405020304" pitchFamily="18" charset="0"/>
            </a:rPr>
            <a:t> </a:t>
          </a:r>
          <a:r>
            <a:rPr lang="lv-LV" sz="1400" b="0" dirty="0">
              <a:solidFill>
                <a:srgbClr val="000000">
                  <a:hueOff val="0"/>
                  <a:satOff val="0"/>
                  <a:lumOff val="0"/>
                  <a:alphaOff val="0"/>
                </a:srgbClr>
              </a:solidFill>
              <a:effectLst/>
              <a:latin typeface="Verdana" panose="020B0604030504040204" pitchFamily="34" charset="0"/>
              <a:ea typeface="Verdana" panose="020B0604030504040204" pitchFamily="34" charset="0"/>
              <a:cs typeface="Times New Roman" panose="02020603050405020304" pitchFamily="18" charset="0"/>
            </a:rPr>
            <a:t>gadījumos</a:t>
          </a:r>
          <a:endParaRPr lang="lv-LV" sz="1400" b="0" dirty="0">
            <a:solidFill>
              <a:srgbClr val="000000">
                <a:hueOff val="0"/>
                <a:satOff val="0"/>
                <a:lumOff val="0"/>
                <a:alphaOff val="0"/>
              </a:srgbClr>
            </a:solidFill>
            <a:latin typeface="Verdana" panose="020B0604030504040204" pitchFamily="34" charset="0"/>
            <a:ea typeface="Verdana" panose="020B0604030504040204" pitchFamily="34" charset="0"/>
            <a:cs typeface="+mn-cs"/>
          </a:endParaRPr>
        </a:p>
      </dgm:t>
    </dgm:pt>
    <dgm:pt modelId="{BC224619-395B-449D-A092-A7B07AB2B3A3}" type="parTrans" cxnId="{A9AC3078-4D26-49CD-8348-7FC94CA1D218}">
      <dgm:prSet/>
      <dgm:spPr/>
      <dgm:t>
        <a:bodyPr/>
        <a:lstStyle/>
        <a:p>
          <a:endParaRPr lang="lv-LV" sz="1400">
            <a:latin typeface="Verdana" panose="020B0604030504040204" pitchFamily="34" charset="0"/>
            <a:ea typeface="Verdana" panose="020B0604030504040204" pitchFamily="34" charset="0"/>
          </a:endParaRPr>
        </a:p>
      </dgm:t>
    </dgm:pt>
    <dgm:pt modelId="{A96FB615-4E00-4A14-A77E-F82F9D8005FC}" type="sibTrans" cxnId="{A9AC3078-4D26-49CD-8348-7FC94CA1D218}">
      <dgm:prSet/>
      <dgm:spPr/>
      <dgm:t>
        <a:bodyPr/>
        <a:lstStyle/>
        <a:p>
          <a:endParaRPr lang="lv-LV" sz="1400">
            <a:latin typeface="Verdana" panose="020B0604030504040204" pitchFamily="34" charset="0"/>
            <a:ea typeface="Verdana" panose="020B0604030504040204" pitchFamily="34" charset="0"/>
          </a:endParaRPr>
        </a:p>
      </dgm:t>
    </dgm:pt>
    <dgm:pt modelId="{1E18FE1D-D1F9-497F-BE9F-A643678839BD}" type="pres">
      <dgm:prSet presAssocID="{A30B948C-1A45-44BF-808B-2BE6806A1096}" presName="vert0" presStyleCnt="0">
        <dgm:presLayoutVars>
          <dgm:dir/>
          <dgm:animOne val="branch"/>
          <dgm:animLvl val="lvl"/>
        </dgm:presLayoutVars>
      </dgm:prSet>
      <dgm:spPr/>
    </dgm:pt>
    <dgm:pt modelId="{E5566067-2DE4-43C5-8301-AF72DC76BA30}" type="pres">
      <dgm:prSet presAssocID="{F9F61FF5-9731-41EF-9C84-1C3EE43F2377}" presName="thickLine" presStyleLbl="alignNode1" presStyleIdx="0" presStyleCnt="1" custLinFactNeighborX="-5976" custLinFactNeighborY="646"/>
      <dgm:spPr>
        <a:xfrm>
          <a:off x="0" y="9897"/>
          <a:ext cx="4150758" cy="0"/>
        </a:xfrm>
        <a:prstGeom prst="line">
          <a:avLst/>
        </a:prstGeom>
        <a:solidFill>
          <a:srgbClr val="C0504D">
            <a:hueOff val="0"/>
            <a:satOff val="0"/>
            <a:lumOff val="0"/>
            <a:alphaOff val="0"/>
          </a:srgbClr>
        </a:solidFill>
        <a:ln w="25400" cap="flat" cmpd="sng" algn="ctr">
          <a:solidFill>
            <a:srgbClr val="C0504D">
              <a:hueOff val="0"/>
              <a:satOff val="0"/>
              <a:lumOff val="0"/>
              <a:alphaOff val="0"/>
            </a:srgbClr>
          </a:solidFill>
          <a:prstDash val="solid"/>
        </a:ln>
        <a:effectLst/>
      </dgm:spPr>
    </dgm:pt>
    <dgm:pt modelId="{37DB51B3-8F04-4F86-8822-DD061D154169}" type="pres">
      <dgm:prSet presAssocID="{F9F61FF5-9731-41EF-9C84-1C3EE43F2377}" presName="horz1" presStyleCnt="0"/>
      <dgm:spPr/>
    </dgm:pt>
    <dgm:pt modelId="{0ED45907-96BE-4B8F-9D16-B26281C84CF3}" type="pres">
      <dgm:prSet presAssocID="{F9F61FF5-9731-41EF-9C84-1C3EE43F2377}" presName="tx1" presStyleLbl="revTx" presStyleIdx="0" presStyleCnt="3" custScaleX="253888" custScaleY="90909"/>
      <dgm:spPr/>
    </dgm:pt>
    <dgm:pt modelId="{5593E373-7BC1-4146-894E-7146251AD09A}" type="pres">
      <dgm:prSet presAssocID="{F9F61FF5-9731-41EF-9C84-1C3EE43F2377}" presName="vert1" presStyleCnt="0"/>
      <dgm:spPr/>
    </dgm:pt>
    <dgm:pt modelId="{DE0A8286-2263-46B6-8FA5-3F5096FF2318}" type="pres">
      <dgm:prSet presAssocID="{67D08501-63F4-4981-AA80-0485978DFD7D}" presName="vertSpace2a" presStyleCnt="0"/>
      <dgm:spPr/>
    </dgm:pt>
    <dgm:pt modelId="{552E7B42-FE09-4313-AB7A-1E820C176E67}" type="pres">
      <dgm:prSet presAssocID="{67D08501-63F4-4981-AA80-0485978DFD7D}" presName="horz2" presStyleCnt="0"/>
      <dgm:spPr/>
    </dgm:pt>
    <dgm:pt modelId="{2F47896A-53A8-447A-AEEA-F0DD7B27FF03}" type="pres">
      <dgm:prSet presAssocID="{67D08501-63F4-4981-AA80-0485978DFD7D}" presName="horzSpace2" presStyleCnt="0"/>
      <dgm:spPr/>
    </dgm:pt>
    <dgm:pt modelId="{957851F1-936D-4F9E-8391-6B29187AE76B}" type="pres">
      <dgm:prSet presAssocID="{67D08501-63F4-4981-AA80-0485978DFD7D}" presName="tx2" presStyleLbl="revTx" presStyleIdx="1" presStyleCnt="3" custLinFactNeighborX="2" custLinFactNeighborY="-5063"/>
      <dgm:spPr/>
    </dgm:pt>
    <dgm:pt modelId="{557C6A5E-4E07-44E2-817B-B15FD206AFE8}" type="pres">
      <dgm:prSet presAssocID="{67D08501-63F4-4981-AA80-0485978DFD7D}" presName="vert2" presStyleCnt="0"/>
      <dgm:spPr/>
    </dgm:pt>
    <dgm:pt modelId="{C745E31B-6B56-4323-AF43-CC1D83FBCE42}" type="pres">
      <dgm:prSet presAssocID="{67D08501-63F4-4981-AA80-0485978DFD7D}" presName="thinLine2b" presStyleLbl="callout" presStyleIdx="0" presStyleCnt="2"/>
      <dgm:spPr>
        <a:xfrm>
          <a:off x="1611615" y="668512"/>
          <a:ext cx="2539096" cy="0"/>
        </a:xfrm>
        <a:prstGeom prst="line">
          <a:avLst/>
        </a:prstGeom>
        <a:solidFill>
          <a:srgbClr val="C0504D">
            <a:hueOff val="0"/>
            <a:satOff val="0"/>
            <a:lumOff val="0"/>
            <a:alphaOff val="0"/>
          </a:srgbClr>
        </a:solidFill>
        <a:ln w="25400" cap="flat" cmpd="sng" algn="ctr">
          <a:solidFill>
            <a:srgbClr val="C0504D">
              <a:tint val="50000"/>
              <a:hueOff val="0"/>
              <a:satOff val="0"/>
              <a:lumOff val="0"/>
              <a:alphaOff val="0"/>
            </a:srgbClr>
          </a:solidFill>
          <a:prstDash val="solid"/>
        </a:ln>
        <a:effectLst/>
      </dgm:spPr>
    </dgm:pt>
    <dgm:pt modelId="{E5AA5597-12DF-445C-A7CF-28FAA6A2C29F}" type="pres">
      <dgm:prSet presAssocID="{67D08501-63F4-4981-AA80-0485978DFD7D}" presName="vertSpace2b" presStyleCnt="0"/>
      <dgm:spPr/>
    </dgm:pt>
    <dgm:pt modelId="{8661FB53-E3DA-4499-8CEC-BC0C89614665}" type="pres">
      <dgm:prSet presAssocID="{F449D292-FE80-421A-8E05-103B472ACEDE}" presName="horz2" presStyleCnt="0"/>
      <dgm:spPr/>
    </dgm:pt>
    <dgm:pt modelId="{7FA552E6-D6D4-421D-AA6A-19FB05601919}" type="pres">
      <dgm:prSet presAssocID="{F449D292-FE80-421A-8E05-103B472ACEDE}" presName="horzSpace2" presStyleCnt="0"/>
      <dgm:spPr/>
    </dgm:pt>
    <dgm:pt modelId="{B00DDE06-E16F-4A1A-ABC1-2661C83A9D1E}" type="pres">
      <dgm:prSet presAssocID="{F449D292-FE80-421A-8E05-103B472ACEDE}" presName="tx2" presStyleLbl="revTx" presStyleIdx="2" presStyleCnt="3"/>
      <dgm:spPr/>
    </dgm:pt>
    <dgm:pt modelId="{17B7BE58-4795-4C93-AB3F-A65F55FE1810}" type="pres">
      <dgm:prSet presAssocID="{F449D292-FE80-421A-8E05-103B472ACEDE}" presName="vert2" presStyleCnt="0"/>
      <dgm:spPr/>
    </dgm:pt>
    <dgm:pt modelId="{C7A39385-358D-413B-BB8E-F3F7D3B92027}" type="pres">
      <dgm:prSet presAssocID="{F449D292-FE80-421A-8E05-103B472ACEDE}" presName="thinLine2b" presStyleLbl="callout" presStyleIdx="1" presStyleCnt="2"/>
      <dgm:spPr>
        <a:xfrm>
          <a:off x="1611615" y="1335956"/>
          <a:ext cx="2539096" cy="0"/>
        </a:xfrm>
        <a:prstGeom prst="line">
          <a:avLst/>
        </a:prstGeom>
        <a:solidFill>
          <a:srgbClr val="C0504D">
            <a:hueOff val="0"/>
            <a:satOff val="0"/>
            <a:lumOff val="0"/>
            <a:alphaOff val="0"/>
          </a:srgbClr>
        </a:solidFill>
        <a:ln w="25400" cap="flat" cmpd="sng" algn="ctr">
          <a:solidFill>
            <a:srgbClr val="C0504D">
              <a:tint val="50000"/>
              <a:hueOff val="0"/>
              <a:satOff val="0"/>
              <a:lumOff val="0"/>
              <a:alphaOff val="0"/>
            </a:srgbClr>
          </a:solidFill>
          <a:prstDash val="solid"/>
        </a:ln>
        <a:effectLst/>
      </dgm:spPr>
    </dgm:pt>
    <dgm:pt modelId="{FD7466BB-E812-4937-9A16-106DEC3AD65B}" type="pres">
      <dgm:prSet presAssocID="{F449D292-FE80-421A-8E05-103B472ACEDE}" presName="vertSpace2b" presStyleCnt="0"/>
      <dgm:spPr/>
    </dgm:pt>
  </dgm:ptLst>
  <dgm:cxnLst>
    <dgm:cxn modelId="{DA268613-C507-4E17-B194-1466E0AC0F10}" type="presOf" srcId="{A30B948C-1A45-44BF-808B-2BE6806A1096}" destId="{1E18FE1D-D1F9-497F-BE9F-A643678839BD}" srcOrd="0" destOrd="0" presId="urn:microsoft.com/office/officeart/2008/layout/LinedList"/>
    <dgm:cxn modelId="{A9AC3078-4D26-49CD-8348-7FC94CA1D218}" srcId="{F9F61FF5-9731-41EF-9C84-1C3EE43F2377}" destId="{F449D292-FE80-421A-8E05-103B472ACEDE}" srcOrd="1" destOrd="0" parTransId="{BC224619-395B-449D-A092-A7B07AB2B3A3}" sibTransId="{A96FB615-4E00-4A14-A77E-F82F9D8005FC}"/>
    <dgm:cxn modelId="{4F0F775A-2AFB-4A13-8549-AACAEFC22FB4}" type="presOf" srcId="{F449D292-FE80-421A-8E05-103B472ACEDE}" destId="{B00DDE06-E16F-4A1A-ABC1-2661C83A9D1E}" srcOrd="0" destOrd="0" presId="urn:microsoft.com/office/officeart/2008/layout/LinedList"/>
    <dgm:cxn modelId="{44CD2082-796F-4904-85B6-B3F6536432EF}" type="presOf" srcId="{F9F61FF5-9731-41EF-9C84-1C3EE43F2377}" destId="{0ED45907-96BE-4B8F-9D16-B26281C84CF3}" srcOrd="0" destOrd="0" presId="urn:microsoft.com/office/officeart/2008/layout/LinedList"/>
    <dgm:cxn modelId="{56A96E84-4E6F-4822-8802-FA8818A07FA0}" type="presOf" srcId="{67D08501-63F4-4981-AA80-0485978DFD7D}" destId="{957851F1-936D-4F9E-8391-6B29187AE76B}" srcOrd="0" destOrd="0" presId="urn:microsoft.com/office/officeart/2008/layout/LinedList"/>
    <dgm:cxn modelId="{0D8C59EF-3857-4542-8736-A04B84F3B4FA}" srcId="{F9F61FF5-9731-41EF-9C84-1C3EE43F2377}" destId="{67D08501-63F4-4981-AA80-0485978DFD7D}" srcOrd="0" destOrd="0" parTransId="{BEC7EB74-2102-4187-B082-6B8903AAA35F}" sibTransId="{26AE9BAA-190C-446C-A7AC-F39F383A7C91}"/>
    <dgm:cxn modelId="{AFF710FF-48D8-4BF4-948A-28AC464645BB}" srcId="{A30B948C-1A45-44BF-808B-2BE6806A1096}" destId="{F9F61FF5-9731-41EF-9C84-1C3EE43F2377}" srcOrd="0" destOrd="0" parTransId="{43AEECBF-2ECB-4A67-BB19-E23DC6C5A06C}" sibTransId="{6E04A988-3AB5-4387-A19D-3674B4047B76}"/>
    <dgm:cxn modelId="{75CC4F55-4342-4A93-9EDC-B284A8481325}" type="presParOf" srcId="{1E18FE1D-D1F9-497F-BE9F-A643678839BD}" destId="{E5566067-2DE4-43C5-8301-AF72DC76BA30}" srcOrd="0" destOrd="0" presId="urn:microsoft.com/office/officeart/2008/layout/LinedList"/>
    <dgm:cxn modelId="{59924F6E-4DFF-42B4-8147-8B48DB0BC5F2}" type="presParOf" srcId="{1E18FE1D-D1F9-497F-BE9F-A643678839BD}" destId="{37DB51B3-8F04-4F86-8822-DD061D154169}" srcOrd="1" destOrd="0" presId="urn:microsoft.com/office/officeart/2008/layout/LinedList"/>
    <dgm:cxn modelId="{43AADD7C-099D-4CBF-B5EE-F124825B4DAC}" type="presParOf" srcId="{37DB51B3-8F04-4F86-8822-DD061D154169}" destId="{0ED45907-96BE-4B8F-9D16-B26281C84CF3}" srcOrd="0" destOrd="0" presId="urn:microsoft.com/office/officeart/2008/layout/LinedList"/>
    <dgm:cxn modelId="{9BDBA67C-7A01-4FB4-9960-A66252FFD8D6}" type="presParOf" srcId="{37DB51B3-8F04-4F86-8822-DD061D154169}" destId="{5593E373-7BC1-4146-894E-7146251AD09A}" srcOrd="1" destOrd="0" presId="urn:microsoft.com/office/officeart/2008/layout/LinedList"/>
    <dgm:cxn modelId="{ED09F032-7C51-4C41-A939-492FADB63E13}" type="presParOf" srcId="{5593E373-7BC1-4146-894E-7146251AD09A}" destId="{DE0A8286-2263-46B6-8FA5-3F5096FF2318}" srcOrd="0" destOrd="0" presId="urn:microsoft.com/office/officeart/2008/layout/LinedList"/>
    <dgm:cxn modelId="{985D7FBD-16ED-4DBB-9532-809C1AAFCD3E}" type="presParOf" srcId="{5593E373-7BC1-4146-894E-7146251AD09A}" destId="{552E7B42-FE09-4313-AB7A-1E820C176E67}" srcOrd="1" destOrd="0" presId="urn:microsoft.com/office/officeart/2008/layout/LinedList"/>
    <dgm:cxn modelId="{AFC6627C-D122-4B27-B265-7DFF3AD03430}" type="presParOf" srcId="{552E7B42-FE09-4313-AB7A-1E820C176E67}" destId="{2F47896A-53A8-447A-AEEA-F0DD7B27FF03}" srcOrd="0" destOrd="0" presId="urn:microsoft.com/office/officeart/2008/layout/LinedList"/>
    <dgm:cxn modelId="{DCE44A61-E7AA-46C7-9897-E630897CB0F5}" type="presParOf" srcId="{552E7B42-FE09-4313-AB7A-1E820C176E67}" destId="{957851F1-936D-4F9E-8391-6B29187AE76B}" srcOrd="1" destOrd="0" presId="urn:microsoft.com/office/officeart/2008/layout/LinedList"/>
    <dgm:cxn modelId="{A75DAE64-7731-45B6-9BAE-C605A8382470}" type="presParOf" srcId="{552E7B42-FE09-4313-AB7A-1E820C176E67}" destId="{557C6A5E-4E07-44E2-817B-B15FD206AFE8}" srcOrd="2" destOrd="0" presId="urn:microsoft.com/office/officeart/2008/layout/LinedList"/>
    <dgm:cxn modelId="{1F15A204-82AF-4DAE-B11F-38BB73F011EE}" type="presParOf" srcId="{5593E373-7BC1-4146-894E-7146251AD09A}" destId="{C745E31B-6B56-4323-AF43-CC1D83FBCE42}" srcOrd="2" destOrd="0" presId="urn:microsoft.com/office/officeart/2008/layout/LinedList"/>
    <dgm:cxn modelId="{DAB15D44-DC86-4FE7-9AC9-06FDA09580B4}" type="presParOf" srcId="{5593E373-7BC1-4146-894E-7146251AD09A}" destId="{E5AA5597-12DF-445C-A7CF-28FAA6A2C29F}" srcOrd="3" destOrd="0" presId="urn:microsoft.com/office/officeart/2008/layout/LinedList"/>
    <dgm:cxn modelId="{F1EBA02B-F5F4-4743-BF18-608056EA3F97}" type="presParOf" srcId="{5593E373-7BC1-4146-894E-7146251AD09A}" destId="{8661FB53-E3DA-4499-8CEC-BC0C89614665}" srcOrd="4" destOrd="0" presId="urn:microsoft.com/office/officeart/2008/layout/LinedList"/>
    <dgm:cxn modelId="{465998B3-6FBE-4F4C-8299-5071361625F6}" type="presParOf" srcId="{8661FB53-E3DA-4499-8CEC-BC0C89614665}" destId="{7FA552E6-D6D4-421D-AA6A-19FB05601919}" srcOrd="0" destOrd="0" presId="urn:microsoft.com/office/officeart/2008/layout/LinedList"/>
    <dgm:cxn modelId="{52D698E0-D31D-4E8E-9927-1EF67415E106}" type="presParOf" srcId="{8661FB53-E3DA-4499-8CEC-BC0C89614665}" destId="{B00DDE06-E16F-4A1A-ABC1-2661C83A9D1E}" srcOrd="1" destOrd="0" presId="urn:microsoft.com/office/officeart/2008/layout/LinedList"/>
    <dgm:cxn modelId="{C5740D53-70C9-4F7D-B380-A95FBA1EDE07}" type="presParOf" srcId="{8661FB53-E3DA-4499-8CEC-BC0C89614665}" destId="{17B7BE58-4795-4C93-AB3F-A65F55FE1810}" srcOrd="2" destOrd="0" presId="urn:microsoft.com/office/officeart/2008/layout/LinedList"/>
    <dgm:cxn modelId="{808F055C-C069-46DF-8B3A-100E48EEAD86}" type="presParOf" srcId="{5593E373-7BC1-4146-894E-7146251AD09A}" destId="{C7A39385-358D-413B-BB8E-F3F7D3B92027}" srcOrd="5" destOrd="0" presId="urn:microsoft.com/office/officeart/2008/layout/LinedList"/>
    <dgm:cxn modelId="{39443DC6-B4F3-4AF4-92C2-08298D49B3E7}" type="presParOf" srcId="{5593E373-7BC1-4146-894E-7146251AD09A}" destId="{FD7466BB-E812-4937-9A16-106DEC3AD65B}" srcOrd="6" destOrd="0" presId="urn:microsoft.com/office/officeart/2008/layout/LinedList"/>
  </dgm:cxnLst>
  <dgm:bg>
    <a:solidFill>
      <a:schemeClr val="accent2">
        <a:lumMod val="20000"/>
        <a:lumOff val="80000"/>
      </a:schemeClr>
    </a:solidFill>
    <a:effectLst>
      <a:outerShdw blurRad="50800" dist="38100" dir="2700000" algn="tl" rotWithShape="0">
        <a:prstClr val="black">
          <a:alpha val="40000"/>
        </a:prstClr>
      </a:outerShdw>
    </a:effectLst>
  </dgm:bg>
  <dgm:whole>
    <a:ln>
      <a:solidFill>
        <a:schemeClr val="accent2">
          <a:lumMod val="20000"/>
          <a:lumOff val="80000"/>
        </a:schemeClr>
      </a:solidFill>
    </a:ln>
    <a:effectLst/>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8ED52D-6C0D-4C20-8E45-C08555F8DB1F}">
      <dsp:nvSpPr>
        <dsp:cNvPr id="0" name=""/>
        <dsp:cNvSpPr/>
      </dsp:nvSpPr>
      <dsp:spPr>
        <a:xfrm>
          <a:off x="0" y="473727"/>
          <a:ext cx="2634016" cy="1580410"/>
        </a:xfrm>
        <a:prstGeom prst="rect">
          <a:avLst/>
        </a:prstGeom>
        <a:solidFill>
          <a:srgbClr val="800024"/>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217170" rIns="217170" bIns="217170" numCol="1" spcCol="1270" anchor="ctr" anchorCtr="0">
          <a:noAutofit/>
        </a:bodyPr>
        <a:lstStyle/>
        <a:p>
          <a:pPr marL="0" lvl="0" indent="0" algn="ctr" defTabSz="2533650">
            <a:lnSpc>
              <a:spcPct val="90000"/>
            </a:lnSpc>
            <a:spcBef>
              <a:spcPct val="0"/>
            </a:spcBef>
            <a:spcAft>
              <a:spcPct val="35000"/>
            </a:spcAft>
            <a:buNone/>
          </a:pPr>
          <a:endParaRPr lang="lv-LV" sz="5700" kern="1200">
            <a:latin typeface="Verdana" panose="020B0604030504040204" pitchFamily="34" charset="0"/>
            <a:ea typeface="Verdana" panose="020B0604030504040204" pitchFamily="34" charset="0"/>
            <a:cs typeface="Urdu Typesetting" panose="03020402040406030203" pitchFamily="66" charset="-78"/>
          </a:endParaRPr>
        </a:p>
      </dsp:txBody>
      <dsp:txXfrm>
        <a:off x="0" y="473727"/>
        <a:ext cx="2634016" cy="1580410"/>
      </dsp:txXfrm>
    </dsp:sp>
    <dsp:sp modelId="{C1E861DA-E51F-4484-B4DF-F375B853F3E2}">
      <dsp:nvSpPr>
        <dsp:cNvPr id="0" name=""/>
        <dsp:cNvSpPr/>
      </dsp:nvSpPr>
      <dsp:spPr>
        <a:xfrm>
          <a:off x="2897418" y="473727"/>
          <a:ext cx="2634016" cy="1580410"/>
        </a:xfrm>
        <a:prstGeom prst="rect">
          <a:avLst/>
        </a:prstGeom>
        <a:solidFill>
          <a:srgbClr val="800024"/>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217170" rIns="217170" bIns="217170" numCol="1" spcCol="1270" anchor="ctr" anchorCtr="0">
          <a:noAutofit/>
        </a:bodyPr>
        <a:lstStyle/>
        <a:p>
          <a:pPr marL="0" lvl="0" indent="0" algn="ctr" defTabSz="2533650">
            <a:lnSpc>
              <a:spcPct val="90000"/>
            </a:lnSpc>
            <a:spcBef>
              <a:spcPct val="0"/>
            </a:spcBef>
            <a:spcAft>
              <a:spcPct val="35000"/>
            </a:spcAft>
            <a:buNone/>
          </a:pPr>
          <a:endParaRPr lang="lv-LV" sz="5700" kern="1200">
            <a:latin typeface="Verdana" panose="020B0604030504040204" pitchFamily="34" charset="0"/>
            <a:ea typeface="Verdana" panose="020B0604030504040204" pitchFamily="34" charset="0"/>
          </a:endParaRPr>
        </a:p>
      </dsp:txBody>
      <dsp:txXfrm>
        <a:off x="2897418" y="473727"/>
        <a:ext cx="2634016" cy="1580410"/>
      </dsp:txXfrm>
    </dsp:sp>
    <dsp:sp modelId="{0B3FED2C-B031-4B6D-9D12-32F8CE813E44}">
      <dsp:nvSpPr>
        <dsp:cNvPr id="0" name=""/>
        <dsp:cNvSpPr/>
      </dsp:nvSpPr>
      <dsp:spPr>
        <a:xfrm>
          <a:off x="5794837" y="473727"/>
          <a:ext cx="2634016" cy="1580410"/>
        </a:xfrm>
        <a:prstGeom prst="rect">
          <a:avLst/>
        </a:prstGeom>
        <a:solidFill>
          <a:srgbClr val="800024"/>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217170" rIns="217170" bIns="217170" numCol="1" spcCol="1270" anchor="ctr" anchorCtr="0">
          <a:noAutofit/>
        </a:bodyPr>
        <a:lstStyle/>
        <a:p>
          <a:pPr marL="0" lvl="0" indent="0" algn="ctr" defTabSz="2533650">
            <a:lnSpc>
              <a:spcPct val="90000"/>
            </a:lnSpc>
            <a:spcBef>
              <a:spcPct val="0"/>
            </a:spcBef>
            <a:spcAft>
              <a:spcPct val="35000"/>
            </a:spcAft>
            <a:buNone/>
          </a:pPr>
          <a:endParaRPr lang="lv-LV" sz="5700" kern="1200">
            <a:latin typeface="Verdana" panose="020B0604030504040204" pitchFamily="34" charset="0"/>
            <a:ea typeface="Verdana" panose="020B0604030504040204" pitchFamily="34" charset="0"/>
          </a:endParaRPr>
        </a:p>
      </dsp:txBody>
      <dsp:txXfrm>
        <a:off x="5794837" y="473727"/>
        <a:ext cx="2634016" cy="1580410"/>
      </dsp:txXfrm>
    </dsp:sp>
    <dsp:sp modelId="{0D36605E-7DD3-495D-AF92-D449F67D1459}">
      <dsp:nvSpPr>
        <dsp:cNvPr id="0" name=""/>
        <dsp:cNvSpPr/>
      </dsp:nvSpPr>
      <dsp:spPr>
        <a:xfrm>
          <a:off x="0" y="2317539"/>
          <a:ext cx="2634016" cy="1580410"/>
        </a:xfrm>
        <a:prstGeom prst="rect">
          <a:avLst/>
        </a:prstGeom>
        <a:solidFill>
          <a:srgbClr val="800024"/>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0980" tIns="220980" rIns="220980" bIns="220980" numCol="1" spcCol="1270" anchor="ctr" anchorCtr="0">
          <a:noAutofit/>
        </a:bodyPr>
        <a:lstStyle/>
        <a:p>
          <a:pPr marL="0" lvl="0" indent="0" algn="ctr" defTabSz="2578100">
            <a:lnSpc>
              <a:spcPct val="90000"/>
            </a:lnSpc>
            <a:spcBef>
              <a:spcPct val="0"/>
            </a:spcBef>
            <a:spcAft>
              <a:spcPct val="35000"/>
            </a:spcAft>
            <a:buNone/>
          </a:pPr>
          <a:endParaRPr lang="lv-LV" sz="5800" kern="1200">
            <a:latin typeface="Urdu Typesetting" panose="020B0604020202020204" pitchFamily="66" charset="-78"/>
            <a:ea typeface="Verdana" panose="020B0604030504040204" pitchFamily="34" charset="0"/>
            <a:cs typeface="Urdu Typesetting" panose="020B0604020202020204" pitchFamily="66" charset="-78"/>
          </a:endParaRPr>
        </a:p>
      </dsp:txBody>
      <dsp:txXfrm>
        <a:off x="0" y="2317539"/>
        <a:ext cx="2634016" cy="1580410"/>
      </dsp:txXfrm>
    </dsp:sp>
    <dsp:sp modelId="{39E5910C-763A-421E-ACFA-BF54B7B66C18}">
      <dsp:nvSpPr>
        <dsp:cNvPr id="0" name=""/>
        <dsp:cNvSpPr/>
      </dsp:nvSpPr>
      <dsp:spPr>
        <a:xfrm>
          <a:off x="2897418" y="2317539"/>
          <a:ext cx="2634016" cy="1580410"/>
        </a:xfrm>
        <a:prstGeom prst="rect">
          <a:avLst/>
        </a:prstGeom>
        <a:solidFill>
          <a:srgbClr val="800024"/>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217170" rIns="217170" bIns="217170" numCol="1" spcCol="1270" anchor="ctr" anchorCtr="0">
          <a:noAutofit/>
        </a:bodyPr>
        <a:lstStyle/>
        <a:p>
          <a:pPr marL="0" lvl="0" indent="0" algn="ctr" defTabSz="2533650">
            <a:lnSpc>
              <a:spcPct val="90000"/>
            </a:lnSpc>
            <a:spcBef>
              <a:spcPct val="0"/>
            </a:spcBef>
            <a:spcAft>
              <a:spcPct val="35000"/>
            </a:spcAft>
            <a:buNone/>
          </a:pPr>
          <a:endParaRPr lang="lv-LV" sz="5700" kern="1200">
            <a:latin typeface="Verdana" panose="020B0604030504040204" pitchFamily="34" charset="0"/>
            <a:ea typeface="Verdana" panose="020B0604030504040204" pitchFamily="34" charset="0"/>
          </a:endParaRPr>
        </a:p>
      </dsp:txBody>
      <dsp:txXfrm>
        <a:off x="2897418" y="2317539"/>
        <a:ext cx="2634016" cy="1580410"/>
      </dsp:txXfrm>
    </dsp:sp>
    <dsp:sp modelId="{69F337AE-96F2-4929-AFBF-3C05B751C3F0}">
      <dsp:nvSpPr>
        <dsp:cNvPr id="0" name=""/>
        <dsp:cNvSpPr/>
      </dsp:nvSpPr>
      <dsp:spPr>
        <a:xfrm>
          <a:off x="5794837" y="2317539"/>
          <a:ext cx="2634016" cy="1580410"/>
        </a:xfrm>
        <a:prstGeom prst="rect">
          <a:avLst/>
        </a:prstGeom>
        <a:solidFill>
          <a:srgbClr val="800024"/>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217170" rIns="217170" bIns="217170" numCol="1" spcCol="1270" anchor="ctr" anchorCtr="0">
          <a:noAutofit/>
        </a:bodyPr>
        <a:lstStyle/>
        <a:p>
          <a:pPr marL="0" lvl="0" indent="0" algn="ctr" defTabSz="2533650">
            <a:lnSpc>
              <a:spcPct val="90000"/>
            </a:lnSpc>
            <a:spcBef>
              <a:spcPct val="0"/>
            </a:spcBef>
            <a:spcAft>
              <a:spcPct val="35000"/>
            </a:spcAft>
            <a:buNone/>
          </a:pPr>
          <a:endParaRPr lang="lv-LV" sz="5700" kern="1200">
            <a:latin typeface="Verdana" panose="020B0604030504040204" pitchFamily="34" charset="0"/>
            <a:ea typeface="Verdana" panose="020B0604030504040204" pitchFamily="34" charset="0"/>
          </a:endParaRPr>
        </a:p>
      </dsp:txBody>
      <dsp:txXfrm>
        <a:off x="5794837" y="2317539"/>
        <a:ext cx="2634016" cy="158041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8ED52D-6C0D-4C20-8E45-C08555F8DB1F}">
      <dsp:nvSpPr>
        <dsp:cNvPr id="0" name=""/>
        <dsp:cNvSpPr/>
      </dsp:nvSpPr>
      <dsp:spPr>
        <a:xfrm>
          <a:off x="0" y="473727"/>
          <a:ext cx="2634016" cy="1580410"/>
        </a:xfrm>
        <a:prstGeom prst="rect">
          <a:avLst/>
        </a:prstGeom>
        <a:solidFill>
          <a:srgbClr val="800024"/>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217170" rIns="217170" bIns="217170" numCol="1" spcCol="1270" anchor="ctr" anchorCtr="0">
          <a:noAutofit/>
        </a:bodyPr>
        <a:lstStyle/>
        <a:p>
          <a:pPr marL="0" lvl="0" indent="0" algn="ctr" defTabSz="2533650">
            <a:lnSpc>
              <a:spcPct val="90000"/>
            </a:lnSpc>
            <a:spcBef>
              <a:spcPct val="0"/>
            </a:spcBef>
            <a:spcAft>
              <a:spcPct val="35000"/>
            </a:spcAft>
            <a:buNone/>
          </a:pPr>
          <a:endParaRPr lang="lv-LV" sz="5700" kern="1200">
            <a:latin typeface="Verdana" panose="020B0604030504040204" pitchFamily="34" charset="0"/>
            <a:ea typeface="Verdana" panose="020B0604030504040204" pitchFamily="34" charset="0"/>
            <a:cs typeface="Urdu Typesetting" panose="03020402040406030203" pitchFamily="66" charset="-78"/>
          </a:endParaRPr>
        </a:p>
      </dsp:txBody>
      <dsp:txXfrm>
        <a:off x="0" y="473727"/>
        <a:ext cx="2634016" cy="1580410"/>
      </dsp:txXfrm>
    </dsp:sp>
    <dsp:sp modelId="{C1E861DA-E51F-4484-B4DF-F375B853F3E2}">
      <dsp:nvSpPr>
        <dsp:cNvPr id="0" name=""/>
        <dsp:cNvSpPr/>
      </dsp:nvSpPr>
      <dsp:spPr>
        <a:xfrm>
          <a:off x="2897418" y="473727"/>
          <a:ext cx="2634016" cy="1580410"/>
        </a:xfrm>
        <a:prstGeom prst="rect">
          <a:avLst/>
        </a:prstGeom>
        <a:solidFill>
          <a:srgbClr val="800024"/>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217170" rIns="217170" bIns="217170" numCol="1" spcCol="1270" anchor="ctr" anchorCtr="0">
          <a:noAutofit/>
        </a:bodyPr>
        <a:lstStyle/>
        <a:p>
          <a:pPr marL="0" lvl="0" indent="0" algn="ctr" defTabSz="2533650">
            <a:lnSpc>
              <a:spcPct val="90000"/>
            </a:lnSpc>
            <a:spcBef>
              <a:spcPct val="0"/>
            </a:spcBef>
            <a:spcAft>
              <a:spcPct val="35000"/>
            </a:spcAft>
            <a:buNone/>
          </a:pPr>
          <a:endParaRPr lang="lv-LV" sz="5700" kern="1200">
            <a:latin typeface="Verdana" panose="020B0604030504040204" pitchFamily="34" charset="0"/>
            <a:ea typeface="Verdana" panose="020B0604030504040204" pitchFamily="34" charset="0"/>
          </a:endParaRPr>
        </a:p>
      </dsp:txBody>
      <dsp:txXfrm>
        <a:off x="2897418" y="473727"/>
        <a:ext cx="2634016" cy="1580410"/>
      </dsp:txXfrm>
    </dsp:sp>
    <dsp:sp modelId="{0B3FED2C-B031-4B6D-9D12-32F8CE813E44}">
      <dsp:nvSpPr>
        <dsp:cNvPr id="0" name=""/>
        <dsp:cNvSpPr/>
      </dsp:nvSpPr>
      <dsp:spPr>
        <a:xfrm>
          <a:off x="5794837" y="473727"/>
          <a:ext cx="2634016" cy="1580410"/>
        </a:xfrm>
        <a:prstGeom prst="rect">
          <a:avLst/>
        </a:prstGeom>
        <a:solidFill>
          <a:srgbClr val="800024"/>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217170" rIns="217170" bIns="217170" numCol="1" spcCol="1270" anchor="ctr" anchorCtr="0">
          <a:noAutofit/>
        </a:bodyPr>
        <a:lstStyle/>
        <a:p>
          <a:pPr marL="0" lvl="0" indent="0" algn="ctr" defTabSz="2533650">
            <a:lnSpc>
              <a:spcPct val="90000"/>
            </a:lnSpc>
            <a:spcBef>
              <a:spcPct val="0"/>
            </a:spcBef>
            <a:spcAft>
              <a:spcPct val="35000"/>
            </a:spcAft>
            <a:buNone/>
          </a:pPr>
          <a:endParaRPr lang="lv-LV" sz="5700" kern="1200">
            <a:latin typeface="Verdana" panose="020B0604030504040204" pitchFamily="34" charset="0"/>
            <a:ea typeface="Verdana" panose="020B0604030504040204" pitchFamily="34" charset="0"/>
          </a:endParaRPr>
        </a:p>
      </dsp:txBody>
      <dsp:txXfrm>
        <a:off x="5794837" y="473727"/>
        <a:ext cx="2634016" cy="1580410"/>
      </dsp:txXfrm>
    </dsp:sp>
    <dsp:sp modelId="{0D36605E-7DD3-495D-AF92-D449F67D1459}">
      <dsp:nvSpPr>
        <dsp:cNvPr id="0" name=""/>
        <dsp:cNvSpPr/>
      </dsp:nvSpPr>
      <dsp:spPr>
        <a:xfrm>
          <a:off x="0" y="2317539"/>
          <a:ext cx="2634016" cy="1580410"/>
        </a:xfrm>
        <a:prstGeom prst="rect">
          <a:avLst/>
        </a:prstGeom>
        <a:solidFill>
          <a:srgbClr val="800024"/>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0980" tIns="220980" rIns="220980" bIns="220980" numCol="1" spcCol="1270" anchor="ctr" anchorCtr="0">
          <a:noAutofit/>
        </a:bodyPr>
        <a:lstStyle/>
        <a:p>
          <a:pPr marL="0" lvl="0" indent="0" algn="ctr" defTabSz="2578100">
            <a:lnSpc>
              <a:spcPct val="90000"/>
            </a:lnSpc>
            <a:spcBef>
              <a:spcPct val="0"/>
            </a:spcBef>
            <a:spcAft>
              <a:spcPct val="35000"/>
            </a:spcAft>
            <a:buNone/>
          </a:pPr>
          <a:endParaRPr lang="lv-LV" sz="5800" kern="1200">
            <a:latin typeface="Urdu Typesetting" panose="020B0604020202020204" pitchFamily="66" charset="-78"/>
            <a:ea typeface="Verdana" panose="020B0604030504040204" pitchFamily="34" charset="0"/>
            <a:cs typeface="Urdu Typesetting" panose="020B0604020202020204" pitchFamily="66" charset="-78"/>
          </a:endParaRPr>
        </a:p>
      </dsp:txBody>
      <dsp:txXfrm>
        <a:off x="0" y="2317539"/>
        <a:ext cx="2634016" cy="1580410"/>
      </dsp:txXfrm>
    </dsp:sp>
    <dsp:sp modelId="{39E5910C-763A-421E-ACFA-BF54B7B66C18}">
      <dsp:nvSpPr>
        <dsp:cNvPr id="0" name=""/>
        <dsp:cNvSpPr/>
      </dsp:nvSpPr>
      <dsp:spPr>
        <a:xfrm>
          <a:off x="2897418" y="2317539"/>
          <a:ext cx="2634016" cy="1580410"/>
        </a:xfrm>
        <a:prstGeom prst="rect">
          <a:avLst/>
        </a:prstGeom>
        <a:solidFill>
          <a:srgbClr val="800024"/>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217170" rIns="217170" bIns="217170" numCol="1" spcCol="1270" anchor="ctr" anchorCtr="0">
          <a:noAutofit/>
        </a:bodyPr>
        <a:lstStyle/>
        <a:p>
          <a:pPr marL="0" lvl="0" indent="0" algn="ctr" defTabSz="2533650">
            <a:lnSpc>
              <a:spcPct val="90000"/>
            </a:lnSpc>
            <a:spcBef>
              <a:spcPct val="0"/>
            </a:spcBef>
            <a:spcAft>
              <a:spcPct val="35000"/>
            </a:spcAft>
            <a:buNone/>
          </a:pPr>
          <a:endParaRPr lang="lv-LV" sz="5700" kern="1200">
            <a:latin typeface="Verdana" panose="020B0604030504040204" pitchFamily="34" charset="0"/>
            <a:ea typeface="Verdana" panose="020B0604030504040204" pitchFamily="34" charset="0"/>
          </a:endParaRPr>
        </a:p>
      </dsp:txBody>
      <dsp:txXfrm>
        <a:off x="2897418" y="2317539"/>
        <a:ext cx="2634016" cy="1580410"/>
      </dsp:txXfrm>
    </dsp:sp>
    <dsp:sp modelId="{69F337AE-96F2-4929-AFBF-3C05B751C3F0}">
      <dsp:nvSpPr>
        <dsp:cNvPr id="0" name=""/>
        <dsp:cNvSpPr/>
      </dsp:nvSpPr>
      <dsp:spPr>
        <a:xfrm>
          <a:off x="5794837" y="2317539"/>
          <a:ext cx="2634016" cy="1580410"/>
        </a:xfrm>
        <a:prstGeom prst="rect">
          <a:avLst/>
        </a:prstGeom>
        <a:solidFill>
          <a:srgbClr val="800024"/>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217170" rIns="217170" bIns="217170" numCol="1" spcCol="1270" anchor="ctr" anchorCtr="0">
          <a:noAutofit/>
        </a:bodyPr>
        <a:lstStyle/>
        <a:p>
          <a:pPr marL="0" lvl="0" indent="0" algn="ctr" defTabSz="2533650">
            <a:lnSpc>
              <a:spcPct val="90000"/>
            </a:lnSpc>
            <a:spcBef>
              <a:spcPct val="0"/>
            </a:spcBef>
            <a:spcAft>
              <a:spcPct val="35000"/>
            </a:spcAft>
            <a:buNone/>
          </a:pPr>
          <a:endParaRPr lang="lv-LV" sz="5700" kern="1200">
            <a:latin typeface="Verdana" panose="020B0604030504040204" pitchFamily="34" charset="0"/>
            <a:ea typeface="Verdana" panose="020B0604030504040204" pitchFamily="34" charset="0"/>
          </a:endParaRPr>
        </a:p>
      </dsp:txBody>
      <dsp:txXfrm>
        <a:off x="5794837" y="2317539"/>
        <a:ext cx="2634016" cy="158041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566067-2DE4-43C5-8301-AF72DC76BA30}">
      <dsp:nvSpPr>
        <dsp:cNvPr id="0" name=""/>
        <dsp:cNvSpPr/>
      </dsp:nvSpPr>
      <dsp:spPr>
        <a:xfrm>
          <a:off x="0" y="10302"/>
          <a:ext cx="4150758" cy="0"/>
        </a:xfrm>
        <a:prstGeom prst="line">
          <a:avLst/>
        </a:prstGeom>
        <a:solidFill>
          <a:srgbClr val="C0504D">
            <a:hueOff val="0"/>
            <a:satOff val="0"/>
            <a:lumOff val="0"/>
            <a:alphaOff val="0"/>
          </a:srgbClr>
        </a:solidFill>
        <a:ln w="25400" cap="flat" cmpd="sng" algn="ctr">
          <a:solidFill>
            <a:srgbClr val="C0504D">
              <a:hueOff val="0"/>
              <a:satOff val="0"/>
              <a:lumOff val="0"/>
              <a:alphaOff val="0"/>
            </a:srgbClr>
          </a:solidFill>
          <a:prstDash val="solid"/>
        </a:ln>
        <a:effectLst/>
      </dsp:spPr>
      <dsp:style>
        <a:lnRef idx="2">
          <a:scrgbClr r="0" g="0" b="0"/>
        </a:lnRef>
        <a:fillRef idx="1">
          <a:scrgbClr r="0" g="0" b="0"/>
        </a:fillRef>
        <a:effectRef idx="0">
          <a:scrgbClr r="0" g="0" b="0"/>
        </a:effectRef>
        <a:fontRef idx="minor">
          <a:schemeClr val="lt1"/>
        </a:fontRef>
      </dsp:style>
    </dsp:sp>
    <dsp:sp modelId="{0ED45907-96BE-4B8F-9D16-B26281C84CF3}">
      <dsp:nvSpPr>
        <dsp:cNvPr id="0" name=""/>
        <dsp:cNvSpPr/>
      </dsp:nvSpPr>
      <dsp:spPr>
        <a:xfrm>
          <a:off x="0" y="1112"/>
          <a:ext cx="1611615" cy="12940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ctr" anchorCtr="1">
          <a:noAutofit/>
        </a:bodyPr>
        <a:lstStyle/>
        <a:p>
          <a:pPr marL="0" lvl="0" indent="0" algn="ctr" defTabSz="622300">
            <a:lnSpc>
              <a:spcPct val="90000"/>
            </a:lnSpc>
            <a:spcBef>
              <a:spcPct val="0"/>
            </a:spcBef>
            <a:spcAft>
              <a:spcPct val="35000"/>
            </a:spcAft>
            <a:buNone/>
          </a:pPr>
          <a:r>
            <a:rPr lang="lv-LV" sz="1400" b="1" kern="1200" dirty="0">
              <a:solidFill>
                <a:srgbClr val="000000">
                  <a:hueOff val="0"/>
                  <a:satOff val="0"/>
                  <a:lumOff val="0"/>
                  <a:alphaOff val="0"/>
                </a:srgbClr>
              </a:solidFill>
              <a:effectLst/>
              <a:latin typeface="Verdana" panose="020B0604030504040204" pitchFamily="34" charset="0"/>
              <a:ea typeface="Verdana" panose="020B0604030504040204" pitchFamily="34" charset="0"/>
              <a:cs typeface="Times New Roman" panose="02020603050405020304" pitchFamily="18" charset="0"/>
            </a:rPr>
            <a:t>NMPD </a:t>
          </a:r>
          <a:r>
            <a:rPr lang="lv-LV" sz="1400" kern="1200" dirty="0">
              <a:solidFill>
                <a:srgbClr val="000000">
                  <a:hueOff val="0"/>
                  <a:satOff val="0"/>
                  <a:lumOff val="0"/>
                  <a:alphaOff val="0"/>
                </a:srgbClr>
              </a:solidFill>
              <a:effectLst/>
              <a:latin typeface="Verdana" panose="020B0604030504040204" pitchFamily="34" charset="0"/>
              <a:ea typeface="Verdana" panose="020B0604030504040204" pitchFamily="34" charset="0"/>
              <a:cs typeface="Times New Roman" panose="02020603050405020304" pitchFamily="18" charset="0"/>
            </a:rPr>
            <a:t>izpildīto izsaukumu skaits </a:t>
          </a:r>
          <a:r>
            <a:rPr lang="lv-LV" sz="1400" b="1" kern="1200" dirty="0">
              <a:solidFill>
                <a:srgbClr val="000000">
                  <a:hueOff val="0"/>
                  <a:satOff val="0"/>
                  <a:lumOff val="0"/>
                  <a:alphaOff val="0"/>
                </a:srgbClr>
              </a:solidFill>
              <a:effectLst/>
              <a:latin typeface="Verdana" panose="020B0604030504040204" pitchFamily="34" charset="0"/>
              <a:ea typeface="Verdana" panose="020B0604030504040204" pitchFamily="34" charset="0"/>
              <a:cs typeface="Times New Roman" panose="02020603050405020304" pitchFamily="18" charset="0"/>
            </a:rPr>
            <a:t>kopā</a:t>
          </a:r>
          <a:r>
            <a:rPr lang="lv-LV" sz="1400" kern="1200" dirty="0">
              <a:solidFill>
                <a:srgbClr val="000000">
                  <a:hueOff val="0"/>
                  <a:satOff val="0"/>
                  <a:lumOff val="0"/>
                  <a:alphaOff val="0"/>
                </a:srgbClr>
              </a:solidFill>
              <a:effectLst/>
              <a:latin typeface="Verdana" panose="020B0604030504040204" pitchFamily="34" charset="0"/>
              <a:ea typeface="Verdana" panose="020B0604030504040204" pitchFamily="34" charset="0"/>
              <a:cs typeface="Times New Roman" panose="02020603050405020304" pitchFamily="18" charset="0"/>
            </a:rPr>
            <a:t> (no 28.02.2022. līdz </a:t>
          </a:r>
          <a:r>
            <a:rPr lang="en-US" sz="1400" kern="1200" dirty="0">
              <a:solidFill>
                <a:srgbClr val="000000">
                  <a:hueOff val="0"/>
                  <a:satOff val="0"/>
                  <a:lumOff val="0"/>
                  <a:alphaOff val="0"/>
                </a:srgbClr>
              </a:solidFill>
              <a:effectLst/>
              <a:latin typeface="Verdana" panose="020B0604030504040204" pitchFamily="34" charset="0"/>
              <a:ea typeface="Verdana" panose="020B0604030504040204" pitchFamily="34" charset="0"/>
              <a:cs typeface="Times New Roman" panose="02020603050405020304" pitchFamily="18" charset="0"/>
            </a:rPr>
            <a:t>31</a:t>
          </a:r>
          <a:r>
            <a:rPr lang="lv-LV" sz="1400" kern="1200" dirty="0">
              <a:solidFill>
                <a:srgbClr val="000000">
                  <a:hueOff val="0"/>
                  <a:satOff val="0"/>
                  <a:lumOff val="0"/>
                  <a:alphaOff val="0"/>
                </a:srgbClr>
              </a:solidFill>
              <a:effectLst/>
              <a:latin typeface="Verdana" panose="020B0604030504040204" pitchFamily="34" charset="0"/>
              <a:ea typeface="Verdana" panose="020B0604030504040204" pitchFamily="34" charset="0"/>
              <a:cs typeface="Times New Roman" panose="02020603050405020304" pitchFamily="18" charset="0"/>
            </a:rPr>
            <a:t>.</a:t>
          </a:r>
          <a:r>
            <a:rPr lang="en-US" sz="1400" kern="1200" dirty="0">
              <a:solidFill>
                <a:srgbClr val="000000">
                  <a:hueOff val="0"/>
                  <a:satOff val="0"/>
                  <a:lumOff val="0"/>
                  <a:alphaOff val="0"/>
                </a:srgbClr>
              </a:solidFill>
              <a:effectLst/>
              <a:latin typeface="Verdana" panose="020B0604030504040204" pitchFamily="34" charset="0"/>
              <a:ea typeface="Verdana" panose="020B0604030504040204" pitchFamily="34" charset="0"/>
              <a:cs typeface="Times New Roman" panose="02020603050405020304" pitchFamily="18" charset="0"/>
            </a:rPr>
            <a:t>12</a:t>
          </a:r>
          <a:r>
            <a:rPr lang="lv-LV" sz="1400" kern="1200" dirty="0">
              <a:solidFill>
                <a:srgbClr val="000000">
                  <a:hueOff val="0"/>
                  <a:satOff val="0"/>
                  <a:lumOff val="0"/>
                  <a:alphaOff val="0"/>
                </a:srgbClr>
              </a:solidFill>
              <a:effectLst/>
              <a:latin typeface="Verdana" panose="020B0604030504040204" pitchFamily="34" charset="0"/>
              <a:ea typeface="Verdana" panose="020B0604030504040204" pitchFamily="34" charset="0"/>
              <a:cs typeface="Times New Roman" panose="02020603050405020304" pitchFamily="18" charset="0"/>
            </a:rPr>
            <a:t>.2024.) </a:t>
          </a:r>
        </a:p>
        <a:p>
          <a:pPr marL="0" lvl="0" indent="0" algn="ctr" defTabSz="622300">
            <a:lnSpc>
              <a:spcPct val="90000"/>
            </a:lnSpc>
            <a:spcBef>
              <a:spcPct val="0"/>
            </a:spcBef>
            <a:spcAft>
              <a:spcPct val="35000"/>
            </a:spcAft>
            <a:buNone/>
          </a:pPr>
          <a:r>
            <a:rPr lang="en-US" sz="1400" b="1" kern="1200" dirty="0">
              <a:solidFill>
                <a:srgbClr val="000000">
                  <a:hueOff val="0"/>
                  <a:satOff val="0"/>
                  <a:lumOff val="0"/>
                  <a:alphaOff val="0"/>
                </a:srgbClr>
              </a:solidFill>
              <a:effectLst/>
              <a:latin typeface="Verdana" panose="020B0604030504040204" pitchFamily="34" charset="0"/>
              <a:ea typeface="Verdana" panose="020B0604030504040204" pitchFamily="34" charset="0"/>
              <a:cs typeface="Times New Roman" panose="02020603050405020304" pitchFamily="18" charset="0"/>
            </a:rPr>
            <a:t>5 214</a:t>
          </a:r>
          <a:endParaRPr lang="lv-LV" sz="1400" b="1" kern="1200" dirty="0">
            <a:solidFill>
              <a:srgbClr val="000000">
                <a:hueOff val="0"/>
                <a:satOff val="0"/>
                <a:lumOff val="0"/>
                <a:alphaOff val="0"/>
              </a:srgbClr>
            </a:solidFill>
            <a:effectLst/>
            <a:latin typeface="Verdana" panose="020B0604030504040204" pitchFamily="34" charset="0"/>
            <a:ea typeface="Verdana" panose="020B0604030504040204" pitchFamily="34" charset="0"/>
            <a:cs typeface="Times New Roman" panose="02020603050405020304" pitchFamily="18" charset="0"/>
          </a:endParaRPr>
        </a:p>
      </dsp:txBody>
      <dsp:txXfrm>
        <a:off x="0" y="1112"/>
        <a:ext cx="1611615" cy="1294021"/>
      </dsp:txXfrm>
    </dsp:sp>
    <dsp:sp modelId="{957851F1-936D-4F9E-8391-6B29187AE76B}">
      <dsp:nvSpPr>
        <dsp:cNvPr id="0" name=""/>
        <dsp:cNvSpPr/>
      </dsp:nvSpPr>
      <dsp:spPr>
        <a:xfrm>
          <a:off x="1659269" y="695"/>
          <a:ext cx="2491488" cy="6616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ts val="0"/>
            </a:spcAft>
            <a:buNone/>
          </a:pPr>
          <a:r>
            <a:rPr lang="lv-LV" sz="1400" kern="1200" dirty="0">
              <a:solidFill>
                <a:srgbClr val="000000">
                  <a:hueOff val="0"/>
                  <a:satOff val="0"/>
                  <a:lumOff val="0"/>
                  <a:alphaOff val="0"/>
                </a:srgbClr>
              </a:solidFill>
              <a:effectLst/>
              <a:latin typeface="Verdana" panose="020B0604030504040204" pitchFamily="34" charset="0"/>
              <a:ea typeface="Verdana" panose="020B0604030504040204" pitchFamily="34" charset="0"/>
              <a:cs typeface="Times New Roman" panose="02020603050405020304" pitchFamily="18" charset="0"/>
            </a:rPr>
            <a:t>t.sk. pacients nogādāts ārstniecības iestādē </a:t>
          </a:r>
        </a:p>
        <a:p>
          <a:pPr marL="0" lvl="0" indent="0" algn="l" defTabSz="622300">
            <a:lnSpc>
              <a:spcPct val="90000"/>
            </a:lnSpc>
            <a:spcBef>
              <a:spcPct val="0"/>
            </a:spcBef>
            <a:spcAft>
              <a:spcPct val="35000"/>
            </a:spcAft>
            <a:buNone/>
          </a:pPr>
          <a:r>
            <a:rPr lang="lv-LV" sz="1400" b="1" kern="1200" dirty="0">
              <a:solidFill>
                <a:srgbClr val="000000">
                  <a:hueOff val="0"/>
                  <a:satOff val="0"/>
                  <a:lumOff val="0"/>
                  <a:alphaOff val="0"/>
                </a:srgbClr>
              </a:solidFill>
              <a:effectLst/>
              <a:latin typeface="Verdana" panose="020B0604030504040204" pitchFamily="34" charset="0"/>
              <a:ea typeface="Verdana" panose="020B0604030504040204" pitchFamily="34" charset="0"/>
              <a:cs typeface="Times New Roman" panose="02020603050405020304" pitchFamily="18" charset="0"/>
            </a:rPr>
            <a:t>2 </a:t>
          </a:r>
          <a:r>
            <a:rPr lang="en-US" sz="1400" b="1" kern="1200" dirty="0">
              <a:solidFill>
                <a:srgbClr val="000000">
                  <a:hueOff val="0"/>
                  <a:satOff val="0"/>
                  <a:lumOff val="0"/>
                  <a:alphaOff val="0"/>
                </a:srgbClr>
              </a:solidFill>
              <a:effectLst/>
              <a:latin typeface="Verdana" panose="020B0604030504040204" pitchFamily="34" charset="0"/>
              <a:ea typeface="Verdana" panose="020B0604030504040204" pitchFamily="34" charset="0"/>
              <a:cs typeface="Times New Roman" panose="02020603050405020304" pitchFamily="18" charset="0"/>
            </a:rPr>
            <a:t>816</a:t>
          </a:r>
          <a:r>
            <a:rPr lang="lv-LV" sz="1400" b="1" kern="1200" dirty="0">
              <a:solidFill>
                <a:srgbClr val="000000">
                  <a:hueOff val="0"/>
                  <a:satOff val="0"/>
                  <a:lumOff val="0"/>
                  <a:alphaOff val="0"/>
                </a:srgbClr>
              </a:solidFill>
              <a:effectLst/>
              <a:latin typeface="Verdana" panose="020B0604030504040204" pitchFamily="34" charset="0"/>
              <a:ea typeface="Verdana" panose="020B0604030504040204" pitchFamily="34" charset="0"/>
              <a:cs typeface="Times New Roman" panose="02020603050405020304" pitchFamily="18" charset="0"/>
            </a:rPr>
            <a:t> </a:t>
          </a:r>
          <a:r>
            <a:rPr lang="lv-LV" sz="1400" kern="1200" dirty="0">
              <a:solidFill>
                <a:srgbClr val="000000">
                  <a:hueOff val="0"/>
                  <a:satOff val="0"/>
                  <a:lumOff val="0"/>
                  <a:alphaOff val="0"/>
                </a:srgbClr>
              </a:solidFill>
              <a:effectLst/>
              <a:latin typeface="Verdana" panose="020B0604030504040204" pitchFamily="34" charset="0"/>
              <a:ea typeface="Verdana" panose="020B0604030504040204" pitchFamily="34" charset="0"/>
              <a:cs typeface="Times New Roman" panose="02020603050405020304" pitchFamily="18" charset="0"/>
            </a:rPr>
            <a:t>gadījumā</a:t>
          </a:r>
          <a:endParaRPr lang="lv-LV" sz="1400" kern="1200" dirty="0">
            <a:solidFill>
              <a:srgbClr val="000000">
                <a:hueOff val="0"/>
                <a:satOff val="0"/>
                <a:lumOff val="0"/>
                <a:alphaOff val="0"/>
              </a:srgbClr>
            </a:solidFill>
            <a:latin typeface="Verdana" panose="020B0604030504040204" pitchFamily="34" charset="0"/>
            <a:ea typeface="Verdana" panose="020B0604030504040204" pitchFamily="34" charset="0"/>
            <a:cs typeface="+mn-cs"/>
          </a:endParaRPr>
        </a:p>
      </dsp:txBody>
      <dsp:txXfrm>
        <a:off x="1659269" y="695"/>
        <a:ext cx="2491488" cy="661670"/>
      </dsp:txXfrm>
    </dsp:sp>
    <dsp:sp modelId="{C745E31B-6B56-4323-AF43-CC1D83FBCE42}">
      <dsp:nvSpPr>
        <dsp:cNvPr id="0" name=""/>
        <dsp:cNvSpPr/>
      </dsp:nvSpPr>
      <dsp:spPr>
        <a:xfrm>
          <a:off x="1611615" y="695866"/>
          <a:ext cx="2539096" cy="0"/>
        </a:xfrm>
        <a:prstGeom prst="line">
          <a:avLst/>
        </a:prstGeom>
        <a:solidFill>
          <a:srgbClr val="C0504D">
            <a:hueOff val="0"/>
            <a:satOff val="0"/>
            <a:lumOff val="0"/>
            <a:alphaOff val="0"/>
          </a:srgbClr>
        </a:solidFill>
        <a:ln w="25400" cap="flat" cmpd="sng" algn="ctr">
          <a:solidFill>
            <a:srgbClr val="C0504D">
              <a:tint val="50000"/>
              <a:hueOff val="0"/>
              <a:satOff val="0"/>
              <a:lumOff val="0"/>
              <a:alphaOff val="0"/>
            </a:srgbClr>
          </a:solidFill>
          <a:prstDash val="solid"/>
        </a:ln>
        <a:effectLst/>
      </dsp:spPr>
      <dsp:style>
        <a:lnRef idx="2">
          <a:scrgbClr r="0" g="0" b="0"/>
        </a:lnRef>
        <a:fillRef idx="1">
          <a:scrgbClr r="0" g="0" b="0"/>
        </a:fillRef>
        <a:effectRef idx="0">
          <a:scrgbClr r="0" g="0" b="0"/>
        </a:effectRef>
        <a:fontRef idx="minor"/>
      </dsp:style>
    </dsp:sp>
    <dsp:sp modelId="{B00DDE06-E16F-4A1A-ABC1-2661C83A9D1E}">
      <dsp:nvSpPr>
        <dsp:cNvPr id="0" name=""/>
        <dsp:cNvSpPr/>
      </dsp:nvSpPr>
      <dsp:spPr>
        <a:xfrm>
          <a:off x="1659223" y="728949"/>
          <a:ext cx="2491488" cy="6616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lv-LV" sz="1400" kern="1200" dirty="0">
              <a:solidFill>
                <a:srgbClr val="000000">
                  <a:hueOff val="0"/>
                  <a:satOff val="0"/>
                  <a:lumOff val="0"/>
                  <a:alphaOff val="0"/>
                </a:srgbClr>
              </a:solidFill>
              <a:effectLst/>
              <a:latin typeface="Verdana" panose="020B0604030504040204" pitchFamily="34" charset="0"/>
              <a:ea typeface="Verdana" panose="020B0604030504040204" pitchFamily="34" charset="0"/>
              <a:cs typeface="Times New Roman" panose="02020603050405020304" pitchFamily="18" charset="0"/>
            </a:rPr>
            <a:t>t.sk. veikta pārvešana </a:t>
          </a:r>
          <a:r>
            <a:rPr lang="en-US" sz="1400" b="1" kern="1200" dirty="0">
              <a:solidFill>
                <a:srgbClr val="000000">
                  <a:hueOff val="0"/>
                  <a:satOff val="0"/>
                  <a:lumOff val="0"/>
                  <a:alphaOff val="0"/>
                </a:srgbClr>
              </a:solidFill>
              <a:effectLst/>
              <a:latin typeface="Verdana" panose="020B0604030504040204" pitchFamily="34" charset="0"/>
              <a:ea typeface="Verdana" panose="020B0604030504040204" pitchFamily="34" charset="0"/>
              <a:cs typeface="Times New Roman" panose="02020603050405020304" pitchFamily="18" charset="0"/>
            </a:rPr>
            <a:t>201</a:t>
          </a:r>
          <a:r>
            <a:rPr lang="lv-LV" sz="1400" b="1" kern="1200" dirty="0">
              <a:solidFill>
                <a:srgbClr val="000000">
                  <a:hueOff val="0"/>
                  <a:satOff val="0"/>
                  <a:lumOff val="0"/>
                  <a:alphaOff val="0"/>
                </a:srgbClr>
              </a:solidFill>
              <a:effectLst/>
              <a:latin typeface="Verdana" panose="020B0604030504040204" pitchFamily="34" charset="0"/>
              <a:ea typeface="Verdana" panose="020B0604030504040204" pitchFamily="34" charset="0"/>
              <a:cs typeface="Times New Roman" panose="02020603050405020304" pitchFamily="18" charset="0"/>
            </a:rPr>
            <a:t> </a:t>
          </a:r>
          <a:r>
            <a:rPr lang="lv-LV" sz="1400" b="0" kern="1200" dirty="0">
              <a:solidFill>
                <a:srgbClr val="000000">
                  <a:hueOff val="0"/>
                  <a:satOff val="0"/>
                  <a:lumOff val="0"/>
                  <a:alphaOff val="0"/>
                </a:srgbClr>
              </a:solidFill>
              <a:effectLst/>
              <a:latin typeface="Verdana" panose="020B0604030504040204" pitchFamily="34" charset="0"/>
              <a:ea typeface="Verdana" panose="020B0604030504040204" pitchFamily="34" charset="0"/>
              <a:cs typeface="Times New Roman" panose="02020603050405020304" pitchFamily="18" charset="0"/>
            </a:rPr>
            <a:t>gadījumos</a:t>
          </a:r>
          <a:endParaRPr lang="lv-LV" sz="1400" b="0" kern="1200" dirty="0">
            <a:solidFill>
              <a:srgbClr val="000000">
                <a:hueOff val="0"/>
                <a:satOff val="0"/>
                <a:lumOff val="0"/>
                <a:alphaOff val="0"/>
              </a:srgbClr>
            </a:solidFill>
            <a:latin typeface="Verdana" panose="020B0604030504040204" pitchFamily="34" charset="0"/>
            <a:ea typeface="Verdana" panose="020B0604030504040204" pitchFamily="34" charset="0"/>
            <a:cs typeface="+mn-cs"/>
          </a:endParaRPr>
        </a:p>
      </dsp:txBody>
      <dsp:txXfrm>
        <a:off x="1659223" y="728949"/>
        <a:ext cx="2491488" cy="661670"/>
      </dsp:txXfrm>
    </dsp:sp>
    <dsp:sp modelId="{C7A39385-358D-413B-BB8E-F3F7D3B92027}">
      <dsp:nvSpPr>
        <dsp:cNvPr id="0" name=""/>
        <dsp:cNvSpPr/>
      </dsp:nvSpPr>
      <dsp:spPr>
        <a:xfrm>
          <a:off x="1611615" y="1390619"/>
          <a:ext cx="2539096" cy="0"/>
        </a:xfrm>
        <a:prstGeom prst="line">
          <a:avLst/>
        </a:prstGeom>
        <a:solidFill>
          <a:srgbClr val="C0504D">
            <a:hueOff val="0"/>
            <a:satOff val="0"/>
            <a:lumOff val="0"/>
            <a:alphaOff val="0"/>
          </a:srgbClr>
        </a:solidFill>
        <a:ln w="25400" cap="flat" cmpd="sng" algn="ctr">
          <a:solidFill>
            <a:srgbClr val="C0504D">
              <a:tint val="50000"/>
              <a:hueOff val="0"/>
              <a:satOff val="0"/>
              <a:lumOff val="0"/>
              <a:alphaOff val="0"/>
            </a:srgb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4" y="0"/>
            <a:ext cx="2922587" cy="493712"/>
          </a:xfrm>
          <a:prstGeom prst="rect">
            <a:avLst/>
          </a:prstGeom>
          <a:noFill/>
          <a:ln>
            <a:noFill/>
          </a:ln>
        </p:spPr>
        <p:txBody>
          <a:bodyPr spcFirstLastPara="1" wrap="square" lIns="89144" tIns="44572" rIns="89144" bIns="44572" anchor="t" anchorCtr="0">
            <a:noAutofit/>
          </a:bodyPr>
          <a:lstStyle>
            <a:lvl1pPr marR="0" lvl="0"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1pPr>
            <a:lvl2pPr marR="0" lvl="1"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2pPr>
            <a:lvl3pPr marR="0" lvl="2"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3pPr>
            <a:lvl4pPr marR="0" lvl="3"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4pPr>
            <a:lvl5pPr marR="0" lvl="4"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5pPr>
            <a:lvl6pPr marR="0" lvl="5"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6pPr>
            <a:lvl7pPr marR="0" lvl="6"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7pPr>
            <a:lvl8pPr marR="0" lvl="7"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8pPr>
            <a:lvl9pPr marR="0" lvl="8"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9pPr>
          </a:lstStyle>
          <a:p>
            <a:endParaRPr/>
          </a:p>
        </p:txBody>
      </p:sp>
      <p:sp>
        <p:nvSpPr>
          <p:cNvPr id="4" name="Google Shape;4;n"/>
          <p:cNvSpPr txBox="1">
            <a:spLocks noGrp="1"/>
          </p:cNvSpPr>
          <p:nvPr>
            <p:ph type="dt" idx="10"/>
          </p:nvPr>
        </p:nvSpPr>
        <p:spPr>
          <a:xfrm>
            <a:off x="3817938" y="0"/>
            <a:ext cx="2922587" cy="493712"/>
          </a:xfrm>
          <a:prstGeom prst="rect">
            <a:avLst/>
          </a:prstGeom>
          <a:noFill/>
          <a:ln>
            <a:noFill/>
          </a:ln>
        </p:spPr>
        <p:txBody>
          <a:bodyPr spcFirstLastPara="1" wrap="square" lIns="89144" tIns="44572" rIns="89144" bIns="44572"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rgbClr val="000000"/>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2pPr>
            <a:lvl3pPr marR="0" lvl="2"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3pPr>
            <a:lvl4pPr marR="0" lvl="3"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4pPr>
            <a:lvl5pPr marR="0" lvl="4"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5pPr>
            <a:lvl6pPr marR="0" lvl="5"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6pPr>
            <a:lvl7pPr marR="0" lvl="6"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7pPr>
            <a:lvl8pPr marR="0" lvl="7"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8pPr>
            <a:lvl9pPr marR="0" lvl="8"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9pPr>
          </a:lstStyle>
          <a:p>
            <a:endParaRPr/>
          </a:p>
        </p:txBody>
      </p:sp>
      <p:sp>
        <p:nvSpPr>
          <p:cNvPr id="5" name="Google Shape;5;n"/>
          <p:cNvSpPr>
            <a:spLocks noGrp="1" noRot="1" noChangeAspect="1"/>
          </p:cNvSpPr>
          <p:nvPr>
            <p:ph type="sldImg" idx="3"/>
          </p:nvPr>
        </p:nvSpPr>
        <p:spPr>
          <a:xfrm>
            <a:off x="79375" y="739775"/>
            <a:ext cx="6583363" cy="370363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
        <p:nvSpPr>
          <p:cNvPr id="6" name="Google Shape;6;n"/>
          <p:cNvSpPr txBox="1">
            <a:spLocks noGrp="1"/>
          </p:cNvSpPr>
          <p:nvPr>
            <p:ph type="body" idx="1"/>
          </p:nvPr>
        </p:nvSpPr>
        <p:spPr>
          <a:xfrm>
            <a:off x="674691" y="4689480"/>
            <a:ext cx="5392739" cy="4443412"/>
          </a:xfrm>
          <a:prstGeom prst="rect">
            <a:avLst/>
          </a:prstGeom>
          <a:noFill/>
          <a:ln>
            <a:noFill/>
          </a:ln>
        </p:spPr>
        <p:txBody>
          <a:bodyPr spcFirstLastPara="1" wrap="square" lIns="89144" tIns="44572" rIns="89144" bIns="44572"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1pPr>
            <a:lvl2pPr marL="914400" marR="0" lvl="1"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L="1371600" marR="0" lvl="2"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L="1828800" marR="0" lvl="3"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L="2286000" marR="0" lvl="4"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L="2743200" marR="0" lvl="5"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L="3200400" marR="0" lvl="6"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L="3657600" marR="0" lvl="7"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L="4114800" marR="0" lvl="8"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n"/>
          <p:cNvSpPr txBox="1">
            <a:spLocks noGrp="1"/>
          </p:cNvSpPr>
          <p:nvPr>
            <p:ph type="ftr" idx="11"/>
          </p:nvPr>
        </p:nvSpPr>
        <p:spPr>
          <a:xfrm>
            <a:off x="4" y="9377362"/>
            <a:ext cx="2922587" cy="493712"/>
          </a:xfrm>
          <a:prstGeom prst="rect">
            <a:avLst/>
          </a:prstGeom>
          <a:noFill/>
          <a:ln>
            <a:noFill/>
          </a:ln>
        </p:spPr>
        <p:txBody>
          <a:bodyPr spcFirstLastPara="1" wrap="square" lIns="89144" tIns="44572" rIns="89144" bIns="44572" anchor="b" anchorCtr="0">
            <a:noAutofit/>
          </a:bodyPr>
          <a:lstStyle>
            <a:lvl1pPr marR="0" lvl="0"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1pPr>
            <a:lvl2pPr marR="0" lvl="1"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2pPr>
            <a:lvl3pPr marR="0" lvl="2"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3pPr>
            <a:lvl4pPr marR="0" lvl="3"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4pPr>
            <a:lvl5pPr marR="0" lvl="4"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5pPr>
            <a:lvl6pPr marR="0" lvl="5"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6pPr>
            <a:lvl7pPr marR="0" lvl="6"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7pPr>
            <a:lvl8pPr marR="0" lvl="7"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8pPr>
            <a:lvl9pPr marR="0" lvl="8"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9pPr>
          </a:lstStyle>
          <a:p>
            <a:endParaRPr/>
          </a:p>
        </p:txBody>
      </p:sp>
      <p:sp>
        <p:nvSpPr>
          <p:cNvPr id="8" name="Google Shape;8;n"/>
          <p:cNvSpPr txBox="1">
            <a:spLocks noGrp="1"/>
          </p:cNvSpPr>
          <p:nvPr>
            <p:ph type="sldNum" idx="12"/>
          </p:nvPr>
        </p:nvSpPr>
        <p:spPr>
          <a:xfrm>
            <a:off x="3817938" y="9377362"/>
            <a:ext cx="2922587" cy="493712"/>
          </a:xfrm>
          <a:prstGeom prst="rect">
            <a:avLst/>
          </a:prstGeom>
          <a:noFill/>
          <a:ln>
            <a:noFill/>
          </a:ln>
        </p:spPr>
        <p:txBody>
          <a:bodyPr spcFirstLastPara="1" wrap="square" lIns="89144" tIns="44572" rIns="89144" bIns="44572" anchor="b" anchorCtr="0">
            <a:noAutofit/>
          </a:bodyPr>
          <a:lstStyle/>
          <a:p>
            <a:pPr algn="r">
              <a:buSzPts val="1200"/>
            </a:pPr>
            <a:fld id="{00000000-1234-1234-1234-123412341234}" type="slidenum">
              <a:rPr lang="lv" sz="1200" smtClean="0">
                <a:latin typeface="Calibri"/>
                <a:ea typeface="Calibri"/>
                <a:cs typeface="Calibri"/>
                <a:sym typeface="Calibri"/>
              </a:rPr>
              <a:pPr algn="r">
                <a:buSzPts val="1200"/>
              </a:pPr>
              <a:t>‹#›</a:t>
            </a:fld>
            <a:endParaRPr lang="lv"/>
          </a:p>
        </p:txBody>
      </p:sp>
    </p:spTree>
    <p:extLst>
      <p:ext uri="{BB962C8B-B14F-4D97-AF65-F5344CB8AC3E}">
        <p14:creationId xmlns:p14="http://schemas.microsoft.com/office/powerpoint/2010/main" val="1860841725"/>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3" Type="http://schemas.openxmlformats.org/officeDocument/2006/relationships/hyperlink" Target="https://replay.lsm.lv/ru" TargetMode="External"/><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
        <p:cNvGrpSpPr/>
        <p:nvPr/>
      </p:nvGrpSpPr>
      <p:grpSpPr>
        <a:xfrm>
          <a:off x="0" y="0"/>
          <a:ext cx="0" cy="0"/>
          <a:chOff x="0" y="0"/>
          <a:chExt cx="0" cy="0"/>
        </a:xfrm>
      </p:grpSpPr>
      <p:sp>
        <p:nvSpPr>
          <p:cNvPr id="60" name="Google Shape;60;p1:notes"/>
          <p:cNvSpPr txBox="1">
            <a:spLocks noGrp="1"/>
          </p:cNvSpPr>
          <p:nvPr>
            <p:ph type="body" idx="1"/>
          </p:nvPr>
        </p:nvSpPr>
        <p:spPr>
          <a:xfrm>
            <a:off x="674691" y="4689480"/>
            <a:ext cx="5392739" cy="4443412"/>
          </a:xfrm>
          <a:prstGeom prst="rect">
            <a:avLst/>
          </a:prstGeom>
          <a:noFill/>
          <a:ln>
            <a:noFill/>
          </a:ln>
        </p:spPr>
        <p:txBody>
          <a:bodyPr spcFirstLastPara="1" wrap="square" lIns="89144" tIns="44572" rIns="89144" bIns="44572" anchor="t" anchorCtr="0">
            <a:noAutofit/>
          </a:bodyPr>
          <a:lstStyle/>
          <a:p>
            <a:pPr marL="0" indent="0"/>
            <a:endParaRPr/>
          </a:p>
        </p:txBody>
      </p:sp>
      <p:sp>
        <p:nvSpPr>
          <p:cNvPr id="61" name="Google Shape;61;p1:notes"/>
          <p:cNvSpPr>
            <a:spLocks noGrp="1" noRot="1" noChangeAspect="1"/>
          </p:cNvSpPr>
          <p:nvPr>
            <p:ph type="sldImg" idx="2"/>
          </p:nvPr>
        </p:nvSpPr>
        <p:spPr>
          <a:xfrm>
            <a:off x="79375" y="739775"/>
            <a:ext cx="6583363" cy="370363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extLst>
      <p:ext uri="{BB962C8B-B14F-4D97-AF65-F5344CB8AC3E}">
        <p14:creationId xmlns:p14="http://schemas.microsoft.com/office/powerpoint/2010/main" val="5864658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p42:notes"/>
          <p:cNvSpPr txBox="1">
            <a:spLocks noGrp="1"/>
          </p:cNvSpPr>
          <p:nvPr>
            <p:ph type="body" idx="1"/>
          </p:nvPr>
        </p:nvSpPr>
        <p:spPr>
          <a:xfrm>
            <a:off x="680247" y="4715114"/>
            <a:ext cx="5437179" cy="4467705"/>
          </a:xfrm>
          <a:prstGeom prst="rect">
            <a:avLst/>
          </a:prstGeom>
          <a:noFill/>
          <a:ln>
            <a:noFill/>
          </a:ln>
        </p:spPr>
        <p:txBody>
          <a:bodyPr spcFirstLastPara="1" wrap="square" lIns="90571" tIns="45286" rIns="90571" bIns="45286" anchor="t" anchorCtr="0">
            <a:noAutofit/>
          </a:bodyPr>
          <a:lstStyle/>
          <a:p>
            <a:pPr marL="460101" indent="-230050"/>
            <a:endParaRPr dirty="0"/>
          </a:p>
        </p:txBody>
      </p:sp>
      <p:sp>
        <p:nvSpPr>
          <p:cNvPr id="157" name="Google Shape;157;p42: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987346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p42:notes"/>
          <p:cNvSpPr txBox="1">
            <a:spLocks noGrp="1"/>
          </p:cNvSpPr>
          <p:nvPr>
            <p:ph type="body" idx="1"/>
          </p:nvPr>
        </p:nvSpPr>
        <p:spPr>
          <a:xfrm>
            <a:off x="674687" y="4689475"/>
            <a:ext cx="5392737" cy="4443412"/>
          </a:xfrm>
          <a:prstGeom prst="rect">
            <a:avLst/>
          </a:prstGeom>
          <a:noFill/>
          <a:ln>
            <a:noFill/>
          </a:ln>
        </p:spPr>
        <p:txBody>
          <a:bodyPr spcFirstLastPara="1" wrap="square" lIns="90000" tIns="45000" rIns="90000" bIns="45000" anchor="t" anchorCtr="0">
            <a:noAutofit/>
          </a:bodyPr>
          <a:lstStyle/>
          <a:p>
            <a:pPr marL="457200" lvl="0" indent="-228600" algn="l" rtl="0">
              <a:lnSpc>
                <a:spcPct val="100000"/>
              </a:lnSpc>
              <a:spcBef>
                <a:spcPts val="0"/>
              </a:spcBef>
              <a:spcAft>
                <a:spcPts val="0"/>
              </a:spcAft>
              <a:buSzPts val="1400"/>
              <a:buNone/>
            </a:pPr>
            <a:endParaRPr dirty="0"/>
          </a:p>
        </p:txBody>
      </p:sp>
      <p:sp>
        <p:nvSpPr>
          <p:cNvPr id="157" name="Google Shape;157;p42:notes"/>
          <p:cNvSpPr>
            <a:spLocks noGrp="1" noRot="1" noChangeAspect="1"/>
          </p:cNvSpPr>
          <p:nvPr>
            <p:ph type="sldImg" idx="2"/>
          </p:nvPr>
        </p:nvSpPr>
        <p:spPr>
          <a:xfrm>
            <a:off x="79375" y="739775"/>
            <a:ext cx="6583363" cy="3703638"/>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5272220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p42:notes"/>
          <p:cNvSpPr txBox="1">
            <a:spLocks noGrp="1"/>
          </p:cNvSpPr>
          <p:nvPr>
            <p:ph type="body" idx="1"/>
          </p:nvPr>
        </p:nvSpPr>
        <p:spPr>
          <a:xfrm>
            <a:off x="674687" y="4689475"/>
            <a:ext cx="5392737" cy="4443412"/>
          </a:xfrm>
          <a:prstGeom prst="rect">
            <a:avLst/>
          </a:prstGeom>
          <a:noFill/>
          <a:ln>
            <a:noFill/>
          </a:ln>
        </p:spPr>
        <p:txBody>
          <a:bodyPr spcFirstLastPara="1" wrap="square" lIns="90000" tIns="45000" rIns="90000" bIns="45000" anchor="t" anchorCtr="0">
            <a:noAutofit/>
          </a:bodyPr>
          <a:lstStyle/>
          <a:p>
            <a:pPr marL="457200" lvl="0" indent="-228600" algn="l" rtl="0">
              <a:lnSpc>
                <a:spcPct val="100000"/>
              </a:lnSpc>
              <a:spcBef>
                <a:spcPts val="0"/>
              </a:spcBef>
              <a:spcAft>
                <a:spcPts val="0"/>
              </a:spcAft>
              <a:buSzPts val="1400"/>
              <a:buNone/>
            </a:pPr>
            <a:endParaRPr dirty="0"/>
          </a:p>
        </p:txBody>
      </p:sp>
      <p:sp>
        <p:nvSpPr>
          <p:cNvPr id="157" name="Google Shape;157;p42:notes"/>
          <p:cNvSpPr>
            <a:spLocks noGrp="1" noRot="1" noChangeAspect="1"/>
          </p:cNvSpPr>
          <p:nvPr>
            <p:ph type="sldImg" idx="2"/>
          </p:nvPr>
        </p:nvSpPr>
        <p:spPr>
          <a:xfrm>
            <a:off x="79375" y="739775"/>
            <a:ext cx="6583363" cy="3703638"/>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6791618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v-LV"/>
          </a:p>
        </p:txBody>
      </p:sp>
      <p:sp>
        <p:nvSpPr>
          <p:cNvPr id="4" name="Slide Number Placeholder 3"/>
          <p:cNvSpPr>
            <a:spLocks noGrp="1"/>
          </p:cNvSpPr>
          <p:nvPr>
            <p:ph type="sldNum" sz="quarter" idx="5"/>
          </p:nvPr>
        </p:nvSpPr>
        <p:spPr/>
        <p:txBody>
          <a:bodyPr/>
          <a:lstStyle/>
          <a:p>
            <a:pPr marL="0" marR="0" lvl="0" indent="0" algn="r" defTabSz="938213" rtl="0" eaLnBrk="1" fontAlgn="base" latinLnBrk="0" hangingPunct="1">
              <a:lnSpc>
                <a:spcPct val="100000"/>
              </a:lnSpc>
              <a:spcBef>
                <a:spcPct val="0"/>
              </a:spcBef>
              <a:spcAft>
                <a:spcPct val="0"/>
              </a:spcAft>
              <a:buClrTx/>
              <a:buSzTx/>
              <a:buFontTx/>
              <a:buNone/>
              <a:tabLst/>
              <a:defRPr/>
            </a:pPr>
            <a:fld id="{7B84FCD5-F6BA-425D-B7E1-1B8D321977B2}" type="slidenum">
              <a:rPr kumimoji="0" lang="lv-LV" altLang="en-US" sz="1200" b="0" i="0" u="none" strike="noStrike" kern="1200" cap="none" spc="0" normalizeH="0" baseline="0" noProof="0" smtClean="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938213" rtl="0" eaLnBrk="1" fontAlgn="base" latinLnBrk="0" hangingPunct="1">
                <a:lnSpc>
                  <a:spcPct val="100000"/>
                </a:lnSpc>
                <a:spcBef>
                  <a:spcPct val="0"/>
                </a:spcBef>
                <a:spcAft>
                  <a:spcPct val="0"/>
                </a:spcAft>
                <a:buClrTx/>
                <a:buSzTx/>
                <a:buFontTx/>
                <a:buNone/>
                <a:tabLst/>
                <a:defRPr/>
              </a:pPr>
              <a:t>13</a:t>
            </a:fld>
            <a:endParaRPr kumimoji="0" lang="lv-LV"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37813698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v-LV" dirty="0"/>
          </a:p>
        </p:txBody>
      </p:sp>
      <p:sp>
        <p:nvSpPr>
          <p:cNvPr id="4" name="Slide Number Placeholder 3"/>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Pts val="1200"/>
              <a:buFont typeface="Arial"/>
              <a:buNone/>
              <a:tabLst/>
              <a:defRPr/>
            </a:pPr>
            <a:fld id="{00000000-1234-1234-1234-123412341234}" type="slidenum">
              <a:rPr kumimoji="0" lang="lv" sz="1200" b="0" i="0" u="none" strike="noStrike" kern="0" cap="none" spc="0" normalizeH="0" baseline="0" noProof="0" smtClean="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Pts val="1200"/>
                <a:buFont typeface="Arial"/>
                <a:buNone/>
                <a:tabLst/>
                <a:defRPr/>
              </a:pPr>
              <a:t>14</a:t>
            </a:fld>
            <a:endParaRPr kumimoji="0" lang="lv"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12847165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v-LV" dirty="0"/>
          </a:p>
        </p:txBody>
      </p:sp>
      <p:sp>
        <p:nvSpPr>
          <p:cNvPr id="4" name="Slide Number Placeholder 3"/>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Pts val="1200"/>
              <a:buFont typeface="Arial"/>
              <a:buNone/>
              <a:tabLst/>
              <a:defRPr/>
            </a:pPr>
            <a:fld id="{00000000-1234-1234-1234-123412341234}" type="slidenum">
              <a:rPr kumimoji="0" lang="lv" sz="1200" b="0" i="0" u="none" strike="noStrike" kern="0" cap="none" spc="0" normalizeH="0" baseline="0" noProof="0" smtClean="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Pts val="1200"/>
                <a:buFont typeface="Arial"/>
                <a:buNone/>
                <a:tabLst/>
                <a:defRPr/>
              </a:pPr>
              <a:t>15</a:t>
            </a:fld>
            <a:endParaRPr kumimoji="0" lang="lv"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42025976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v-LV" dirty="0"/>
          </a:p>
        </p:txBody>
      </p:sp>
      <p:sp>
        <p:nvSpPr>
          <p:cNvPr id="4" name="Slide Number Placeholder 3"/>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Pts val="1200"/>
              <a:buFont typeface="Arial"/>
              <a:buNone/>
              <a:tabLst/>
              <a:defRPr/>
            </a:pPr>
            <a:fld id="{00000000-1234-1234-1234-123412341234}" type="slidenum">
              <a:rPr kumimoji="0" lang="lv" sz="1200" b="0" i="0" u="none" strike="noStrike" kern="0" cap="none" spc="0" normalizeH="0" baseline="0" noProof="0" smtClean="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Pts val="1200"/>
                <a:buFont typeface="Arial"/>
                <a:buNone/>
                <a:tabLst/>
                <a:defRPr/>
              </a:pPr>
              <a:t>16</a:t>
            </a:fld>
            <a:endParaRPr kumimoji="0" lang="lv"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1280623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v-LV" dirty="0"/>
          </a:p>
        </p:txBody>
      </p:sp>
      <p:sp>
        <p:nvSpPr>
          <p:cNvPr id="4" name="Slide Number Placeholder 3"/>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Pts val="1200"/>
              <a:buFont typeface="Arial"/>
              <a:buNone/>
              <a:tabLst/>
              <a:defRPr/>
            </a:pPr>
            <a:fld id="{00000000-1234-1234-1234-123412341234}" type="slidenum">
              <a:rPr kumimoji="0" lang="lv" sz="1200" b="0" i="0" u="none" strike="noStrike" kern="0" cap="none" spc="0" normalizeH="0" baseline="0" noProof="0" smtClean="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Pts val="1200"/>
                <a:buFont typeface="Arial"/>
                <a:buNone/>
                <a:tabLst/>
                <a:defRPr/>
              </a:pPr>
              <a:t>17</a:t>
            </a:fld>
            <a:endParaRPr kumimoji="0" lang="lv"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25720468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v-LV" dirty="0"/>
          </a:p>
        </p:txBody>
      </p:sp>
      <p:sp>
        <p:nvSpPr>
          <p:cNvPr id="4" name="Slide Number Placeholder 3"/>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Pts val="1200"/>
              <a:buFont typeface="Arial"/>
              <a:buNone/>
              <a:tabLst/>
              <a:defRPr/>
            </a:pPr>
            <a:fld id="{00000000-1234-1234-1234-123412341234}" type="slidenum">
              <a:rPr kumimoji="0" lang="lv" sz="1200" b="0" i="0" u="none" strike="noStrike" kern="0" cap="none" spc="0" normalizeH="0" baseline="0" noProof="0" smtClean="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Pts val="1200"/>
                <a:buFont typeface="Arial"/>
                <a:buNone/>
                <a:tabLst/>
                <a:defRPr/>
              </a:pPr>
              <a:t>18</a:t>
            </a:fld>
            <a:endParaRPr kumimoji="0" lang="lv"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39425285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Google Shape;223;p22:notes"/>
          <p:cNvSpPr txBox="1">
            <a:spLocks noGrp="1"/>
          </p:cNvSpPr>
          <p:nvPr>
            <p:ph type="body" idx="1"/>
          </p:nvPr>
        </p:nvSpPr>
        <p:spPr>
          <a:xfrm>
            <a:off x="674687" y="4689475"/>
            <a:ext cx="5392737" cy="4443412"/>
          </a:xfrm>
          <a:prstGeom prst="rect">
            <a:avLst/>
          </a:prstGeom>
          <a:noFill/>
          <a:ln>
            <a:noFill/>
          </a:ln>
        </p:spPr>
        <p:txBody>
          <a:bodyPr spcFirstLastPara="1" wrap="square" lIns="90000" tIns="45000" rIns="90000" bIns="45000" anchor="t" anchorCtr="0">
            <a:noAutofit/>
          </a:bodyPr>
          <a:lstStyle/>
          <a:p>
            <a:pPr marL="0" lvl="0" indent="0" algn="l" rtl="0">
              <a:lnSpc>
                <a:spcPct val="100000"/>
              </a:lnSpc>
              <a:spcBef>
                <a:spcPts val="0"/>
              </a:spcBef>
              <a:spcAft>
                <a:spcPts val="0"/>
              </a:spcAft>
              <a:buSzPts val="1400"/>
              <a:buNone/>
            </a:pPr>
            <a:endParaRPr/>
          </a:p>
        </p:txBody>
      </p:sp>
      <p:sp>
        <p:nvSpPr>
          <p:cNvPr id="224" name="Google Shape;224;p22:notes"/>
          <p:cNvSpPr>
            <a:spLocks noGrp="1" noRot="1" noChangeAspect="1"/>
          </p:cNvSpPr>
          <p:nvPr>
            <p:ph type="sldImg" idx="2"/>
          </p:nvPr>
        </p:nvSpPr>
        <p:spPr>
          <a:xfrm>
            <a:off x="79375" y="739775"/>
            <a:ext cx="6583363" cy="370363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0"/>
        <p:cNvGrpSpPr/>
        <p:nvPr/>
      </p:nvGrpSpPr>
      <p:grpSpPr>
        <a:xfrm>
          <a:off x="0" y="0"/>
          <a:ext cx="0" cy="0"/>
          <a:chOff x="0" y="0"/>
          <a:chExt cx="0" cy="0"/>
        </a:xfrm>
      </p:grpSpPr>
      <p:sp>
        <p:nvSpPr>
          <p:cNvPr id="261" name="Google Shape;261;p26:notes"/>
          <p:cNvSpPr txBox="1">
            <a:spLocks noGrp="1"/>
          </p:cNvSpPr>
          <p:nvPr>
            <p:ph type="body" idx="1"/>
          </p:nvPr>
        </p:nvSpPr>
        <p:spPr>
          <a:xfrm>
            <a:off x="674687" y="4689475"/>
            <a:ext cx="5392737" cy="4443412"/>
          </a:xfrm>
          <a:prstGeom prst="rect">
            <a:avLst/>
          </a:prstGeom>
          <a:noFill/>
          <a:ln>
            <a:noFill/>
          </a:ln>
        </p:spPr>
        <p:txBody>
          <a:bodyPr spcFirstLastPara="1" wrap="square" lIns="90000" tIns="45000" rIns="90000" bIns="45000" anchor="t" anchorCtr="0">
            <a:noAutofit/>
          </a:bodyPr>
          <a:lstStyle/>
          <a:p>
            <a:pPr marL="0" lvl="0" indent="0" algn="l" rtl="0">
              <a:lnSpc>
                <a:spcPct val="100000"/>
              </a:lnSpc>
              <a:spcBef>
                <a:spcPts val="0"/>
              </a:spcBef>
              <a:spcAft>
                <a:spcPts val="0"/>
              </a:spcAft>
              <a:buSzPts val="1400"/>
              <a:buNone/>
            </a:pPr>
            <a:endParaRPr dirty="0"/>
          </a:p>
        </p:txBody>
      </p:sp>
      <p:sp>
        <p:nvSpPr>
          <p:cNvPr id="262" name="Google Shape;262;p26:notes"/>
          <p:cNvSpPr>
            <a:spLocks noGrp="1" noRot="1" noChangeAspect="1"/>
          </p:cNvSpPr>
          <p:nvPr>
            <p:ph type="sldImg" idx="2"/>
          </p:nvPr>
        </p:nvSpPr>
        <p:spPr>
          <a:xfrm>
            <a:off x="79375" y="739775"/>
            <a:ext cx="6583363" cy="370363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extLst>
      <p:ext uri="{BB962C8B-B14F-4D97-AF65-F5344CB8AC3E}">
        <p14:creationId xmlns:p14="http://schemas.microsoft.com/office/powerpoint/2010/main" val="33293644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0"/>
        <p:cNvGrpSpPr/>
        <p:nvPr/>
      </p:nvGrpSpPr>
      <p:grpSpPr>
        <a:xfrm>
          <a:off x="0" y="0"/>
          <a:ext cx="0" cy="0"/>
          <a:chOff x="0" y="0"/>
          <a:chExt cx="0" cy="0"/>
        </a:xfrm>
      </p:grpSpPr>
      <p:sp>
        <p:nvSpPr>
          <p:cNvPr id="261" name="Google Shape;261;p26:notes"/>
          <p:cNvSpPr txBox="1">
            <a:spLocks noGrp="1"/>
          </p:cNvSpPr>
          <p:nvPr>
            <p:ph type="body" idx="1"/>
          </p:nvPr>
        </p:nvSpPr>
        <p:spPr>
          <a:xfrm>
            <a:off x="674687" y="4689475"/>
            <a:ext cx="5392737" cy="4443412"/>
          </a:xfrm>
          <a:prstGeom prst="rect">
            <a:avLst/>
          </a:prstGeom>
          <a:noFill/>
          <a:ln>
            <a:noFill/>
          </a:ln>
        </p:spPr>
        <p:txBody>
          <a:bodyPr spcFirstLastPara="1" wrap="square" lIns="90000" tIns="45000" rIns="90000" bIns="45000" anchor="t" anchorCtr="0">
            <a:noAutofit/>
          </a:bodyPr>
          <a:lstStyle/>
          <a:p>
            <a:pPr marL="0" lvl="0" indent="0" algn="l" rtl="0">
              <a:lnSpc>
                <a:spcPct val="100000"/>
              </a:lnSpc>
              <a:spcBef>
                <a:spcPts val="0"/>
              </a:spcBef>
              <a:spcAft>
                <a:spcPts val="0"/>
              </a:spcAft>
              <a:buSzPts val="1400"/>
              <a:buNone/>
            </a:pPr>
            <a:endParaRPr/>
          </a:p>
        </p:txBody>
      </p:sp>
      <p:sp>
        <p:nvSpPr>
          <p:cNvPr id="262" name="Google Shape;262;p26:notes"/>
          <p:cNvSpPr>
            <a:spLocks noGrp="1" noRot="1" noChangeAspect="1"/>
          </p:cNvSpPr>
          <p:nvPr>
            <p:ph type="sldImg" idx="2"/>
          </p:nvPr>
        </p:nvSpPr>
        <p:spPr>
          <a:xfrm>
            <a:off x="79375" y="739775"/>
            <a:ext cx="6583363" cy="370363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extLst>
      <p:ext uri="{BB962C8B-B14F-4D97-AF65-F5344CB8AC3E}">
        <p14:creationId xmlns:p14="http://schemas.microsoft.com/office/powerpoint/2010/main" val="25983280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Google Shape;231;p23:notes"/>
          <p:cNvSpPr txBox="1">
            <a:spLocks noGrp="1"/>
          </p:cNvSpPr>
          <p:nvPr>
            <p:ph type="body" idx="1"/>
          </p:nvPr>
        </p:nvSpPr>
        <p:spPr>
          <a:xfrm>
            <a:off x="674687" y="4689475"/>
            <a:ext cx="5392737" cy="4443412"/>
          </a:xfrm>
          <a:prstGeom prst="rect">
            <a:avLst/>
          </a:prstGeom>
          <a:noFill/>
          <a:ln>
            <a:noFill/>
          </a:ln>
        </p:spPr>
        <p:txBody>
          <a:bodyPr spcFirstLastPara="1" wrap="square" lIns="90000" tIns="45000" rIns="90000" bIns="45000" anchor="t" anchorCtr="0">
            <a:noAutofit/>
          </a:bodyPr>
          <a:lstStyle/>
          <a:p>
            <a:pPr marL="0" lvl="0" indent="0" algn="l" rtl="0">
              <a:lnSpc>
                <a:spcPct val="100000"/>
              </a:lnSpc>
              <a:spcBef>
                <a:spcPts val="0"/>
              </a:spcBef>
              <a:spcAft>
                <a:spcPts val="0"/>
              </a:spcAft>
              <a:buSzPts val="1400"/>
              <a:buNone/>
            </a:pPr>
            <a:endParaRPr/>
          </a:p>
        </p:txBody>
      </p:sp>
      <p:sp>
        <p:nvSpPr>
          <p:cNvPr id="232" name="Google Shape;232;p23:notes"/>
          <p:cNvSpPr>
            <a:spLocks noGrp="1" noRot="1" noChangeAspect="1"/>
          </p:cNvSpPr>
          <p:nvPr>
            <p:ph type="sldImg" idx="2"/>
          </p:nvPr>
        </p:nvSpPr>
        <p:spPr>
          <a:xfrm>
            <a:off x="79375" y="739775"/>
            <a:ext cx="6583363" cy="370363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extLst>
      <p:ext uri="{BB962C8B-B14F-4D97-AF65-F5344CB8AC3E}">
        <p14:creationId xmlns:p14="http://schemas.microsoft.com/office/powerpoint/2010/main" val="19914537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p:cNvGrpSpPr/>
        <p:nvPr/>
      </p:nvGrpSpPr>
      <p:grpSpPr>
        <a:xfrm>
          <a:off x="0" y="0"/>
          <a:ext cx="0" cy="0"/>
          <a:chOff x="0" y="0"/>
          <a:chExt cx="0" cy="0"/>
        </a:xfrm>
      </p:grpSpPr>
      <p:sp>
        <p:nvSpPr>
          <p:cNvPr id="252" name="Google Shape;252;p25:notes"/>
          <p:cNvSpPr txBox="1">
            <a:spLocks noGrp="1"/>
          </p:cNvSpPr>
          <p:nvPr>
            <p:ph type="body" idx="1"/>
          </p:nvPr>
        </p:nvSpPr>
        <p:spPr>
          <a:xfrm>
            <a:off x="674687" y="4689475"/>
            <a:ext cx="5392737" cy="4443412"/>
          </a:xfrm>
          <a:prstGeom prst="rect">
            <a:avLst/>
          </a:prstGeom>
          <a:noFill/>
          <a:ln>
            <a:noFill/>
          </a:ln>
        </p:spPr>
        <p:txBody>
          <a:bodyPr spcFirstLastPara="1" wrap="square" lIns="90000" tIns="45000" rIns="90000" bIns="45000" anchor="t" anchorCtr="0">
            <a:noAutofit/>
          </a:bodyPr>
          <a:lstStyle/>
          <a:p>
            <a:pPr marL="0" lvl="0" indent="0" algn="l" rtl="0">
              <a:lnSpc>
                <a:spcPct val="100000"/>
              </a:lnSpc>
              <a:spcBef>
                <a:spcPts val="0"/>
              </a:spcBef>
              <a:spcAft>
                <a:spcPts val="0"/>
              </a:spcAft>
              <a:buSzPts val="1400"/>
              <a:buNone/>
            </a:pPr>
            <a:endParaRPr/>
          </a:p>
        </p:txBody>
      </p:sp>
      <p:sp>
        <p:nvSpPr>
          <p:cNvPr id="253" name="Google Shape;253;p25:notes"/>
          <p:cNvSpPr>
            <a:spLocks noGrp="1" noRot="1" noChangeAspect="1"/>
          </p:cNvSpPr>
          <p:nvPr>
            <p:ph type="sldImg" idx="2"/>
          </p:nvPr>
        </p:nvSpPr>
        <p:spPr>
          <a:xfrm>
            <a:off x="79375" y="739775"/>
            <a:ext cx="6583363" cy="370363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
        <p:cNvGrpSpPr/>
        <p:nvPr/>
      </p:nvGrpSpPr>
      <p:grpSpPr>
        <a:xfrm>
          <a:off x="0" y="0"/>
          <a:ext cx="0" cy="0"/>
          <a:chOff x="0" y="0"/>
          <a:chExt cx="0" cy="0"/>
        </a:xfrm>
      </p:grpSpPr>
      <p:sp>
        <p:nvSpPr>
          <p:cNvPr id="239" name="Google Shape;239;p24:notes"/>
          <p:cNvSpPr txBox="1">
            <a:spLocks noGrp="1"/>
          </p:cNvSpPr>
          <p:nvPr>
            <p:ph type="body" idx="1"/>
          </p:nvPr>
        </p:nvSpPr>
        <p:spPr>
          <a:xfrm>
            <a:off x="674687" y="4689475"/>
            <a:ext cx="5392737" cy="4443412"/>
          </a:xfrm>
          <a:prstGeom prst="rect">
            <a:avLst/>
          </a:prstGeom>
          <a:noFill/>
          <a:ln>
            <a:noFill/>
          </a:ln>
        </p:spPr>
        <p:txBody>
          <a:bodyPr spcFirstLastPara="1" wrap="square" lIns="90000" tIns="45000" rIns="90000" bIns="45000" anchor="t" anchorCtr="0">
            <a:noAutofit/>
          </a:bodyPr>
          <a:lstStyle/>
          <a:p>
            <a:pPr marL="0" lvl="0" indent="0" algn="l" rtl="0">
              <a:lnSpc>
                <a:spcPct val="100000"/>
              </a:lnSpc>
              <a:spcBef>
                <a:spcPts val="0"/>
              </a:spcBef>
              <a:spcAft>
                <a:spcPts val="0"/>
              </a:spcAft>
              <a:buSzPts val="1400"/>
              <a:buNone/>
            </a:pPr>
            <a:endParaRPr/>
          </a:p>
        </p:txBody>
      </p:sp>
      <p:sp>
        <p:nvSpPr>
          <p:cNvPr id="240" name="Google Shape;240;p24:notes"/>
          <p:cNvSpPr>
            <a:spLocks noGrp="1" noRot="1" noChangeAspect="1"/>
          </p:cNvSpPr>
          <p:nvPr>
            <p:ph type="sldImg" idx="2"/>
          </p:nvPr>
        </p:nvSpPr>
        <p:spPr>
          <a:xfrm>
            <a:off x="79375" y="739775"/>
            <a:ext cx="6583363" cy="370363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extLst>
      <p:ext uri="{BB962C8B-B14F-4D97-AF65-F5344CB8AC3E}">
        <p14:creationId xmlns:p14="http://schemas.microsoft.com/office/powerpoint/2010/main" val="6056285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ida attēla vietturis 1"/>
          <p:cNvSpPr>
            <a:spLocks noGrp="1" noRot="1" noChangeAspect="1"/>
          </p:cNvSpPr>
          <p:nvPr>
            <p:ph type="sldImg"/>
          </p:nvPr>
        </p:nvSpPr>
        <p:spPr/>
      </p:sp>
      <p:sp>
        <p:nvSpPr>
          <p:cNvPr id="3" name="Piezīmju vietturis 2"/>
          <p:cNvSpPr>
            <a:spLocks noGrp="1"/>
          </p:cNvSpPr>
          <p:nvPr>
            <p:ph type="body" idx="1"/>
          </p:nvPr>
        </p:nvSpPr>
        <p:spPr/>
        <p:txBody>
          <a:bodyPr/>
          <a:lstStyle/>
          <a:p>
            <a:r>
              <a:rPr lang="lv-LV" dirty="0"/>
              <a:t>2022.gadā </a:t>
            </a:r>
            <a:r>
              <a:rPr lang="lv-LV" sz="1200" dirty="0">
                <a:effectLst/>
                <a:latin typeface="Times New Roman" panose="02020603050405020304" pitchFamily="18" charset="0"/>
                <a:ea typeface="Calibri" panose="020F0502020204030204" pitchFamily="34" charset="0"/>
              </a:rPr>
              <a:t>3 103 personas apguva latviešu valodu A1 valodas prasmes līmenī (sekmīgi pabeidza 2 249 personas, bet 404 personas – A2 valodas prasmes līmenī (sekmīgi pabeidza 350 personas).</a:t>
            </a:r>
          </a:p>
          <a:p>
            <a:pPr marL="0" marR="0" lvl="0" indent="0" algn="l" defTabSz="914400" rtl="0" eaLnBrk="0" fontAlgn="base" latinLnBrk="0" hangingPunct="0">
              <a:lnSpc>
                <a:spcPct val="100000"/>
              </a:lnSpc>
              <a:spcBef>
                <a:spcPct val="30000"/>
              </a:spcBef>
              <a:spcAft>
                <a:spcPct val="0"/>
              </a:spcAft>
              <a:buClrTx/>
              <a:buSzTx/>
              <a:buFontTx/>
              <a:buNone/>
              <a:tabLst/>
              <a:defRPr/>
            </a:pPr>
            <a:r>
              <a:rPr lang="lv-LV" sz="1200" dirty="0">
                <a:effectLst/>
                <a:latin typeface="Times New Roman" panose="02020603050405020304" pitchFamily="18" charset="0"/>
              </a:rPr>
              <a:t>2023.gadā </a:t>
            </a:r>
            <a:r>
              <a:rPr lang="lv-LV" sz="1200" dirty="0">
                <a:effectLst/>
                <a:latin typeface="Times New Roman" panose="02020603050405020304" pitchFamily="18" charset="0"/>
                <a:ea typeface="Calibri" panose="020F0502020204030204" pitchFamily="34" charset="0"/>
              </a:rPr>
              <a:t>2 388 personas apguva latviešu valodu A1 valodas prasmes līmenī, 1 383 personas – A2 valodas prasmes līmenī, 536 personas – B1 valodas prasmes līmenī un 71 persona – B2 valodas prasmes līmenī. </a:t>
            </a:r>
            <a:endParaRPr lang="lv-LV" sz="1200" dirty="0">
              <a:effectLst/>
              <a:latin typeface="Calibri" panose="020F0502020204030204" pitchFamily="34" charset="0"/>
              <a:ea typeface="Calibri" panose="020F0502020204030204" pitchFamily="34" charset="0"/>
            </a:endParaRPr>
          </a:p>
          <a:p>
            <a:endParaRPr lang="lv-LV" dirty="0"/>
          </a:p>
        </p:txBody>
      </p:sp>
      <p:sp>
        <p:nvSpPr>
          <p:cNvPr id="4" name="Slaida numura vietturis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7DDE4B-EC2A-407E-8340-0C3F860DDE88}" type="slidenum">
              <a:rPr kumimoji="0" lang="lv-LV"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lv-LV"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2365747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ida attēla vietturis 1"/>
          <p:cNvSpPr>
            <a:spLocks noGrp="1" noRot="1" noChangeAspect="1"/>
          </p:cNvSpPr>
          <p:nvPr>
            <p:ph type="sldImg"/>
          </p:nvPr>
        </p:nvSpPr>
        <p:spPr/>
      </p:sp>
      <p:sp>
        <p:nvSpPr>
          <p:cNvPr id="3" name="Piezīmju vietturis 2"/>
          <p:cNvSpPr>
            <a:spLocks noGrp="1"/>
          </p:cNvSpPr>
          <p:nvPr>
            <p:ph type="body" idx="1"/>
          </p:nvPr>
        </p:nvSpPr>
        <p:spPr/>
        <p:txBody>
          <a:bodyPr/>
          <a:lstStyle/>
          <a:p>
            <a:r>
              <a:rPr lang="lv-LV" dirty="0"/>
              <a:t>Video ukraiņu valodā par Latvijas kultūras </a:t>
            </a:r>
            <a:r>
              <a:rPr lang="lv-LV"/>
              <a:t>kanonu pieejami </a:t>
            </a:r>
            <a:r>
              <a:rPr lang="lv-LV" sz="1800">
                <a:solidFill>
                  <a:srgbClr val="000000"/>
                </a:solidFill>
                <a:effectLst/>
                <a:latin typeface="Times New Roman" panose="02020603050405020304" pitchFamily="18" charset="0"/>
                <a:ea typeface="Calibri" panose="020F0502020204030204" pitchFamily="34" charset="0"/>
              </a:rPr>
              <a:t>Sabiedrisko mediju satura atskaņotājā:</a:t>
            </a:r>
            <a:r>
              <a:rPr lang="lv-LV"/>
              <a:t> </a:t>
            </a:r>
            <a:r>
              <a:rPr lang="lv-LV" sz="1800" u="sng">
                <a:solidFill>
                  <a:srgbClr val="0000FF"/>
                </a:solidFill>
                <a:effectLst/>
                <a:latin typeface="Times New Roman" panose="02020603050405020304" pitchFamily="18" charset="0"/>
                <a:ea typeface="Calibri" panose="020F0502020204030204" pitchFamily="34" charset="0"/>
                <a:hlinkClick r:id="rId3"/>
              </a:rPr>
              <a:t>https://replay.lsm.lv/ru</a:t>
            </a:r>
            <a:endParaRPr lang="lv-LV" dirty="0"/>
          </a:p>
        </p:txBody>
      </p:sp>
      <p:sp>
        <p:nvSpPr>
          <p:cNvPr id="4" name="Slaida numura vietturis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7DDE4B-EC2A-407E-8340-0C3F860DDE88}" type="slidenum">
              <a:rPr kumimoji="0" lang="lv-LV"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lv-LV"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168109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ida attēla vietturis 1"/>
          <p:cNvSpPr>
            <a:spLocks noGrp="1" noRot="1" noChangeAspect="1"/>
          </p:cNvSpPr>
          <p:nvPr>
            <p:ph type="sldImg"/>
          </p:nvPr>
        </p:nvSpPr>
        <p:spPr/>
      </p:sp>
      <p:sp>
        <p:nvSpPr>
          <p:cNvPr id="3" name="Piezīmju vietturis 2"/>
          <p:cNvSpPr>
            <a:spLocks noGrp="1"/>
          </p:cNvSpPr>
          <p:nvPr>
            <p:ph type="body" idx="1"/>
          </p:nvPr>
        </p:nvSpPr>
        <p:spPr/>
        <p:txBody>
          <a:bodyPr/>
          <a:lstStyle/>
          <a:p>
            <a:r>
              <a:rPr lang="lv-LV" dirty="0"/>
              <a:t>Projekti </a:t>
            </a:r>
            <a:r>
              <a:rPr lang="lv-LV" sz="1200" dirty="0">
                <a:effectLst/>
              </a:rPr>
              <a:t>norisinājās no 2022. gada 26. jūlija līdz 2022. gada 31. decembrim.</a:t>
            </a:r>
            <a:endParaRPr lang="lv-LV" dirty="0"/>
          </a:p>
        </p:txBody>
      </p:sp>
      <p:sp>
        <p:nvSpPr>
          <p:cNvPr id="4" name="Slaida numura vietturis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7DDE4B-EC2A-407E-8340-0C3F860DDE88}" type="slidenum">
              <a:rPr kumimoji="0" lang="lv-LV"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lv-LV"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9342964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ida attēla vietturis 1"/>
          <p:cNvSpPr>
            <a:spLocks noGrp="1" noRot="1" noChangeAspect="1"/>
          </p:cNvSpPr>
          <p:nvPr>
            <p:ph type="sldImg"/>
          </p:nvPr>
        </p:nvSpPr>
        <p:spPr/>
      </p:sp>
      <p:sp>
        <p:nvSpPr>
          <p:cNvPr id="3" name="Piezīmju vietturis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lv-LV" sz="1200" dirty="0">
                <a:solidFill>
                  <a:srgbClr val="000000"/>
                </a:solidFill>
                <a:effectLst/>
              </a:rPr>
              <a:t>Ukrainas civiliedzīvotāju apmeklējumu valsts muzejos atsevišķa uzskaite netiek veikta.</a:t>
            </a:r>
            <a:endParaRPr lang="lv-LV" sz="1200" dirty="0">
              <a:effectLst/>
            </a:endParaRPr>
          </a:p>
        </p:txBody>
      </p:sp>
      <p:sp>
        <p:nvSpPr>
          <p:cNvPr id="4" name="Slaida numura vietturis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7DDE4B-EC2A-407E-8340-0C3F860DDE88}" type="slidenum">
              <a:rPr kumimoji="0" lang="lv-LV"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lv-LV"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1423081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ida attēla vietturis 1"/>
          <p:cNvSpPr>
            <a:spLocks noGrp="1" noRot="1" noChangeAspect="1"/>
          </p:cNvSpPr>
          <p:nvPr>
            <p:ph type="sldImg"/>
          </p:nvPr>
        </p:nvSpPr>
        <p:spPr/>
      </p:sp>
      <p:sp>
        <p:nvSpPr>
          <p:cNvPr id="3" name="Piezīmju vietturis 2"/>
          <p:cNvSpPr>
            <a:spLocks noGrp="1"/>
          </p:cNvSpPr>
          <p:nvPr>
            <p:ph type="body" idx="1"/>
          </p:nvPr>
        </p:nvSpPr>
        <p:spPr/>
        <p:txBody>
          <a:bodyPr/>
          <a:lstStyle/>
          <a:p>
            <a:r>
              <a:rPr lang="lv-LV" b="0" i="0" dirty="0">
                <a:solidFill>
                  <a:srgbClr val="333333"/>
                </a:solidFill>
                <a:effectLst/>
                <a:latin typeface="PT Sans" panose="020B0503020203020204" pitchFamily="34" charset="-70"/>
              </a:rPr>
              <a:t>Atbalstāmās kultūras un mākslas nozares: Dizaina un arhitektūras, Filmu mākslas, Kultūras mantojuma, Literatūras, Mūzikas un dejas mākslas (baleta), Starpdisciplināru projektu, Teātra mākslas (teātra, laikmetīgās dejas un cirka), Tradicionālās kultūras un Vizuālās mākslas nozares.</a:t>
            </a:r>
            <a:endParaRPr lang="lv-LV" dirty="0"/>
          </a:p>
        </p:txBody>
      </p:sp>
      <p:sp>
        <p:nvSpPr>
          <p:cNvPr id="4" name="Slaida numura vietturis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7DDE4B-EC2A-407E-8340-0C3F860DDE88}" type="slidenum">
              <a:rPr kumimoji="0" lang="lv-LV"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lv-LV"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842580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v-LV"/>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fld id="{61D30602-8DDB-E748-B349-EB91B332399B}" type="slidenum">
              <a:rPr kumimoji="0" lang="en-LV" sz="1400" b="0" i="0" u="none" strike="noStrike" kern="0" cap="none" spc="0" normalizeH="0" baseline="0" noProof="0" smtClean="0">
                <a:ln>
                  <a:noFill/>
                </a:ln>
                <a:solidFill>
                  <a:srgbClr val="000000"/>
                </a:solidFill>
                <a:effectLst/>
                <a:uLnTx/>
                <a:uFillTx/>
                <a:latin typeface="Arial"/>
                <a:cs typeface="Arial"/>
                <a:sym typeface="Arial"/>
              </a:rPr>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t>42</a:t>
            </a:fld>
            <a:endParaRPr kumimoji="0" lang="en-LV"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209914286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v-LV"/>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fld id="{61D30602-8DDB-E748-B349-EB91B332399B}" type="slidenum">
              <a:rPr kumimoji="0" lang="en-LV" sz="1400" b="0" i="0" u="none" strike="noStrike" kern="0" cap="none" spc="0" normalizeH="0" baseline="0" noProof="0" smtClean="0">
                <a:ln>
                  <a:noFill/>
                </a:ln>
                <a:solidFill>
                  <a:srgbClr val="000000"/>
                </a:solidFill>
                <a:effectLst/>
                <a:uLnTx/>
                <a:uFillTx/>
                <a:latin typeface="Arial"/>
                <a:cs typeface="Arial"/>
                <a:sym typeface="Arial"/>
              </a:rPr>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t>43</a:t>
            </a:fld>
            <a:endParaRPr kumimoji="0" lang="en-LV"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170173953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7"/>
        <p:cNvGrpSpPr/>
        <p:nvPr/>
      </p:nvGrpSpPr>
      <p:grpSpPr>
        <a:xfrm>
          <a:off x="0" y="0"/>
          <a:ext cx="0" cy="0"/>
          <a:chOff x="0" y="0"/>
          <a:chExt cx="0" cy="0"/>
        </a:xfrm>
      </p:grpSpPr>
      <p:sp>
        <p:nvSpPr>
          <p:cNvPr id="328" name="Google Shape;328;p32:notes"/>
          <p:cNvSpPr txBox="1">
            <a:spLocks noGrp="1"/>
          </p:cNvSpPr>
          <p:nvPr>
            <p:ph type="body" idx="1"/>
          </p:nvPr>
        </p:nvSpPr>
        <p:spPr>
          <a:xfrm>
            <a:off x="674691" y="4689480"/>
            <a:ext cx="5392739" cy="4443412"/>
          </a:xfrm>
          <a:prstGeom prst="rect">
            <a:avLst/>
          </a:prstGeom>
          <a:noFill/>
          <a:ln>
            <a:noFill/>
          </a:ln>
        </p:spPr>
        <p:txBody>
          <a:bodyPr spcFirstLastPara="1" wrap="square" lIns="89144" tIns="44572" rIns="89144" bIns="44572" anchor="t" anchorCtr="0">
            <a:noAutofit/>
          </a:bodyPr>
          <a:lstStyle/>
          <a:p>
            <a:pPr marL="0" indent="0"/>
            <a:endParaRPr/>
          </a:p>
        </p:txBody>
      </p:sp>
      <p:sp>
        <p:nvSpPr>
          <p:cNvPr id="329" name="Google Shape;329;p32:notes"/>
          <p:cNvSpPr>
            <a:spLocks noGrp="1" noRot="1" noChangeAspect="1"/>
          </p:cNvSpPr>
          <p:nvPr>
            <p:ph type="sldImg" idx="2"/>
          </p:nvPr>
        </p:nvSpPr>
        <p:spPr>
          <a:xfrm>
            <a:off x="79375" y="739775"/>
            <a:ext cx="6583363" cy="370363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extLst>
      <p:ext uri="{BB962C8B-B14F-4D97-AF65-F5344CB8AC3E}">
        <p14:creationId xmlns:p14="http://schemas.microsoft.com/office/powerpoint/2010/main" val="23625744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Master" Target="../slideMasters/slideMaster3.xml"/><Relationship Id="rId6" Type="http://schemas.openxmlformats.org/officeDocument/2006/relationships/image" Target="../media/image10.png"/><Relationship Id="rId5" Type="http://schemas.openxmlformats.org/officeDocument/2006/relationships/image" Target="../media/image9.png"/><Relationship Id="rId10" Type="http://schemas.openxmlformats.org/officeDocument/2006/relationships/image" Target="../media/image14.png"/><Relationship Id="rId4" Type="http://schemas.openxmlformats.org/officeDocument/2006/relationships/image" Target="../media/image8.png"/><Relationship Id="rId9" Type="http://schemas.openxmlformats.org/officeDocument/2006/relationships/image" Target="../media/image13.png"/></Relationships>
</file>

<file path=ppt/slideLayouts/_rels/slideLayout17.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Master" Target="../slideMasters/slideMaster3.xml"/><Relationship Id="rId6" Type="http://schemas.openxmlformats.org/officeDocument/2006/relationships/image" Target="../media/image10.png"/><Relationship Id="rId11" Type="http://schemas.openxmlformats.org/officeDocument/2006/relationships/image" Target="../media/image15.png"/><Relationship Id="rId5" Type="http://schemas.openxmlformats.org/officeDocument/2006/relationships/image" Target="../media/image9.png"/><Relationship Id="rId10" Type="http://schemas.openxmlformats.org/officeDocument/2006/relationships/image" Target="../media/image14.png"/><Relationship Id="rId4" Type="http://schemas.openxmlformats.org/officeDocument/2006/relationships/image" Target="../media/image8.png"/><Relationship Id="rId9" Type="http://schemas.openxmlformats.org/officeDocument/2006/relationships/image" Target="../media/image13.png"/></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jpg"/><Relationship Id="rId1" Type="http://schemas.openxmlformats.org/officeDocument/2006/relationships/slideMaster" Target="../slideMasters/slideMaster6.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6.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6.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6.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6.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6.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6.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6.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jpg"/><Relationship Id="rId1" Type="http://schemas.openxmlformats.org/officeDocument/2006/relationships/slideMaster" Target="../slideMasters/slideMaster6.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7.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8.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9.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9.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9.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9.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9.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9.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9.xml"/></Relationships>
</file>

<file path=ppt/slideLayouts/_rels/slideLayout5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4.png"/><Relationship Id="rId1" Type="http://schemas.openxmlformats.org/officeDocument/2006/relationships/slideMaster" Target="../slideMasters/slideMaster9.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Layouts/_rels/slideLayout59.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24.png"/><Relationship Id="rId1" Type="http://schemas.openxmlformats.org/officeDocument/2006/relationships/slideMaster" Target="../slideMasters/slideMaster9.xml"/></Relationships>
</file>

<file path=ppt/slideLayouts/_rels/slideLayout6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Master" Target="../slideMasters/slideMaster9.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9.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9.xml"/></Relationships>
</file>

<file path=ppt/slideLayouts/_rels/slideLayout6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Master" Target="../slideMasters/slideMaster9.xml"/><Relationship Id="rId4" Type="http://schemas.openxmlformats.org/officeDocument/2006/relationships/image" Target="../media/image29.png"/></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9.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Master" Target="../slideMasters/slideMaster9.xml"/></Relationships>
</file>

<file path=ppt/slideLayouts/_rels/slideLayout6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Master" Target="../slideMasters/slideMaster10.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0.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0.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0.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0.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0.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0.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0.xml"/></Relationships>
</file>

<file path=ppt/slideLayouts/_rels/slideLayout7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2.jpg"/><Relationship Id="rId1" Type="http://schemas.openxmlformats.org/officeDocument/2006/relationships/slideMaster" Target="../slideMasters/slideMaster10.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Master" Target="../slideMasters/slideMaster11.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8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Master" Target="../slideMasters/slideMaster11.xml"/><Relationship Id="rId4" Type="http://schemas.openxmlformats.org/officeDocument/2006/relationships/image" Target="../media/image35.png"/></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p:cSld name="Title Slide">
    <p:spTree>
      <p:nvGrpSpPr>
        <p:cNvPr id="1" name="Shape 15"/>
        <p:cNvGrpSpPr/>
        <p:nvPr/>
      </p:nvGrpSpPr>
      <p:grpSpPr>
        <a:xfrm>
          <a:off x="0" y="0"/>
          <a:ext cx="0" cy="0"/>
          <a:chOff x="0" y="0"/>
          <a:chExt cx="0" cy="0"/>
        </a:xfrm>
      </p:grpSpPr>
      <p:sp>
        <p:nvSpPr>
          <p:cNvPr id="16" name="Google Shape;16;p34"/>
          <p:cNvSpPr txBox="1">
            <a:spLocks noGrp="1"/>
          </p:cNvSpPr>
          <p:nvPr>
            <p:ph type="title"/>
          </p:nvPr>
        </p:nvSpPr>
        <p:spPr>
          <a:xfrm>
            <a:off x="914400" y="3505200"/>
            <a:ext cx="10363200" cy="960442"/>
          </a:xfrm>
          <a:prstGeom prst="rect">
            <a:avLst/>
          </a:prstGeom>
          <a:noFill/>
          <a:ln>
            <a:noFill/>
          </a:ln>
        </p:spPr>
        <p:txBody>
          <a:bodyPr spcFirstLastPara="1" wrap="square" lIns="93950" tIns="46975" rIns="93950" bIns="46975" anchor="t" anchorCtr="0">
            <a:normAutofit/>
          </a:bodyPr>
          <a:lstStyle>
            <a:lvl1pPr lvl="0" algn="ctr">
              <a:lnSpc>
                <a:spcPct val="100000"/>
              </a:lnSpc>
              <a:spcBef>
                <a:spcPts val="0"/>
              </a:spcBef>
              <a:spcAft>
                <a:spcPts val="0"/>
              </a:spcAft>
              <a:buSzPts val="1400"/>
              <a:buNone/>
              <a:defRPr sz="3200" b="1">
                <a:latin typeface="Verdana"/>
                <a:ea typeface="Verdana"/>
                <a:cs typeface="Verdana"/>
                <a:sym typeface="Verdana"/>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17" name="Google Shape;17;p34"/>
          <p:cNvSpPr txBox="1">
            <a:spLocks noGrp="1"/>
          </p:cNvSpPr>
          <p:nvPr>
            <p:ph type="body" idx="1"/>
          </p:nvPr>
        </p:nvSpPr>
        <p:spPr>
          <a:xfrm>
            <a:off x="914400" y="4724400"/>
            <a:ext cx="10363200" cy="914400"/>
          </a:xfrm>
          <a:prstGeom prst="rect">
            <a:avLst/>
          </a:prstGeom>
          <a:noFill/>
          <a:ln>
            <a:noFill/>
          </a:ln>
        </p:spPr>
        <p:txBody>
          <a:bodyPr spcFirstLastPara="1" wrap="square" lIns="93950" tIns="46975" rIns="93950" bIns="46975" anchor="t" anchorCtr="0">
            <a:normAutofit/>
          </a:bodyPr>
          <a:lstStyle>
            <a:lvl1pPr marL="457200" lvl="0" indent="-228600" algn="ctr">
              <a:lnSpc>
                <a:spcPct val="100000"/>
              </a:lnSpc>
              <a:spcBef>
                <a:spcPts val="280"/>
              </a:spcBef>
              <a:spcAft>
                <a:spcPts val="0"/>
              </a:spcAft>
              <a:buClr>
                <a:schemeClr val="dk1"/>
              </a:buClr>
              <a:buSzPts val="1400"/>
              <a:buNone/>
              <a:defRPr sz="1400">
                <a:latin typeface="Verdana"/>
                <a:ea typeface="Verdana"/>
                <a:cs typeface="Verdana"/>
                <a:sym typeface="Verdana"/>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18" name="Google Shape;18;p34"/>
          <p:cNvSpPr txBox="1">
            <a:spLocks noGrp="1"/>
          </p:cNvSpPr>
          <p:nvPr>
            <p:ph type="body" idx="2"/>
          </p:nvPr>
        </p:nvSpPr>
        <p:spPr>
          <a:xfrm>
            <a:off x="914400" y="5761038"/>
            <a:ext cx="10363200" cy="639762"/>
          </a:xfrm>
          <a:prstGeom prst="rect">
            <a:avLst/>
          </a:prstGeom>
          <a:noFill/>
          <a:ln>
            <a:noFill/>
          </a:ln>
        </p:spPr>
        <p:txBody>
          <a:bodyPr spcFirstLastPara="1" wrap="square" lIns="93950" tIns="46975" rIns="93950" bIns="46975" anchor="t" anchorCtr="0">
            <a:normAutofit/>
          </a:bodyPr>
          <a:lstStyle>
            <a:lvl1pPr marL="457200" lvl="0" indent="-228600" algn="ctr">
              <a:lnSpc>
                <a:spcPct val="100000"/>
              </a:lnSpc>
              <a:spcBef>
                <a:spcPts val="280"/>
              </a:spcBef>
              <a:spcAft>
                <a:spcPts val="0"/>
              </a:spcAft>
              <a:buClr>
                <a:schemeClr val="dk1"/>
              </a:buClr>
              <a:buSzPts val="1400"/>
              <a:buNone/>
              <a:defRPr sz="1400">
                <a:latin typeface="Verdana"/>
                <a:ea typeface="Verdana"/>
                <a:cs typeface="Verdana"/>
                <a:sym typeface="Verdana"/>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1_Title and Content" type="obj">
  <p:cSld name="OBJECT">
    <p:spTree>
      <p:nvGrpSpPr>
        <p:cNvPr id="1" name="Shape 53"/>
        <p:cNvGrpSpPr/>
        <p:nvPr/>
      </p:nvGrpSpPr>
      <p:grpSpPr>
        <a:xfrm>
          <a:off x="0" y="0"/>
          <a:ext cx="0" cy="0"/>
          <a:chOff x="0" y="0"/>
          <a:chExt cx="0" cy="0"/>
        </a:xfrm>
      </p:grpSpPr>
      <p:sp>
        <p:nvSpPr>
          <p:cNvPr id="54" name="Google Shape;54;p40"/>
          <p:cNvSpPr txBox="1">
            <a:spLocks noGrp="1"/>
          </p:cNvSpPr>
          <p:nvPr>
            <p:ph type="title"/>
          </p:nvPr>
        </p:nvSpPr>
        <p:spPr>
          <a:xfrm>
            <a:off x="609600" y="274637"/>
            <a:ext cx="10972800" cy="1143000"/>
          </a:xfrm>
          <a:prstGeom prst="rect">
            <a:avLst/>
          </a:prstGeom>
          <a:noFill/>
          <a:ln>
            <a:noFill/>
          </a:ln>
        </p:spPr>
        <p:txBody>
          <a:bodyPr spcFirstLastPara="1" wrap="square" lIns="93950" tIns="46975" rIns="93950" bIns="46975"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55" name="Google Shape;55;p40"/>
          <p:cNvSpPr txBox="1">
            <a:spLocks noGrp="1"/>
          </p:cNvSpPr>
          <p:nvPr>
            <p:ph type="body" idx="1"/>
          </p:nvPr>
        </p:nvSpPr>
        <p:spPr>
          <a:xfrm>
            <a:off x="609600" y="1600200"/>
            <a:ext cx="10972800" cy="4525962"/>
          </a:xfrm>
          <a:prstGeom prst="rect">
            <a:avLst/>
          </a:prstGeom>
          <a:noFill/>
          <a:ln>
            <a:noFill/>
          </a:ln>
        </p:spPr>
        <p:txBody>
          <a:bodyPr spcFirstLastPara="1" wrap="square" lIns="93950" tIns="46975" rIns="93950" bIns="46975" anchor="t" anchorCtr="0">
            <a:no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56" name="Google Shape;56;p40"/>
          <p:cNvSpPr txBox="1">
            <a:spLocks noGrp="1"/>
          </p:cNvSpPr>
          <p:nvPr>
            <p:ph type="dt" idx="10"/>
          </p:nvPr>
        </p:nvSpPr>
        <p:spPr>
          <a:xfrm>
            <a:off x="609600" y="6356350"/>
            <a:ext cx="2844800" cy="365125"/>
          </a:xfrm>
          <a:prstGeom prst="rect">
            <a:avLst/>
          </a:prstGeom>
          <a:noFill/>
          <a:ln>
            <a:noFill/>
          </a:ln>
        </p:spPr>
        <p:txBody>
          <a:bodyPr spcFirstLastPara="1" wrap="square" lIns="93950" tIns="46975" rIns="93950" bIns="46975" anchor="ctr" anchorCtr="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40"/>
          <p:cNvSpPr txBox="1">
            <a:spLocks noGrp="1"/>
          </p:cNvSpPr>
          <p:nvPr>
            <p:ph type="ftr" idx="11"/>
          </p:nvPr>
        </p:nvSpPr>
        <p:spPr>
          <a:xfrm>
            <a:off x="4165600" y="6356350"/>
            <a:ext cx="3860800" cy="365125"/>
          </a:xfrm>
          <a:prstGeom prst="rect">
            <a:avLst/>
          </a:prstGeom>
          <a:noFill/>
          <a:ln>
            <a:noFill/>
          </a:ln>
        </p:spPr>
        <p:txBody>
          <a:bodyPr spcFirstLastPara="1" wrap="square" lIns="93950" tIns="46975" rIns="93950" bIns="46975"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8" name="Google Shape;58;p40"/>
          <p:cNvSpPr txBox="1">
            <a:spLocks noGrp="1"/>
          </p:cNvSpPr>
          <p:nvPr>
            <p:ph type="sldNum" idx="12"/>
          </p:nvPr>
        </p:nvSpPr>
        <p:spPr>
          <a:xfrm>
            <a:off x="8737600" y="6356350"/>
            <a:ext cx="2844800" cy="365125"/>
          </a:xfrm>
          <a:prstGeom prst="rect">
            <a:avLst/>
          </a:prstGeom>
          <a:noFill/>
          <a:ln>
            <a:noFill/>
          </a:ln>
        </p:spPr>
        <p:txBody>
          <a:bodyPr spcFirstLastPara="1" wrap="square" lIns="93950" tIns="46975" rIns="93950" bIns="46975" anchor="ctr" anchorCtr="0">
            <a:noAutofit/>
          </a:bodyPr>
          <a:lstStyle>
            <a:lvl1pPr marL="0" marR="0" lvl="0"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1pPr>
            <a:lvl2pPr marL="0" marR="0" lvl="1"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2pPr>
            <a:lvl3pPr marL="0" marR="0" lvl="2"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3pPr>
            <a:lvl4pPr marL="0" marR="0" lvl="3"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4pPr>
            <a:lvl5pPr marL="0" marR="0" lvl="4"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5pPr>
            <a:lvl6pPr marL="0" marR="0" lvl="5"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6pPr>
            <a:lvl7pPr marL="0" marR="0" lvl="6"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7pPr>
            <a:lvl8pPr marL="0" marR="0" lvl="7"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8pPr>
            <a:lvl9pPr marL="0" marR="0" lvl="8"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9pPr>
          </a:lstStyle>
          <a:p>
            <a:pPr marL="0" lvl="0" indent="0" algn="r" rtl="0">
              <a:spcBef>
                <a:spcPts val="0"/>
              </a:spcBef>
              <a:spcAft>
                <a:spcPts val="0"/>
              </a:spcAft>
              <a:buNone/>
            </a:pPr>
            <a:fld id="{00000000-1234-1234-1234-123412341234}" type="slidenum">
              <a:rPr lang="lv"/>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Title Only">
    <p:spTree>
      <p:nvGrpSpPr>
        <p:cNvPr id="1" name=""/>
        <p:cNvGrpSpPr/>
        <p:nvPr/>
      </p:nvGrpSpPr>
      <p:grpSpPr>
        <a:xfrm>
          <a:off x="0" y="0"/>
          <a:ext cx="0" cy="0"/>
          <a:chOff x="0" y="0"/>
          <a:chExt cx="0" cy="0"/>
        </a:xfrm>
      </p:grpSpPr>
      <p:pic>
        <p:nvPicPr>
          <p:cNvPr id="5"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69975" y="0"/>
            <a:ext cx="998538" cy="141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itle 1"/>
          <p:cNvSpPr>
            <a:spLocks noGrp="1"/>
          </p:cNvSpPr>
          <p:nvPr>
            <p:ph type="title"/>
          </p:nvPr>
        </p:nvSpPr>
        <p:spPr>
          <a:xfrm>
            <a:off x="3454400" y="304802"/>
            <a:ext cx="8128000" cy="1066799"/>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9"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0"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6" name="Slide Number Placeholder 22"/>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pPr>
              <a:defRPr/>
            </a:pPr>
            <a:fld id="{28F3C2E6-9D0F-4E7F-A0C8-B6D31D2FD995}" type="slidenum">
              <a:rPr lang="en-US" altLang="lv-LV"/>
              <a:pPr>
                <a:defRPr/>
              </a:pPr>
              <a:t>‹#›</a:t>
            </a:fld>
            <a:endParaRPr lang="en-US" altLang="lv-LV"/>
          </a:p>
        </p:txBody>
      </p:sp>
    </p:spTree>
    <p:extLst>
      <p:ext uri="{BB962C8B-B14F-4D97-AF65-F5344CB8AC3E}">
        <p14:creationId xmlns:p14="http://schemas.microsoft.com/office/powerpoint/2010/main" val="24968708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ulslaids (LV)">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D695CF94-5BB8-B746-ABB4-F887CB887FDD}"/>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1673970" y="-110"/>
            <a:ext cx="2041446" cy="2041508"/>
          </a:xfrm>
          <a:prstGeom prst="rect">
            <a:avLst/>
          </a:prstGeom>
        </p:spPr>
      </p:pic>
      <p:sp>
        <p:nvSpPr>
          <p:cNvPr id="23" name="Picture Placeholder 22">
            <a:extLst>
              <a:ext uri="{FF2B5EF4-FFF2-40B4-BE49-F238E27FC236}">
                <a16:creationId xmlns:a16="http://schemas.microsoft.com/office/drawing/2014/main" id="{882D70B0-2D89-8444-9421-9D3A7F6F9D09}"/>
              </a:ext>
            </a:extLst>
          </p:cNvPr>
          <p:cNvSpPr>
            <a:spLocks noGrp="1"/>
          </p:cNvSpPr>
          <p:nvPr>
            <p:ph type="pic" sz="quarter" idx="16" hasCustomPrompt="1"/>
          </p:nvPr>
        </p:nvSpPr>
        <p:spPr>
          <a:xfrm>
            <a:off x="4259089" y="0"/>
            <a:ext cx="7932911" cy="6868074"/>
          </a:xfrm>
          <a:custGeom>
            <a:avLst/>
            <a:gdLst>
              <a:gd name="connsiteX0" fmla="*/ 0 w 10912706"/>
              <a:gd name="connsiteY0" fmla="*/ 0 h 9956801"/>
              <a:gd name="connsiteX1" fmla="*/ 10912706 w 10912706"/>
              <a:gd name="connsiteY1" fmla="*/ 0 h 9956801"/>
              <a:gd name="connsiteX2" fmla="*/ 10912706 w 10912706"/>
              <a:gd name="connsiteY2" fmla="*/ 9956801 h 9956801"/>
              <a:gd name="connsiteX3" fmla="*/ 894949 w 10912706"/>
              <a:gd name="connsiteY3" fmla="*/ 9956801 h 9956801"/>
              <a:gd name="connsiteX4" fmla="*/ 5445944 w 10912706"/>
              <a:gd name="connsiteY4" fmla="*/ 4979394 h 99568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12706" h="9956801">
                <a:moveTo>
                  <a:pt x="0" y="0"/>
                </a:moveTo>
                <a:lnTo>
                  <a:pt x="10912706" y="0"/>
                </a:lnTo>
                <a:lnTo>
                  <a:pt x="10912706" y="9956801"/>
                </a:lnTo>
                <a:lnTo>
                  <a:pt x="894949" y="9956801"/>
                </a:lnTo>
                <a:lnTo>
                  <a:pt x="5445944" y="4979394"/>
                </a:lnTo>
                <a:close/>
              </a:path>
            </a:pathLst>
          </a:custGeom>
        </p:spPr>
        <p:txBody>
          <a:bodyPr wrap="square" anchor="ctr">
            <a:noAutofit/>
          </a:bodyPr>
          <a:lstStyle>
            <a:lvl1pPr marL="0" indent="0" algn="ctr">
              <a:buFontTx/>
              <a:buNone/>
              <a:defRPr/>
            </a:lvl1pPr>
          </a:lstStyle>
          <a:p>
            <a:r>
              <a:rPr lang="x-none" dirty="0"/>
              <a:t>ATTĒLS</a:t>
            </a:r>
          </a:p>
        </p:txBody>
      </p:sp>
      <p:sp>
        <p:nvSpPr>
          <p:cNvPr id="25" name="Text Placeholder 24">
            <a:extLst>
              <a:ext uri="{FF2B5EF4-FFF2-40B4-BE49-F238E27FC236}">
                <a16:creationId xmlns:a16="http://schemas.microsoft.com/office/drawing/2014/main" id="{95790348-8332-3F44-A865-A5114BC697CC}"/>
              </a:ext>
            </a:extLst>
          </p:cNvPr>
          <p:cNvSpPr>
            <a:spLocks noGrp="1"/>
          </p:cNvSpPr>
          <p:nvPr>
            <p:ph type="body" sz="quarter" idx="13" hasCustomPrompt="1"/>
          </p:nvPr>
        </p:nvSpPr>
        <p:spPr>
          <a:xfrm>
            <a:off x="514558" y="2556123"/>
            <a:ext cx="4634366" cy="2041508"/>
          </a:xfrm>
        </p:spPr>
        <p:txBody>
          <a:bodyPr anchor="ctr"/>
          <a:lstStyle>
            <a:lvl1pPr marL="0" indent="0" algn="ctr">
              <a:buNone/>
              <a:defRPr sz="4219" b="1" i="0">
                <a:solidFill>
                  <a:srgbClr val="00859B"/>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Prezentācijas nosaukums</a:t>
            </a:r>
          </a:p>
        </p:txBody>
      </p:sp>
      <p:sp>
        <p:nvSpPr>
          <p:cNvPr id="26" name="Text Placeholder 24">
            <a:extLst>
              <a:ext uri="{FF2B5EF4-FFF2-40B4-BE49-F238E27FC236}">
                <a16:creationId xmlns:a16="http://schemas.microsoft.com/office/drawing/2014/main" id="{54550629-55C5-A743-B2B2-326E3A8B30B3}"/>
              </a:ext>
            </a:extLst>
          </p:cNvPr>
          <p:cNvSpPr>
            <a:spLocks noGrp="1"/>
          </p:cNvSpPr>
          <p:nvPr>
            <p:ph type="body" sz="quarter" idx="14" hasCustomPrompt="1"/>
          </p:nvPr>
        </p:nvSpPr>
        <p:spPr>
          <a:xfrm>
            <a:off x="514557" y="4869315"/>
            <a:ext cx="4634366" cy="733392"/>
          </a:xfrm>
        </p:spPr>
        <p:txBody>
          <a:bodyPr anchor="ctr"/>
          <a:lstStyle>
            <a:lvl1pPr marL="0" indent="0" algn="ctr">
              <a:buNone/>
              <a:defRPr sz="2531"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Vārds Uzvārds, </a:t>
            </a:r>
            <a:r>
              <a:rPr lang="x-none" dirty="0"/>
              <a:t>amats</a:t>
            </a:r>
          </a:p>
        </p:txBody>
      </p:sp>
      <p:sp>
        <p:nvSpPr>
          <p:cNvPr id="27" name="Text Placeholder 24">
            <a:extLst>
              <a:ext uri="{FF2B5EF4-FFF2-40B4-BE49-F238E27FC236}">
                <a16:creationId xmlns:a16="http://schemas.microsoft.com/office/drawing/2014/main" id="{DA10DCAA-E30A-194F-A538-D18955EC27C9}"/>
              </a:ext>
            </a:extLst>
          </p:cNvPr>
          <p:cNvSpPr>
            <a:spLocks noGrp="1"/>
          </p:cNvSpPr>
          <p:nvPr>
            <p:ph type="body" sz="quarter" idx="15" hasCustomPrompt="1"/>
          </p:nvPr>
        </p:nvSpPr>
        <p:spPr>
          <a:xfrm>
            <a:off x="491117" y="5775962"/>
            <a:ext cx="4657806" cy="329283"/>
          </a:xfrm>
        </p:spPr>
        <p:txBody>
          <a:bodyPr anchor="ctr">
            <a:normAutofit/>
          </a:bodyPr>
          <a:lstStyle>
            <a:lvl1pPr marL="0" indent="0" algn="ctr">
              <a:buNone/>
              <a:defRPr sz="984"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Datums un vieta</a:t>
            </a:r>
            <a:endParaRPr lang="x-none" dirty="0"/>
          </a:p>
        </p:txBody>
      </p:sp>
    </p:spTree>
    <p:extLst>
      <p:ext uri="{BB962C8B-B14F-4D97-AF65-F5344CB8AC3E}">
        <p14:creationId xmlns:p14="http://schemas.microsoft.com/office/powerpoint/2010/main" val="4205102750"/>
      </p:ext>
    </p:extLst>
  </p:cSld>
  <p:clrMapOvr>
    <a:masterClrMapping/>
  </p:clrMapOvr>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58">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ulslaids (EN)">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D695CF94-5BB8-B746-ABB4-F887CB887FDD}"/>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b="76459"/>
          <a:stretch/>
        </p:blipFill>
        <p:spPr>
          <a:xfrm>
            <a:off x="1663582" y="-9331"/>
            <a:ext cx="2041446" cy="480591"/>
          </a:xfrm>
          <a:prstGeom prst="rect">
            <a:avLst/>
          </a:prstGeom>
        </p:spPr>
      </p:pic>
      <p:sp>
        <p:nvSpPr>
          <p:cNvPr id="23" name="Picture Placeholder 22">
            <a:extLst>
              <a:ext uri="{FF2B5EF4-FFF2-40B4-BE49-F238E27FC236}">
                <a16:creationId xmlns:a16="http://schemas.microsoft.com/office/drawing/2014/main" id="{882D70B0-2D89-8444-9421-9D3A7F6F9D09}"/>
              </a:ext>
            </a:extLst>
          </p:cNvPr>
          <p:cNvSpPr>
            <a:spLocks noGrp="1"/>
          </p:cNvSpPr>
          <p:nvPr>
            <p:ph type="pic" sz="quarter" idx="16" hasCustomPrompt="1"/>
          </p:nvPr>
        </p:nvSpPr>
        <p:spPr>
          <a:xfrm>
            <a:off x="4259089" y="0"/>
            <a:ext cx="7932911" cy="6868074"/>
          </a:xfrm>
          <a:custGeom>
            <a:avLst/>
            <a:gdLst>
              <a:gd name="connsiteX0" fmla="*/ 0 w 10912706"/>
              <a:gd name="connsiteY0" fmla="*/ 0 h 9956801"/>
              <a:gd name="connsiteX1" fmla="*/ 10912706 w 10912706"/>
              <a:gd name="connsiteY1" fmla="*/ 0 h 9956801"/>
              <a:gd name="connsiteX2" fmla="*/ 10912706 w 10912706"/>
              <a:gd name="connsiteY2" fmla="*/ 9956801 h 9956801"/>
              <a:gd name="connsiteX3" fmla="*/ 894949 w 10912706"/>
              <a:gd name="connsiteY3" fmla="*/ 9956801 h 9956801"/>
              <a:gd name="connsiteX4" fmla="*/ 5445944 w 10912706"/>
              <a:gd name="connsiteY4" fmla="*/ 4979394 h 99568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12706" h="9956801">
                <a:moveTo>
                  <a:pt x="0" y="0"/>
                </a:moveTo>
                <a:lnTo>
                  <a:pt x="10912706" y="0"/>
                </a:lnTo>
                <a:lnTo>
                  <a:pt x="10912706" y="9956801"/>
                </a:lnTo>
                <a:lnTo>
                  <a:pt x="894949" y="9956801"/>
                </a:lnTo>
                <a:lnTo>
                  <a:pt x="5445944" y="4979394"/>
                </a:lnTo>
                <a:close/>
              </a:path>
            </a:pathLst>
          </a:custGeom>
        </p:spPr>
        <p:txBody>
          <a:bodyPr wrap="square" anchor="ctr">
            <a:noAutofit/>
          </a:bodyPr>
          <a:lstStyle>
            <a:lvl1pPr marL="0" indent="0" algn="ctr">
              <a:buFontTx/>
              <a:buNone/>
              <a:defRPr/>
            </a:lvl1pPr>
          </a:lstStyle>
          <a:p>
            <a:r>
              <a:rPr lang="x-none" dirty="0"/>
              <a:t>ATTĒLS</a:t>
            </a:r>
          </a:p>
        </p:txBody>
      </p:sp>
      <p:pic>
        <p:nvPicPr>
          <p:cNvPr id="3" name="Picture 2" descr="Shape&#10;&#10;Description automatically generated with low confidence">
            <a:extLst>
              <a:ext uri="{FF2B5EF4-FFF2-40B4-BE49-F238E27FC236}">
                <a16:creationId xmlns:a16="http://schemas.microsoft.com/office/drawing/2014/main" id="{480859D7-06BC-5447-9008-F79E5D1B0718}"/>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1602948" y="231559"/>
            <a:ext cx="2122490" cy="2122554"/>
          </a:xfrm>
          <a:prstGeom prst="rect">
            <a:avLst/>
          </a:prstGeom>
        </p:spPr>
      </p:pic>
      <p:sp>
        <p:nvSpPr>
          <p:cNvPr id="12" name="Text Placeholder 24">
            <a:extLst>
              <a:ext uri="{FF2B5EF4-FFF2-40B4-BE49-F238E27FC236}">
                <a16:creationId xmlns:a16="http://schemas.microsoft.com/office/drawing/2014/main" id="{0B24E9B6-7123-6145-B13F-C42736DF5E43}"/>
              </a:ext>
            </a:extLst>
          </p:cNvPr>
          <p:cNvSpPr>
            <a:spLocks noGrp="1"/>
          </p:cNvSpPr>
          <p:nvPr>
            <p:ph type="body" sz="quarter" idx="13" hasCustomPrompt="1"/>
          </p:nvPr>
        </p:nvSpPr>
        <p:spPr>
          <a:xfrm>
            <a:off x="514558" y="2556123"/>
            <a:ext cx="4634366" cy="2041508"/>
          </a:xfrm>
        </p:spPr>
        <p:txBody>
          <a:bodyPr anchor="ctr"/>
          <a:lstStyle>
            <a:lvl1pPr marL="0" indent="0" algn="ctr">
              <a:buNone/>
              <a:defRPr sz="4219" b="1" i="0">
                <a:solidFill>
                  <a:srgbClr val="00859B"/>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Prezentācijas nosaukums</a:t>
            </a:r>
          </a:p>
        </p:txBody>
      </p:sp>
      <p:sp>
        <p:nvSpPr>
          <p:cNvPr id="13" name="Text Placeholder 24">
            <a:extLst>
              <a:ext uri="{FF2B5EF4-FFF2-40B4-BE49-F238E27FC236}">
                <a16:creationId xmlns:a16="http://schemas.microsoft.com/office/drawing/2014/main" id="{7F32D9C7-B7AD-D749-A298-E07ED18923E5}"/>
              </a:ext>
            </a:extLst>
          </p:cNvPr>
          <p:cNvSpPr>
            <a:spLocks noGrp="1"/>
          </p:cNvSpPr>
          <p:nvPr>
            <p:ph type="body" sz="quarter" idx="14" hasCustomPrompt="1"/>
          </p:nvPr>
        </p:nvSpPr>
        <p:spPr>
          <a:xfrm>
            <a:off x="514557" y="4869315"/>
            <a:ext cx="4634366" cy="733392"/>
          </a:xfrm>
        </p:spPr>
        <p:txBody>
          <a:bodyPr anchor="ctr"/>
          <a:lstStyle>
            <a:lvl1pPr marL="0" indent="0" algn="ctr">
              <a:buNone/>
              <a:defRPr sz="2531"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Vārds Uzvārds, </a:t>
            </a:r>
            <a:r>
              <a:rPr lang="x-none" dirty="0"/>
              <a:t>amats</a:t>
            </a:r>
          </a:p>
        </p:txBody>
      </p:sp>
      <p:sp>
        <p:nvSpPr>
          <p:cNvPr id="14" name="Text Placeholder 24">
            <a:extLst>
              <a:ext uri="{FF2B5EF4-FFF2-40B4-BE49-F238E27FC236}">
                <a16:creationId xmlns:a16="http://schemas.microsoft.com/office/drawing/2014/main" id="{3140F70B-F21A-2E48-BC29-1B7AF3702247}"/>
              </a:ext>
            </a:extLst>
          </p:cNvPr>
          <p:cNvSpPr>
            <a:spLocks noGrp="1"/>
          </p:cNvSpPr>
          <p:nvPr>
            <p:ph type="body" sz="quarter" idx="15" hasCustomPrompt="1"/>
          </p:nvPr>
        </p:nvSpPr>
        <p:spPr>
          <a:xfrm>
            <a:off x="491117" y="5775962"/>
            <a:ext cx="4657806" cy="329283"/>
          </a:xfrm>
        </p:spPr>
        <p:txBody>
          <a:bodyPr anchor="ctr">
            <a:normAutofit/>
          </a:bodyPr>
          <a:lstStyle>
            <a:lvl1pPr marL="0" indent="0" algn="ctr">
              <a:buNone/>
              <a:defRPr sz="984"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Datums un vieta</a:t>
            </a:r>
            <a:endParaRPr lang="x-none" dirty="0"/>
          </a:p>
        </p:txBody>
      </p:sp>
    </p:spTree>
    <p:extLst>
      <p:ext uri="{BB962C8B-B14F-4D97-AF65-F5344CB8AC3E}">
        <p14:creationId xmlns:p14="http://schemas.microsoft.com/office/powerpoint/2010/main" val="2880039989"/>
      </p:ext>
    </p:extLst>
  </p:cSld>
  <p:clrMapOvr>
    <a:masterClrMapping/>
  </p:clrMapOvr>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58">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Starpslaids 01">
    <p:spTree>
      <p:nvGrpSpPr>
        <p:cNvPr id="1" name=""/>
        <p:cNvGrpSpPr/>
        <p:nvPr/>
      </p:nvGrpSpPr>
      <p:grpSpPr>
        <a:xfrm>
          <a:off x="0" y="0"/>
          <a:ext cx="0" cy="0"/>
          <a:chOff x="0" y="0"/>
          <a:chExt cx="0" cy="0"/>
        </a:xfrm>
      </p:grpSpPr>
      <p:sp>
        <p:nvSpPr>
          <p:cNvPr id="13" name="Tumsais">
            <a:extLst>
              <a:ext uri="{FF2B5EF4-FFF2-40B4-BE49-F238E27FC236}">
                <a16:creationId xmlns:a16="http://schemas.microsoft.com/office/drawing/2014/main" id="{27B5FF8B-E82C-2749-9C38-C8E243475F1D}"/>
              </a:ext>
            </a:extLst>
          </p:cNvPr>
          <p:cNvSpPr/>
          <p:nvPr userDrawn="1"/>
        </p:nvSpPr>
        <p:spPr>
          <a:xfrm>
            <a:off x="5299606" y="0"/>
            <a:ext cx="6951895" cy="6858000"/>
          </a:xfrm>
          <a:prstGeom prst="rect">
            <a:avLst/>
          </a:prstGeom>
          <a:solidFill>
            <a:srgbClr val="0043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14" name="LIelais zalais lauks ">
            <a:extLst>
              <a:ext uri="{FF2B5EF4-FFF2-40B4-BE49-F238E27FC236}">
                <a16:creationId xmlns:a16="http://schemas.microsoft.com/office/drawing/2014/main" id="{46E8A87A-9CBF-604F-A2BA-6A63F66C197E}"/>
              </a:ext>
            </a:extLst>
          </p:cNvPr>
          <p:cNvSpPr/>
          <p:nvPr userDrawn="1"/>
        </p:nvSpPr>
        <p:spPr>
          <a:xfrm>
            <a:off x="324808" y="314772"/>
            <a:ext cx="11926693" cy="6228457"/>
          </a:xfrm>
          <a:prstGeom prst="rect">
            <a:avLst/>
          </a:prstGeom>
          <a:solidFill>
            <a:srgbClr val="0085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25" name="Text Placeholder 24">
            <a:extLst>
              <a:ext uri="{FF2B5EF4-FFF2-40B4-BE49-F238E27FC236}">
                <a16:creationId xmlns:a16="http://schemas.microsoft.com/office/drawing/2014/main" id="{95790348-8332-3F44-A865-A5114BC697CC}"/>
              </a:ext>
            </a:extLst>
          </p:cNvPr>
          <p:cNvSpPr>
            <a:spLocks noGrp="1"/>
          </p:cNvSpPr>
          <p:nvPr>
            <p:ph type="body" sz="quarter" idx="13" hasCustomPrompt="1"/>
          </p:nvPr>
        </p:nvSpPr>
        <p:spPr>
          <a:xfrm>
            <a:off x="665242" y="795859"/>
            <a:ext cx="5053933" cy="5392415"/>
          </a:xfrm>
        </p:spPr>
        <p:txBody>
          <a:bodyPr anchor="ctr"/>
          <a:lstStyle>
            <a:lvl1pPr marL="0" indent="0" algn="ctr">
              <a:buNone/>
              <a:defRPr sz="4219" b="1" i="0">
                <a:solidFill>
                  <a:schemeClr val="bg1"/>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Prezentācijas nosaukums</a:t>
            </a:r>
          </a:p>
          <a:p>
            <a:pPr lvl="0"/>
            <a:endParaRPr lang="x-none" dirty="0"/>
          </a:p>
        </p:txBody>
      </p:sp>
      <p:sp>
        <p:nvSpPr>
          <p:cNvPr id="16" name="Baltais elements 01">
            <a:extLst>
              <a:ext uri="{FF2B5EF4-FFF2-40B4-BE49-F238E27FC236}">
                <a16:creationId xmlns:a16="http://schemas.microsoft.com/office/drawing/2014/main" id="{DC0103AE-459C-E94E-8DFA-9ABBCFEC5FA8}"/>
              </a:ext>
            </a:extLst>
          </p:cNvPr>
          <p:cNvSpPr/>
          <p:nvPr userDrawn="1"/>
        </p:nvSpPr>
        <p:spPr>
          <a:xfrm>
            <a:off x="6475315" y="769814"/>
            <a:ext cx="5391878" cy="5418461"/>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3" name="Picture Placeholder 2">
            <a:extLst>
              <a:ext uri="{FF2B5EF4-FFF2-40B4-BE49-F238E27FC236}">
                <a16:creationId xmlns:a16="http://schemas.microsoft.com/office/drawing/2014/main" id="{D73D9A80-F7D5-174F-BD65-7DFFE9028E73}"/>
              </a:ext>
            </a:extLst>
          </p:cNvPr>
          <p:cNvSpPr>
            <a:spLocks noGrp="1"/>
          </p:cNvSpPr>
          <p:nvPr>
            <p:ph type="pic" sz="quarter" idx="14" hasCustomPrompt="1"/>
          </p:nvPr>
        </p:nvSpPr>
        <p:spPr>
          <a:xfrm>
            <a:off x="6095442" y="1201043"/>
            <a:ext cx="5443594" cy="5656957"/>
          </a:xfrm>
        </p:spPr>
        <p:txBody>
          <a:bodyPr anchor="ctr"/>
          <a:lstStyle>
            <a:lvl1pPr marL="0" indent="0" algn="ctr">
              <a:buNone/>
              <a:defRPr>
                <a:solidFill>
                  <a:schemeClr val="bg1"/>
                </a:solidFill>
              </a:defRPr>
            </a:lvl1pPr>
          </a:lstStyle>
          <a:p>
            <a:r>
              <a:rPr lang="x-none" dirty="0"/>
              <a:t>ATTĒLS</a:t>
            </a:r>
          </a:p>
        </p:txBody>
      </p:sp>
    </p:spTree>
    <p:extLst>
      <p:ext uri="{BB962C8B-B14F-4D97-AF65-F5344CB8AC3E}">
        <p14:creationId xmlns:p14="http://schemas.microsoft.com/office/powerpoint/2010/main" val="2011781210"/>
      </p:ext>
    </p:extLst>
  </p:cSld>
  <p:clrMapOvr>
    <a:masterClrMapping/>
  </p:clrMapOvr>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55">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58">
          <p15:clr>
            <a:srgbClr val="FBAE40"/>
          </p15:clr>
        </p15:guide>
        <p15:guide id="25" pos="5099">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Saturs_01">
    <p:spTree>
      <p:nvGrpSpPr>
        <p:cNvPr id="1" name=""/>
        <p:cNvGrpSpPr/>
        <p:nvPr/>
      </p:nvGrpSpPr>
      <p:grpSpPr>
        <a:xfrm>
          <a:off x="0" y="0"/>
          <a:ext cx="0" cy="0"/>
          <a:chOff x="0" y="0"/>
          <a:chExt cx="0" cy="0"/>
        </a:xfrm>
      </p:grpSpPr>
      <p:sp>
        <p:nvSpPr>
          <p:cNvPr id="15" name="Tumsais">
            <a:extLst>
              <a:ext uri="{FF2B5EF4-FFF2-40B4-BE49-F238E27FC236}">
                <a16:creationId xmlns:a16="http://schemas.microsoft.com/office/drawing/2014/main" id="{25354DA6-F194-4A4E-B82F-0B180F41EDF3}"/>
              </a:ext>
            </a:extLst>
          </p:cNvPr>
          <p:cNvSpPr/>
          <p:nvPr userDrawn="1"/>
        </p:nvSpPr>
        <p:spPr>
          <a:xfrm>
            <a:off x="-25589" y="0"/>
            <a:ext cx="6951895" cy="6858000"/>
          </a:xfrm>
          <a:prstGeom prst="rect">
            <a:avLst/>
          </a:prstGeom>
          <a:solidFill>
            <a:srgbClr val="0043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14" name="LIelais zalais lauks ">
            <a:extLst>
              <a:ext uri="{FF2B5EF4-FFF2-40B4-BE49-F238E27FC236}">
                <a16:creationId xmlns:a16="http://schemas.microsoft.com/office/drawing/2014/main" id="{46E8A87A-9CBF-604F-A2BA-6A63F66C197E}"/>
              </a:ext>
            </a:extLst>
          </p:cNvPr>
          <p:cNvSpPr/>
          <p:nvPr userDrawn="1"/>
        </p:nvSpPr>
        <p:spPr>
          <a:xfrm>
            <a:off x="-25589" y="340444"/>
            <a:ext cx="11912815" cy="6202784"/>
          </a:xfrm>
          <a:prstGeom prst="rect">
            <a:avLst/>
          </a:prstGeom>
          <a:solidFill>
            <a:srgbClr val="0085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20" name="Text Placeholder 24">
            <a:extLst>
              <a:ext uri="{FF2B5EF4-FFF2-40B4-BE49-F238E27FC236}">
                <a16:creationId xmlns:a16="http://schemas.microsoft.com/office/drawing/2014/main" id="{8AD7F27F-1DE1-DE48-8CF5-7B6C333DE7AF}"/>
              </a:ext>
            </a:extLst>
          </p:cNvPr>
          <p:cNvSpPr>
            <a:spLocks noGrp="1"/>
          </p:cNvSpPr>
          <p:nvPr>
            <p:ph type="body" sz="quarter" idx="15" hasCustomPrompt="1"/>
          </p:nvPr>
        </p:nvSpPr>
        <p:spPr>
          <a:xfrm>
            <a:off x="304774" y="340445"/>
            <a:ext cx="7816528" cy="1204391"/>
          </a:xfrm>
        </p:spPr>
        <p:txBody>
          <a:bodyPr anchor="ctr"/>
          <a:lstStyle>
            <a:lvl1pPr marL="0" indent="0" algn="ctr">
              <a:buNone/>
              <a:defRPr sz="4219" b="1" i="0">
                <a:solidFill>
                  <a:schemeClr val="bg1"/>
                </a:solidFill>
                <a:latin typeface="Verdana" panose="020B0604030504040204" pitchFamily="34" charset="0"/>
                <a:ea typeface="Verdana" panose="020B0604030504040204" pitchFamily="34" charset="0"/>
                <a:cs typeface="Verdana" panose="020B0604030504040204" pitchFamily="34" charset="0"/>
              </a:defRPr>
            </a:lvl1pPr>
          </a:lstStyle>
          <a:p>
            <a:pPr lvl="0"/>
            <a:r>
              <a:rPr lang="en-GB" dirty="0" err="1"/>
              <a:t>Virsraksts</a:t>
            </a:r>
            <a:endParaRPr lang="en-GB" dirty="0"/>
          </a:p>
        </p:txBody>
      </p:sp>
      <p:sp>
        <p:nvSpPr>
          <p:cNvPr id="22" name="Baltais elements 01">
            <a:extLst>
              <a:ext uri="{FF2B5EF4-FFF2-40B4-BE49-F238E27FC236}">
                <a16:creationId xmlns:a16="http://schemas.microsoft.com/office/drawing/2014/main" id="{18F311ED-9B70-E844-AE32-DE482F015C52}"/>
              </a:ext>
            </a:extLst>
          </p:cNvPr>
          <p:cNvSpPr/>
          <p:nvPr userDrawn="1"/>
        </p:nvSpPr>
        <p:spPr>
          <a:xfrm>
            <a:off x="8456557" y="795858"/>
            <a:ext cx="3822050" cy="4711632"/>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21" name="Picture Placeholder 2">
            <a:extLst>
              <a:ext uri="{FF2B5EF4-FFF2-40B4-BE49-F238E27FC236}">
                <a16:creationId xmlns:a16="http://schemas.microsoft.com/office/drawing/2014/main" id="{EA8972EE-86B7-4247-B3D5-D33B79D55105}"/>
              </a:ext>
            </a:extLst>
          </p:cNvPr>
          <p:cNvSpPr>
            <a:spLocks noGrp="1"/>
          </p:cNvSpPr>
          <p:nvPr>
            <p:ph type="pic" sz="quarter" idx="16" hasCustomPrompt="1"/>
          </p:nvPr>
        </p:nvSpPr>
        <p:spPr>
          <a:xfrm>
            <a:off x="8817239" y="1201043"/>
            <a:ext cx="3374761" cy="4630148"/>
          </a:xfrm>
        </p:spPr>
        <p:txBody>
          <a:bodyPr anchor="ctr"/>
          <a:lstStyle>
            <a:lvl1pPr marL="0" indent="0" algn="ctr">
              <a:buNone/>
              <a:defRPr>
                <a:solidFill>
                  <a:schemeClr val="bg1"/>
                </a:solidFill>
              </a:defRPr>
            </a:lvl1pPr>
          </a:lstStyle>
          <a:p>
            <a:r>
              <a:rPr lang="x-none" dirty="0"/>
              <a:t>ATTĒLS</a:t>
            </a:r>
          </a:p>
        </p:txBody>
      </p:sp>
      <p:sp>
        <p:nvSpPr>
          <p:cNvPr id="7" name="Content Placeholder 6">
            <a:extLst>
              <a:ext uri="{FF2B5EF4-FFF2-40B4-BE49-F238E27FC236}">
                <a16:creationId xmlns:a16="http://schemas.microsoft.com/office/drawing/2014/main" id="{B3A449C2-EC99-6D4E-8E18-3009C3B54174}"/>
              </a:ext>
            </a:extLst>
          </p:cNvPr>
          <p:cNvSpPr>
            <a:spLocks noGrp="1"/>
          </p:cNvSpPr>
          <p:nvPr>
            <p:ph sz="quarter" idx="17"/>
          </p:nvPr>
        </p:nvSpPr>
        <p:spPr>
          <a:xfrm>
            <a:off x="324807" y="1859608"/>
            <a:ext cx="7796495" cy="4328666"/>
          </a:xfrm>
        </p:spPr>
        <p:txBody>
          <a:bodyPr/>
          <a:lstStyle>
            <a:lvl1pPr marL="0" indent="0">
              <a:buNone/>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5pPr>
          </a:lstStyle>
          <a:p>
            <a:pPr lvl="0"/>
            <a:r>
              <a:rPr lang="en-US"/>
              <a:t>Click to edit Master text styles</a:t>
            </a:r>
          </a:p>
        </p:txBody>
      </p:sp>
    </p:spTree>
    <p:extLst>
      <p:ext uri="{BB962C8B-B14F-4D97-AF65-F5344CB8AC3E}">
        <p14:creationId xmlns:p14="http://schemas.microsoft.com/office/powerpoint/2010/main" val="376644924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58">
          <p15:clr>
            <a:srgbClr val="FBAE40"/>
          </p15:clr>
        </p15:guide>
        <p15:guide id="25" pos="5099">
          <p15:clr>
            <a:srgbClr val="FBAE40"/>
          </p15:clr>
        </p15:guide>
        <p15:guide id="26" orient="horz" pos="5227">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Saturs_02">
    <p:spTree>
      <p:nvGrpSpPr>
        <p:cNvPr id="1" name=""/>
        <p:cNvGrpSpPr/>
        <p:nvPr/>
      </p:nvGrpSpPr>
      <p:grpSpPr>
        <a:xfrm>
          <a:off x="0" y="0"/>
          <a:ext cx="0" cy="0"/>
          <a:chOff x="0" y="0"/>
          <a:chExt cx="0" cy="0"/>
        </a:xfrm>
      </p:grpSpPr>
      <p:sp>
        <p:nvSpPr>
          <p:cNvPr id="15" name="Tumsais">
            <a:extLst>
              <a:ext uri="{FF2B5EF4-FFF2-40B4-BE49-F238E27FC236}">
                <a16:creationId xmlns:a16="http://schemas.microsoft.com/office/drawing/2014/main" id="{25354DA6-F194-4A4E-B82F-0B180F41EDF3}"/>
              </a:ext>
            </a:extLst>
          </p:cNvPr>
          <p:cNvSpPr/>
          <p:nvPr userDrawn="1"/>
        </p:nvSpPr>
        <p:spPr>
          <a:xfrm>
            <a:off x="-25589" y="0"/>
            <a:ext cx="6951895" cy="6858000"/>
          </a:xfrm>
          <a:prstGeom prst="rect">
            <a:avLst/>
          </a:prstGeom>
          <a:solidFill>
            <a:srgbClr val="0043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14" name="LIelais zalais lauks ">
            <a:extLst>
              <a:ext uri="{FF2B5EF4-FFF2-40B4-BE49-F238E27FC236}">
                <a16:creationId xmlns:a16="http://schemas.microsoft.com/office/drawing/2014/main" id="{46E8A87A-9CBF-604F-A2BA-6A63F66C197E}"/>
              </a:ext>
            </a:extLst>
          </p:cNvPr>
          <p:cNvSpPr/>
          <p:nvPr userDrawn="1"/>
        </p:nvSpPr>
        <p:spPr>
          <a:xfrm>
            <a:off x="324808" y="314772"/>
            <a:ext cx="11986385" cy="6228457"/>
          </a:xfrm>
          <a:prstGeom prst="rect">
            <a:avLst/>
          </a:prstGeom>
          <a:solidFill>
            <a:srgbClr val="0085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20" name="Text Placeholder 24">
            <a:extLst>
              <a:ext uri="{FF2B5EF4-FFF2-40B4-BE49-F238E27FC236}">
                <a16:creationId xmlns:a16="http://schemas.microsoft.com/office/drawing/2014/main" id="{8AD7F27F-1DE1-DE48-8CF5-7B6C333DE7AF}"/>
              </a:ext>
            </a:extLst>
          </p:cNvPr>
          <p:cNvSpPr>
            <a:spLocks noGrp="1"/>
          </p:cNvSpPr>
          <p:nvPr>
            <p:ph type="body" sz="quarter" idx="15" hasCustomPrompt="1"/>
          </p:nvPr>
        </p:nvSpPr>
        <p:spPr>
          <a:xfrm>
            <a:off x="3617154" y="354955"/>
            <a:ext cx="8250039" cy="1189881"/>
          </a:xfrm>
        </p:spPr>
        <p:txBody>
          <a:bodyPr anchor="ctr"/>
          <a:lstStyle>
            <a:lvl1pPr marL="0" indent="0" algn="ctr">
              <a:buNone/>
              <a:defRPr sz="4219" b="1" i="0">
                <a:solidFill>
                  <a:schemeClr val="bg1"/>
                </a:solidFill>
                <a:latin typeface="Verdana" panose="020B0604030504040204" pitchFamily="34" charset="0"/>
                <a:ea typeface="Verdana" panose="020B0604030504040204" pitchFamily="34" charset="0"/>
                <a:cs typeface="Verdana" panose="020B0604030504040204" pitchFamily="34" charset="0"/>
              </a:defRPr>
            </a:lvl1pPr>
          </a:lstStyle>
          <a:p>
            <a:pPr lvl="0"/>
            <a:r>
              <a:rPr lang="en-GB" dirty="0" err="1"/>
              <a:t>Virsraksts</a:t>
            </a:r>
            <a:endParaRPr lang="en-GB" dirty="0"/>
          </a:p>
        </p:txBody>
      </p:sp>
      <p:sp>
        <p:nvSpPr>
          <p:cNvPr id="16" name="Content Placeholder 6">
            <a:extLst>
              <a:ext uri="{FF2B5EF4-FFF2-40B4-BE49-F238E27FC236}">
                <a16:creationId xmlns:a16="http://schemas.microsoft.com/office/drawing/2014/main" id="{F34109D8-F0F2-5247-814F-F35A209F33EE}"/>
              </a:ext>
            </a:extLst>
          </p:cNvPr>
          <p:cNvSpPr>
            <a:spLocks noGrp="1"/>
          </p:cNvSpPr>
          <p:nvPr>
            <p:ph sz="quarter" idx="18"/>
          </p:nvPr>
        </p:nvSpPr>
        <p:spPr>
          <a:xfrm>
            <a:off x="3617154" y="1859607"/>
            <a:ext cx="8250039" cy="4328667"/>
          </a:xfrm>
        </p:spPr>
        <p:txBody>
          <a:bodyPr/>
          <a:lstStyle>
            <a:lvl1pPr marL="0" indent="0">
              <a:buNone/>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5pPr>
          </a:lstStyle>
          <a:p>
            <a:pPr lvl="0"/>
            <a:r>
              <a:rPr lang="en-US"/>
              <a:t>Click to edit Master text styles</a:t>
            </a:r>
          </a:p>
        </p:txBody>
      </p:sp>
      <p:sp>
        <p:nvSpPr>
          <p:cNvPr id="18" name="Picture Placeholder 2">
            <a:extLst>
              <a:ext uri="{FF2B5EF4-FFF2-40B4-BE49-F238E27FC236}">
                <a16:creationId xmlns:a16="http://schemas.microsoft.com/office/drawing/2014/main" id="{1B9B0A22-C6DE-3A49-B540-4A62A9BD3D6E}"/>
              </a:ext>
            </a:extLst>
          </p:cNvPr>
          <p:cNvSpPr>
            <a:spLocks noGrp="1"/>
          </p:cNvSpPr>
          <p:nvPr>
            <p:ph type="pic" sz="quarter" idx="16" hasCustomPrompt="1"/>
          </p:nvPr>
        </p:nvSpPr>
        <p:spPr>
          <a:xfrm>
            <a:off x="-25590" y="1201043"/>
            <a:ext cx="3011508" cy="4630148"/>
          </a:xfrm>
        </p:spPr>
        <p:txBody>
          <a:bodyPr anchor="ctr"/>
          <a:lstStyle>
            <a:lvl1pPr marL="0" indent="0" algn="ctr">
              <a:buNone/>
              <a:defRPr>
                <a:solidFill>
                  <a:schemeClr val="bg1"/>
                </a:solidFill>
              </a:defRPr>
            </a:lvl1pPr>
          </a:lstStyle>
          <a:p>
            <a:r>
              <a:rPr lang="x-none" dirty="0"/>
              <a:t>ATTĒLS</a:t>
            </a:r>
          </a:p>
        </p:txBody>
      </p:sp>
      <p:sp>
        <p:nvSpPr>
          <p:cNvPr id="21" name="Baltais elements 01">
            <a:extLst>
              <a:ext uri="{FF2B5EF4-FFF2-40B4-BE49-F238E27FC236}">
                <a16:creationId xmlns:a16="http://schemas.microsoft.com/office/drawing/2014/main" id="{777864E1-DDCB-264A-A2F8-E264592D02CE}"/>
              </a:ext>
            </a:extLst>
          </p:cNvPr>
          <p:cNvSpPr/>
          <p:nvPr userDrawn="1"/>
        </p:nvSpPr>
        <p:spPr>
          <a:xfrm>
            <a:off x="-451066" y="795858"/>
            <a:ext cx="3822050" cy="4711632"/>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Tree>
    <p:extLst>
      <p:ext uri="{BB962C8B-B14F-4D97-AF65-F5344CB8AC3E}">
        <p14:creationId xmlns:p14="http://schemas.microsoft.com/office/powerpoint/2010/main" val="239471675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38">
          <p15:clr>
            <a:srgbClr val="FBAE40"/>
          </p15:clr>
        </p15:guide>
        <p15:guide id="22" pos="7276">
          <p15:clr>
            <a:srgbClr val="FBAE40"/>
          </p15:clr>
        </p15:guide>
        <p15:guide id="23" pos="2672">
          <p15:clr>
            <a:srgbClr val="FBAE40"/>
          </p15:clr>
        </p15:guide>
        <p15:guide id="24" pos="4758">
          <p15:clr>
            <a:srgbClr val="FBAE40"/>
          </p15:clr>
        </p15:guide>
        <p15:guide id="25" pos="5099">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Saturs_03">
    <p:spTree>
      <p:nvGrpSpPr>
        <p:cNvPr id="1" name=""/>
        <p:cNvGrpSpPr/>
        <p:nvPr/>
      </p:nvGrpSpPr>
      <p:grpSpPr>
        <a:xfrm>
          <a:off x="0" y="0"/>
          <a:ext cx="0" cy="0"/>
          <a:chOff x="0" y="0"/>
          <a:chExt cx="0" cy="0"/>
        </a:xfrm>
      </p:grpSpPr>
      <p:sp>
        <p:nvSpPr>
          <p:cNvPr id="15" name="Tumsais">
            <a:extLst>
              <a:ext uri="{FF2B5EF4-FFF2-40B4-BE49-F238E27FC236}">
                <a16:creationId xmlns:a16="http://schemas.microsoft.com/office/drawing/2014/main" id="{25354DA6-F194-4A4E-B82F-0B180F41EDF3}"/>
              </a:ext>
            </a:extLst>
          </p:cNvPr>
          <p:cNvSpPr/>
          <p:nvPr userDrawn="1"/>
        </p:nvSpPr>
        <p:spPr>
          <a:xfrm>
            <a:off x="-25589" y="0"/>
            <a:ext cx="6951895" cy="6858000"/>
          </a:xfrm>
          <a:prstGeom prst="rect">
            <a:avLst/>
          </a:prstGeom>
          <a:solidFill>
            <a:srgbClr val="0043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14" name="LIelais zalais lauks ">
            <a:extLst>
              <a:ext uri="{FF2B5EF4-FFF2-40B4-BE49-F238E27FC236}">
                <a16:creationId xmlns:a16="http://schemas.microsoft.com/office/drawing/2014/main" id="{46E8A87A-9CBF-604F-A2BA-6A63F66C197E}"/>
              </a:ext>
            </a:extLst>
          </p:cNvPr>
          <p:cNvSpPr/>
          <p:nvPr userDrawn="1"/>
        </p:nvSpPr>
        <p:spPr>
          <a:xfrm>
            <a:off x="-25589" y="314772"/>
            <a:ext cx="11912815" cy="6228457"/>
          </a:xfrm>
          <a:prstGeom prst="rect">
            <a:avLst/>
          </a:prstGeom>
          <a:solidFill>
            <a:srgbClr val="0085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20" name="Text Placeholder 24">
            <a:extLst>
              <a:ext uri="{FF2B5EF4-FFF2-40B4-BE49-F238E27FC236}">
                <a16:creationId xmlns:a16="http://schemas.microsoft.com/office/drawing/2014/main" id="{8AD7F27F-1DE1-DE48-8CF5-7B6C333DE7AF}"/>
              </a:ext>
            </a:extLst>
          </p:cNvPr>
          <p:cNvSpPr>
            <a:spLocks noGrp="1"/>
          </p:cNvSpPr>
          <p:nvPr>
            <p:ph type="body" sz="quarter" idx="15" hasCustomPrompt="1"/>
          </p:nvPr>
        </p:nvSpPr>
        <p:spPr>
          <a:xfrm>
            <a:off x="324808" y="356072"/>
            <a:ext cx="11214228" cy="1188764"/>
          </a:xfrm>
        </p:spPr>
        <p:txBody>
          <a:bodyPr anchor="ctr"/>
          <a:lstStyle>
            <a:lvl1pPr marL="0" indent="0" algn="ctr">
              <a:buNone/>
              <a:defRPr sz="4219" b="1" i="0">
                <a:solidFill>
                  <a:schemeClr val="bg1"/>
                </a:solidFill>
                <a:latin typeface="Verdana" panose="020B0604030504040204" pitchFamily="34" charset="0"/>
                <a:ea typeface="Verdana" panose="020B0604030504040204" pitchFamily="34" charset="0"/>
                <a:cs typeface="Verdana" panose="020B0604030504040204" pitchFamily="34" charset="0"/>
              </a:defRPr>
            </a:lvl1pPr>
          </a:lstStyle>
          <a:p>
            <a:pPr lvl="0"/>
            <a:r>
              <a:rPr lang="en-GB" dirty="0" err="1"/>
              <a:t>Virsraksts</a:t>
            </a:r>
            <a:endParaRPr lang="en-GB" dirty="0"/>
          </a:p>
        </p:txBody>
      </p:sp>
      <p:sp>
        <p:nvSpPr>
          <p:cNvPr id="16" name="Content Placeholder 6">
            <a:extLst>
              <a:ext uri="{FF2B5EF4-FFF2-40B4-BE49-F238E27FC236}">
                <a16:creationId xmlns:a16="http://schemas.microsoft.com/office/drawing/2014/main" id="{F34109D8-F0F2-5247-814F-F35A209F33EE}"/>
              </a:ext>
            </a:extLst>
          </p:cNvPr>
          <p:cNvSpPr>
            <a:spLocks noGrp="1"/>
          </p:cNvSpPr>
          <p:nvPr>
            <p:ph sz="quarter" idx="18"/>
          </p:nvPr>
        </p:nvSpPr>
        <p:spPr>
          <a:xfrm>
            <a:off x="357831" y="1859608"/>
            <a:ext cx="11181205" cy="4328666"/>
          </a:xfrm>
        </p:spPr>
        <p:txBody>
          <a:bodyPr/>
          <a:lstStyle>
            <a:lvl1pPr marL="0" indent="0">
              <a:buNone/>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5pPr>
          </a:lstStyle>
          <a:p>
            <a:pPr lvl="0"/>
            <a:r>
              <a:rPr lang="en-US"/>
              <a:t>Click to edit Master text styles</a:t>
            </a:r>
          </a:p>
        </p:txBody>
      </p:sp>
    </p:spTree>
    <p:extLst>
      <p:ext uri="{BB962C8B-B14F-4D97-AF65-F5344CB8AC3E}">
        <p14:creationId xmlns:p14="http://schemas.microsoft.com/office/powerpoint/2010/main" val="5963279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58">
          <p15:clr>
            <a:srgbClr val="FBAE40"/>
          </p15:clr>
        </p15:guide>
        <p15:guide id="25" pos="5099">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aturs_04">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766D3F90-D0EB-5749-ADAC-7745D2145437}"/>
              </a:ext>
            </a:extLst>
          </p:cNvPr>
          <p:cNvSpPr/>
          <p:nvPr userDrawn="1"/>
        </p:nvSpPr>
        <p:spPr>
          <a:xfrm>
            <a:off x="6095443" y="0"/>
            <a:ext cx="6373268" cy="6858000"/>
          </a:xfrm>
          <a:prstGeom prst="rect">
            <a:avLst/>
          </a:prstGeom>
          <a:solidFill>
            <a:srgbClr val="0085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25" name="Text Placeholder 24">
            <a:extLst>
              <a:ext uri="{FF2B5EF4-FFF2-40B4-BE49-F238E27FC236}">
                <a16:creationId xmlns:a16="http://schemas.microsoft.com/office/drawing/2014/main" id="{95790348-8332-3F44-A865-A5114BC697CC}"/>
              </a:ext>
            </a:extLst>
          </p:cNvPr>
          <p:cNvSpPr>
            <a:spLocks noGrp="1"/>
          </p:cNvSpPr>
          <p:nvPr>
            <p:ph type="body" sz="quarter" idx="13" hasCustomPrompt="1"/>
          </p:nvPr>
        </p:nvSpPr>
        <p:spPr>
          <a:xfrm>
            <a:off x="324808" y="340445"/>
            <a:ext cx="5467034" cy="5847829"/>
          </a:xfrm>
        </p:spPr>
        <p:txBody>
          <a:bodyPr anchor="ctr"/>
          <a:lstStyle>
            <a:lvl1pPr marL="0" indent="0" algn="ctr">
              <a:buNone/>
              <a:defRPr sz="4219" b="1" i="0">
                <a:solidFill>
                  <a:srgbClr val="00859B"/>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Virsraksts</a:t>
            </a:r>
          </a:p>
        </p:txBody>
      </p:sp>
      <p:sp>
        <p:nvSpPr>
          <p:cNvPr id="32" name="Content Placeholder 6">
            <a:extLst>
              <a:ext uri="{FF2B5EF4-FFF2-40B4-BE49-F238E27FC236}">
                <a16:creationId xmlns:a16="http://schemas.microsoft.com/office/drawing/2014/main" id="{1400F1E5-76AD-5A47-9CE5-9AD8FE5EC57A}"/>
              </a:ext>
            </a:extLst>
          </p:cNvPr>
          <p:cNvSpPr>
            <a:spLocks noGrp="1"/>
          </p:cNvSpPr>
          <p:nvPr>
            <p:ph sz="quarter" idx="18"/>
          </p:nvPr>
        </p:nvSpPr>
        <p:spPr>
          <a:xfrm>
            <a:off x="6450386" y="340445"/>
            <a:ext cx="5741614" cy="5847829"/>
          </a:xfrm>
        </p:spPr>
        <p:txBody>
          <a:bodyPr/>
          <a:lstStyle>
            <a:lvl1pPr marL="0" indent="0">
              <a:buNone/>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5pPr>
          </a:lstStyle>
          <a:p>
            <a:pPr lvl="0"/>
            <a:r>
              <a:rPr lang="en-US"/>
              <a:t>Click to edit Master text styles</a:t>
            </a:r>
          </a:p>
        </p:txBody>
      </p:sp>
    </p:spTree>
    <p:extLst>
      <p:ext uri="{BB962C8B-B14F-4D97-AF65-F5344CB8AC3E}">
        <p14:creationId xmlns:p14="http://schemas.microsoft.com/office/powerpoint/2010/main" val="656838596"/>
      </p:ext>
    </p:extLst>
  </p:cSld>
  <p:clrMapOvr>
    <a:masterClrMapping/>
  </p:clrMapOvr>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58">
          <p15:clr>
            <a:srgbClr val="FBAE40"/>
          </p15:clr>
        </p15:guide>
        <p15:guide id="25" pos="5189">
          <p15:clr>
            <a:srgbClr val="FBAE40"/>
          </p15:clr>
        </p15:guide>
        <p15:guide id="26" pos="5779">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aturs_05">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766D3F90-D0EB-5749-ADAC-7745D2145437}"/>
              </a:ext>
            </a:extLst>
          </p:cNvPr>
          <p:cNvSpPr/>
          <p:nvPr userDrawn="1"/>
        </p:nvSpPr>
        <p:spPr>
          <a:xfrm>
            <a:off x="-266715" y="0"/>
            <a:ext cx="6373268" cy="6858000"/>
          </a:xfrm>
          <a:prstGeom prst="rect">
            <a:avLst/>
          </a:prstGeom>
          <a:solidFill>
            <a:srgbClr val="0085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25" name="Text Placeholder 24">
            <a:extLst>
              <a:ext uri="{FF2B5EF4-FFF2-40B4-BE49-F238E27FC236}">
                <a16:creationId xmlns:a16="http://schemas.microsoft.com/office/drawing/2014/main" id="{95790348-8332-3F44-A865-A5114BC697CC}"/>
              </a:ext>
            </a:extLst>
          </p:cNvPr>
          <p:cNvSpPr>
            <a:spLocks noGrp="1"/>
          </p:cNvSpPr>
          <p:nvPr>
            <p:ph type="body" sz="quarter" idx="13" hasCustomPrompt="1"/>
          </p:nvPr>
        </p:nvSpPr>
        <p:spPr>
          <a:xfrm>
            <a:off x="324808" y="340445"/>
            <a:ext cx="5467034" cy="5847829"/>
          </a:xfrm>
        </p:spPr>
        <p:txBody>
          <a:bodyPr anchor="ctr"/>
          <a:lstStyle>
            <a:lvl1pPr marL="0" indent="0" algn="ctr">
              <a:buNone/>
              <a:defRPr sz="4219" b="1" i="0">
                <a:solidFill>
                  <a:schemeClr val="bg1"/>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Virsraksts</a:t>
            </a:r>
          </a:p>
        </p:txBody>
      </p:sp>
      <p:sp>
        <p:nvSpPr>
          <p:cNvPr id="32" name="Content Placeholder 6">
            <a:extLst>
              <a:ext uri="{FF2B5EF4-FFF2-40B4-BE49-F238E27FC236}">
                <a16:creationId xmlns:a16="http://schemas.microsoft.com/office/drawing/2014/main" id="{1400F1E5-76AD-5A47-9CE5-9AD8FE5EC57A}"/>
              </a:ext>
            </a:extLst>
          </p:cNvPr>
          <p:cNvSpPr>
            <a:spLocks noGrp="1"/>
          </p:cNvSpPr>
          <p:nvPr>
            <p:ph sz="quarter" idx="18"/>
          </p:nvPr>
        </p:nvSpPr>
        <p:spPr>
          <a:xfrm>
            <a:off x="6450386" y="340445"/>
            <a:ext cx="5741614" cy="5847829"/>
          </a:xfrm>
        </p:spPr>
        <p:txBody>
          <a:bodyPr/>
          <a:lstStyle>
            <a:lvl1pPr marL="0" indent="0">
              <a:buNone/>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1pPr>
            <a:lvl2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2pPr>
            <a:lvl3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3pPr>
            <a:lvl4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4pPr>
            <a:lvl5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5pPr>
          </a:lstStyle>
          <a:p>
            <a:pPr lvl="0"/>
            <a:r>
              <a:rPr lang="en-US"/>
              <a:t>Click to edit Master text styles</a:t>
            </a:r>
          </a:p>
        </p:txBody>
      </p:sp>
    </p:spTree>
    <p:extLst>
      <p:ext uri="{BB962C8B-B14F-4D97-AF65-F5344CB8AC3E}">
        <p14:creationId xmlns:p14="http://schemas.microsoft.com/office/powerpoint/2010/main" val="3274067205"/>
      </p:ext>
    </p:extLst>
  </p:cSld>
  <p:clrMapOvr>
    <a:masterClrMapping/>
  </p:clrMapOvr>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58">
          <p15:clr>
            <a:srgbClr val="FBAE40"/>
          </p15:clr>
        </p15:guide>
        <p15:guide id="25" pos="5189">
          <p15:clr>
            <a:srgbClr val="FBAE40"/>
          </p15:clr>
        </p15:guide>
        <p15:guide id="26" pos="5779">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aturs_06">
    <p:spTree>
      <p:nvGrpSpPr>
        <p:cNvPr id="1" name=""/>
        <p:cNvGrpSpPr/>
        <p:nvPr/>
      </p:nvGrpSpPr>
      <p:grpSpPr>
        <a:xfrm>
          <a:off x="0" y="0"/>
          <a:ext cx="0" cy="0"/>
          <a:chOff x="0" y="0"/>
          <a:chExt cx="0" cy="0"/>
        </a:xfrm>
      </p:grpSpPr>
      <p:sp>
        <p:nvSpPr>
          <p:cNvPr id="25" name="Text Placeholder 24">
            <a:extLst>
              <a:ext uri="{FF2B5EF4-FFF2-40B4-BE49-F238E27FC236}">
                <a16:creationId xmlns:a16="http://schemas.microsoft.com/office/drawing/2014/main" id="{95790348-8332-3F44-A865-A5114BC697CC}"/>
              </a:ext>
            </a:extLst>
          </p:cNvPr>
          <p:cNvSpPr>
            <a:spLocks noGrp="1"/>
          </p:cNvSpPr>
          <p:nvPr>
            <p:ph type="body" sz="quarter" idx="13" hasCustomPrompt="1"/>
          </p:nvPr>
        </p:nvSpPr>
        <p:spPr>
          <a:xfrm>
            <a:off x="324808" y="340445"/>
            <a:ext cx="11542384" cy="1189881"/>
          </a:xfrm>
        </p:spPr>
        <p:txBody>
          <a:bodyPr anchor="ctr"/>
          <a:lstStyle>
            <a:lvl1pPr marL="0" indent="0" algn="ctr">
              <a:buNone/>
              <a:defRPr sz="4219" b="1" i="0">
                <a:solidFill>
                  <a:srgbClr val="00859B"/>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Virsraksts</a:t>
            </a:r>
          </a:p>
        </p:txBody>
      </p:sp>
      <p:sp>
        <p:nvSpPr>
          <p:cNvPr id="32" name="Content Placeholder 6">
            <a:extLst>
              <a:ext uri="{FF2B5EF4-FFF2-40B4-BE49-F238E27FC236}">
                <a16:creationId xmlns:a16="http://schemas.microsoft.com/office/drawing/2014/main" id="{1400F1E5-76AD-5A47-9CE5-9AD8FE5EC57A}"/>
              </a:ext>
            </a:extLst>
          </p:cNvPr>
          <p:cNvSpPr>
            <a:spLocks noGrp="1"/>
          </p:cNvSpPr>
          <p:nvPr>
            <p:ph sz="quarter" idx="18"/>
          </p:nvPr>
        </p:nvSpPr>
        <p:spPr>
          <a:xfrm>
            <a:off x="324808" y="1870771"/>
            <a:ext cx="5467034" cy="4621113"/>
          </a:xfrm>
        </p:spPr>
        <p:txBody>
          <a:bodyPr/>
          <a:lstStyle>
            <a:lvl1pPr marL="0" indent="0">
              <a:buNone/>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1pPr>
            <a:lvl2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2pPr>
            <a:lvl3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3pPr>
            <a:lvl4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4pPr>
            <a:lvl5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5pPr>
          </a:lstStyle>
          <a:p>
            <a:pPr lvl="0"/>
            <a:r>
              <a:rPr lang="en-US"/>
              <a:t>Click to edit Master text styles</a:t>
            </a:r>
          </a:p>
        </p:txBody>
      </p:sp>
      <p:sp>
        <p:nvSpPr>
          <p:cNvPr id="12" name="Rectangle 11">
            <a:extLst>
              <a:ext uri="{FF2B5EF4-FFF2-40B4-BE49-F238E27FC236}">
                <a16:creationId xmlns:a16="http://schemas.microsoft.com/office/drawing/2014/main" id="{15330AD7-4C7A-8A41-AED7-F5FD2321505B}"/>
              </a:ext>
            </a:extLst>
          </p:cNvPr>
          <p:cNvSpPr/>
          <p:nvPr userDrawn="1"/>
        </p:nvSpPr>
        <p:spPr>
          <a:xfrm>
            <a:off x="6096000" y="3429000"/>
            <a:ext cx="6155501" cy="3088556"/>
          </a:xfrm>
          <a:prstGeom prst="rect">
            <a:avLst/>
          </a:prstGeom>
          <a:solidFill>
            <a:srgbClr val="0043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14" name="Picture Placeholder 2">
            <a:extLst>
              <a:ext uri="{FF2B5EF4-FFF2-40B4-BE49-F238E27FC236}">
                <a16:creationId xmlns:a16="http://schemas.microsoft.com/office/drawing/2014/main" id="{4C49A995-D6B9-0646-AF00-54EDD1C92DFB}"/>
              </a:ext>
            </a:extLst>
          </p:cNvPr>
          <p:cNvSpPr>
            <a:spLocks noGrp="1"/>
          </p:cNvSpPr>
          <p:nvPr>
            <p:ph type="pic" sz="quarter" idx="14" hasCustomPrompt="1"/>
          </p:nvPr>
        </p:nvSpPr>
        <p:spPr>
          <a:xfrm>
            <a:off x="6450386" y="1859607"/>
            <a:ext cx="5416805" cy="4998393"/>
          </a:xfrm>
        </p:spPr>
        <p:txBody>
          <a:bodyPr anchor="ctr"/>
          <a:lstStyle>
            <a:lvl1pPr marL="0" indent="0" algn="ctr">
              <a:buNone/>
              <a:defRPr>
                <a:solidFill>
                  <a:schemeClr val="bg1"/>
                </a:solidFill>
              </a:defRPr>
            </a:lvl1pPr>
          </a:lstStyle>
          <a:p>
            <a:r>
              <a:rPr lang="x-none" dirty="0"/>
              <a:t>ATTĒLS</a:t>
            </a:r>
          </a:p>
        </p:txBody>
      </p:sp>
    </p:spTree>
    <p:extLst>
      <p:ext uri="{BB962C8B-B14F-4D97-AF65-F5344CB8AC3E}">
        <p14:creationId xmlns:p14="http://schemas.microsoft.com/office/powerpoint/2010/main" val="658488001"/>
      </p:ext>
    </p:extLst>
  </p:cSld>
  <p:clrMapOvr>
    <a:masterClrMapping/>
  </p:clrMapOvr>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58">
          <p15:clr>
            <a:srgbClr val="FBAE40"/>
          </p15:clr>
        </p15:guide>
        <p15:guide id="25" pos="5189">
          <p15:clr>
            <a:srgbClr val="FBAE40"/>
          </p15:clr>
        </p15:guide>
        <p15:guide id="26" pos="5779">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Saturs_07">
    <p:spTree>
      <p:nvGrpSpPr>
        <p:cNvPr id="1" name=""/>
        <p:cNvGrpSpPr/>
        <p:nvPr/>
      </p:nvGrpSpPr>
      <p:grpSpPr>
        <a:xfrm>
          <a:off x="0" y="0"/>
          <a:ext cx="0" cy="0"/>
          <a:chOff x="0" y="0"/>
          <a:chExt cx="0" cy="0"/>
        </a:xfrm>
      </p:grpSpPr>
      <p:sp>
        <p:nvSpPr>
          <p:cNvPr id="25" name="Text Placeholder 24">
            <a:extLst>
              <a:ext uri="{FF2B5EF4-FFF2-40B4-BE49-F238E27FC236}">
                <a16:creationId xmlns:a16="http://schemas.microsoft.com/office/drawing/2014/main" id="{95790348-8332-3F44-A865-A5114BC697CC}"/>
              </a:ext>
            </a:extLst>
          </p:cNvPr>
          <p:cNvSpPr>
            <a:spLocks noGrp="1"/>
          </p:cNvSpPr>
          <p:nvPr>
            <p:ph type="body" sz="quarter" idx="13" hasCustomPrompt="1"/>
          </p:nvPr>
        </p:nvSpPr>
        <p:spPr>
          <a:xfrm>
            <a:off x="324808" y="340445"/>
            <a:ext cx="11542384" cy="1189881"/>
          </a:xfrm>
        </p:spPr>
        <p:txBody>
          <a:bodyPr anchor="ctr"/>
          <a:lstStyle>
            <a:lvl1pPr marL="0" indent="0" algn="ctr">
              <a:buNone/>
              <a:defRPr sz="4219" b="1" i="0">
                <a:solidFill>
                  <a:srgbClr val="00859B"/>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Virsraksts</a:t>
            </a:r>
          </a:p>
        </p:txBody>
      </p:sp>
      <p:sp>
        <p:nvSpPr>
          <p:cNvPr id="32" name="Content Placeholder 6">
            <a:extLst>
              <a:ext uri="{FF2B5EF4-FFF2-40B4-BE49-F238E27FC236}">
                <a16:creationId xmlns:a16="http://schemas.microsoft.com/office/drawing/2014/main" id="{1400F1E5-76AD-5A47-9CE5-9AD8FE5EC57A}"/>
              </a:ext>
            </a:extLst>
          </p:cNvPr>
          <p:cNvSpPr>
            <a:spLocks noGrp="1"/>
          </p:cNvSpPr>
          <p:nvPr>
            <p:ph sz="quarter" idx="18"/>
          </p:nvPr>
        </p:nvSpPr>
        <p:spPr>
          <a:xfrm>
            <a:off x="6450387" y="1870771"/>
            <a:ext cx="5416806" cy="4621113"/>
          </a:xfrm>
        </p:spPr>
        <p:txBody>
          <a:bodyPr/>
          <a:lstStyle>
            <a:lvl1pPr marL="0" indent="0">
              <a:buNone/>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1pPr>
            <a:lvl2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2pPr>
            <a:lvl3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3pPr>
            <a:lvl4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4pPr>
            <a:lvl5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5pPr>
          </a:lstStyle>
          <a:p>
            <a:pPr lvl="0"/>
            <a:r>
              <a:rPr lang="en-US"/>
              <a:t>Click to edit Master text styles</a:t>
            </a:r>
          </a:p>
        </p:txBody>
      </p:sp>
      <p:sp>
        <p:nvSpPr>
          <p:cNvPr id="12" name="Rectangle 11">
            <a:extLst>
              <a:ext uri="{FF2B5EF4-FFF2-40B4-BE49-F238E27FC236}">
                <a16:creationId xmlns:a16="http://schemas.microsoft.com/office/drawing/2014/main" id="{15330AD7-4C7A-8A41-AED7-F5FD2321505B}"/>
              </a:ext>
            </a:extLst>
          </p:cNvPr>
          <p:cNvSpPr/>
          <p:nvPr userDrawn="1"/>
        </p:nvSpPr>
        <p:spPr>
          <a:xfrm>
            <a:off x="-59501" y="3429000"/>
            <a:ext cx="715441" cy="3088556"/>
          </a:xfrm>
          <a:prstGeom prst="rect">
            <a:avLst/>
          </a:prstGeom>
          <a:solidFill>
            <a:srgbClr val="0043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14" name="Picture Placeholder 2">
            <a:extLst>
              <a:ext uri="{FF2B5EF4-FFF2-40B4-BE49-F238E27FC236}">
                <a16:creationId xmlns:a16="http://schemas.microsoft.com/office/drawing/2014/main" id="{4C49A995-D6B9-0646-AF00-54EDD1C92DFB}"/>
              </a:ext>
            </a:extLst>
          </p:cNvPr>
          <p:cNvSpPr>
            <a:spLocks noGrp="1"/>
          </p:cNvSpPr>
          <p:nvPr>
            <p:ph type="pic" sz="quarter" idx="14" hasCustomPrompt="1"/>
          </p:nvPr>
        </p:nvSpPr>
        <p:spPr>
          <a:xfrm>
            <a:off x="334557" y="2188890"/>
            <a:ext cx="5436635" cy="4678340"/>
          </a:xfrm>
        </p:spPr>
        <p:txBody>
          <a:bodyPr anchor="ctr"/>
          <a:lstStyle>
            <a:lvl1pPr marL="0" indent="0" algn="ctr">
              <a:buNone/>
              <a:defRPr>
                <a:solidFill>
                  <a:schemeClr val="tx1">
                    <a:lumMod val="50000"/>
                    <a:lumOff val="50000"/>
                  </a:schemeClr>
                </a:solidFill>
              </a:defRPr>
            </a:lvl1pPr>
          </a:lstStyle>
          <a:p>
            <a:r>
              <a:rPr lang="x-none" dirty="0"/>
              <a:t>ATTĒLS</a:t>
            </a:r>
          </a:p>
        </p:txBody>
      </p:sp>
      <p:sp>
        <p:nvSpPr>
          <p:cNvPr id="17" name="Rectangle 16">
            <a:extLst>
              <a:ext uri="{FF2B5EF4-FFF2-40B4-BE49-F238E27FC236}">
                <a16:creationId xmlns:a16="http://schemas.microsoft.com/office/drawing/2014/main" id="{07DF4479-143D-F941-8CB4-25A6D11A71CF}"/>
              </a:ext>
            </a:extLst>
          </p:cNvPr>
          <p:cNvSpPr/>
          <p:nvPr userDrawn="1"/>
        </p:nvSpPr>
        <p:spPr>
          <a:xfrm>
            <a:off x="655939" y="1859608"/>
            <a:ext cx="5443222" cy="4349057"/>
          </a:xfrm>
          <a:prstGeom prst="rect">
            <a:avLst/>
          </a:prstGeom>
          <a:noFill/>
          <a:ln w="19050">
            <a:solidFill>
              <a:srgbClr val="0043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Tree>
    <p:extLst>
      <p:ext uri="{BB962C8B-B14F-4D97-AF65-F5344CB8AC3E}">
        <p14:creationId xmlns:p14="http://schemas.microsoft.com/office/powerpoint/2010/main" val="422350228"/>
      </p:ext>
    </p:extLst>
  </p:cSld>
  <p:clrMapOvr>
    <a:masterClrMapping/>
  </p:clrMapOvr>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55">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81">
          <p15:clr>
            <a:srgbClr val="FBAE40"/>
          </p15:clr>
        </p15:guide>
        <p15:guide id="25" pos="5189">
          <p15:clr>
            <a:srgbClr val="FBAE40"/>
          </p15:clr>
        </p15:guide>
        <p15:guide id="26" pos="5779">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aturs_08">
    <p:spTree>
      <p:nvGrpSpPr>
        <p:cNvPr id="1" name=""/>
        <p:cNvGrpSpPr/>
        <p:nvPr/>
      </p:nvGrpSpPr>
      <p:grpSpPr>
        <a:xfrm>
          <a:off x="0" y="0"/>
          <a:ext cx="0" cy="0"/>
          <a:chOff x="0" y="0"/>
          <a:chExt cx="0" cy="0"/>
        </a:xfrm>
      </p:grpSpPr>
      <p:sp>
        <p:nvSpPr>
          <p:cNvPr id="25" name="Text Placeholder 24">
            <a:extLst>
              <a:ext uri="{FF2B5EF4-FFF2-40B4-BE49-F238E27FC236}">
                <a16:creationId xmlns:a16="http://schemas.microsoft.com/office/drawing/2014/main" id="{95790348-8332-3F44-A865-A5114BC697CC}"/>
              </a:ext>
            </a:extLst>
          </p:cNvPr>
          <p:cNvSpPr>
            <a:spLocks noGrp="1"/>
          </p:cNvSpPr>
          <p:nvPr>
            <p:ph type="body" sz="quarter" idx="13" hasCustomPrompt="1"/>
          </p:nvPr>
        </p:nvSpPr>
        <p:spPr>
          <a:xfrm>
            <a:off x="324808" y="340445"/>
            <a:ext cx="11542384" cy="1189881"/>
          </a:xfrm>
        </p:spPr>
        <p:txBody>
          <a:bodyPr anchor="ctr"/>
          <a:lstStyle>
            <a:lvl1pPr marL="0" indent="0" algn="ctr">
              <a:buNone/>
              <a:defRPr sz="4219" b="1" i="0">
                <a:solidFill>
                  <a:srgbClr val="00859B"/>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Virsraksts</a:t>
            </a:r>
          </a:p>
        </p:txBody>
      </p:sp>
      <p:sp>
        <p:nvSpPr>
          <p:cNvPr id="32" name="Content Placeholder 6">
            <a:extLst>
              <a:ext uri="{FF2B5EF4-FFF2-40B4-BE49-F238E27FC236}">
                <a16:creationId xmlns:a16="http://schemas.microsoft.com/office/drawing/2014/main" id="{1400F1E5-76AD-5A47-9CE5-9AD8FE5EC57A}"/>
              </a:ext>
            </a:extLst>
          </p:cNvPr>
          <p:cNvSpPr>
            <a:spLocks noGrp="1"/>
          </p:cNvSpPr>
          <p:nvPr>
            <p:ph sz="quarter" idx="18"/>
          </p:nvPr>
        </p:nvSpPr>
        <p:spPr>
          <a:xfrm>
            <a:off x="324808" y="1870771"/>
            <a:ext cx="11542384" cy="4621113"/>
          </a:xfrm>
        </p:spPr>
        <p:txBody>
          <a:bodyPr/>
          <a:lstStyle>
            <a:lvl1pPr marL="0" indent="0">
              <a:buNone/>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1pPr>
            <a:lvl2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2pPr>
            <a:lvl3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3pPr>
            <a:lvl4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4pPr>
            <a:lvl5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5pPr>
          </a:lstStyle>
          <a:p>
            <a:pPr lvl="0"/>
            <a:r>
              <a:rPr lang="en-US"/>
              <a:t>Click to edit Master text styles</a:t>
            </a:r>
          </a:p>
        </p:txBody>
      </p:sp>
    </p:spTree>
    <p:extLst>
      <p:ext uri="{BB962C8B-B14F-4D97-AF65-F5344CB8AC3E}">
        <p14:creationId xmlns:p14="http://schemas.microsoft.com/office/powerpoint/2010/main" val="3030239383"/>
      </p:ext>
    </p:extLst>
  </p:cSld>
  <p:clrMapOvr>
    <a:masterClrMapping/>
  </p:clrMapOvr>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55">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81">
          <p15:clr>
            <a:srgbClr val="FBAE40"/>
          </p15:clr>
        </p15:guide>
        <p15:guide id="25" pos="5189">
          <p15:clr>
            <a:srgbClr val="FBAE40"/>
          </p15:clr>
        </p15:guide>
        <p15:guide id="26" pos="5779">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4567159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END_LV">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D695CF94-5BB8-B746-ABB4-F887CB887FDD}"/>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4384287" y="-10073"/>
            <a:ext cx="3423427" cy="3423532"/>
          </a:xfrm>
          <a:prstGeom prst="rect">
            <a:avLst/>
          </a:prstGeom>
        </p:spPr>
      </p:pic>
      <p:sp>
        <p:nvSpPr>
          <p:cNvPr id="25" name="Text Placeholder 24">
            <a:extLst>
              <a:ext uri="{FF2B5EF4-FFF2-40B4-BE49-F238E27FC236}">
                <a16:creationId xmlns:a16="http://schemas.microsoft.com/office/drawing/2014/main" id="{95790348-8332-3F44-A865-A5114BC697CC}"/>
              </a:ext>
            </a:extLst>
          </p:cNvPr>
          <p:cNvSpPr>
            <a:spLocks noGrp="1"/>
          </p:cNvSpPr>
          <p:nvPr>
            <p:ph type="body" sz="quarter" idx="13" hasCustomPrompt="1"/>
          </p:nvPr>
        </p:nvSpPr>
        <p:spPr>
          <a:xfrm>
            <a:off x="665242" y="3413374"/>
            <a:ext cx="10873795" cy="1850677"/>
          </a:xfrm>
        </p:spPr>
        <p:txBody>
          <a:bodyPr anchor="ctr"/>
          <a:lstStyle>
            <a:lvl1pPr marL="0" indent="0" algn="ctr">
              <a:buNone/>
              <a:defRPr sz="4219" b="1" i="0">
                <a:solidFill>
                  <a:srgbClr val="00859B"/>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Paldies teksts</a:t>
            </a:r>
          </a:p>
        </p:txBody>
      </p:sp>
      <p:grpSp>
        <p:nvGrpSpPr>
          <p:cNvPr id="50" name="Group 49">
            <a:extLst>
              <a:ext uri="{FF2B5EF4-FFF2-40B4-BE49-F238E27FC236}">
                <a16:creationId xmlns:a16="http://schemas.microsoft.com/office/drawing/2014/main" id="{840F6DBC-E8DB-B64C-B1BB-3D23EEBC8276}"/>
              </a:ext>
            </a:extLst>
          </p:cNvPr>
          <p:cNvGrpSpPr/>
          <p:nvPr userDrawn="1"/>
        </p:nvGrpSpPr>
        <p:grpSpPr>
          <a:xfrm>
            <a:off x="692244" y="5693049"/>
            <a:ext cx="1274238" cy="256864"/>
            <a:chOff x="976598" y="8111148"/>
            <a:chExt cx="1812305" cy="365318"/>
          </a:xfrm>
        </p:grpSpPr>
        <p:sp>
          <p:nvSpPr>
            <p:cNvPr id="15" name="Rectangle 14">
              <a:extLst>
                <a:ext uri="{FF2B5EF4-FFF2-40B4-BE49-F238E27FC236}">
                  <a16:creationId xmlns:a16="http://schemas.microsoft.com/office/drawing/2014/main" id="{E3CBEA47-CC3A-D941-94F3-4E3A39A96373}"/>
                </a:ext>
              </a:extLst>
            </p:cNvPr>
            <p:cNvSpPr/>
            <p:nvPr/>
          </p:nvSpPr>
          <p:spPr>
            <a:xfrm>
              <a:off x="1307451" y="8129749"/>
              <a:ext cx="1481452" cy="346717"/>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E</a:t>
              </a:r>
              <a:r>
                <a:rPr kumimoji="0" lang="en-US" sz="984" b="0" i="0" u="none" strike="noStrike" kern="0" cap="none" spc="-105"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M_</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gov</a:t>
              </a:r>
              <a:r>
                <a:rPr kumimoji="0" lang="en-US" sz="984" b="0" i="0" u="none" strike="noStrike" kern="0" cap="none" spc="-105"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_</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lv</a:t>
              </a: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a:t>
              </a:r>
              <a:endPar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endParaRPr>
            </a:p>
          </p:txBody>
        </p:sp>
        <p:pic>
          <p:nvPicPr>
            <p:cNvPr id="3" name="Picture 2" descr="Logo, icon&#10;&#10;Description automatically generated">
              <a:extLst>
                <a:ext uri="{FF2B5EF4-FFF2-40B4-BE49-F238E27FC236}">
                  <a16:creationId xmlns:a16="http://schemas.microsoft.com/office/drawing/2014/main" id="{37F332C7-3418-2D4E-851F-3773C27FA852}"/>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976598" y="8111148"/>
              <a:ext cx="344979" cy="344979"/>
            </a:xfrm>
            <a:prstGeom prst="rect">
              <a:avLst/>
            </a:prstGeom>
          </p:spPr>
        </p:pic>
      </p:grpSp>
      <p:grpSp>
        <p:nvGrpSpPr>
          <p:cNvPr id="54" name="Group 53">
            <a:extLst>
              <a:ext uri="{FF2B5EF4-FFF2-40B4-BE49-F238E27FC236}">
                <a16:creationId xmlns:a16="http://schemas.microsoft.com/office/drawing/2014/main" id="{090C7FCE-89D8-F944-A1B2-6B37DC78908A}"/>
              </a:ext>
            </a:extLst>
          </p:cNvPr>
          <p:cNvGrpSpPr/>
          <p:nvPr userDrawn="1"/>
        </p:nvGrpSpPr>
        <p:grpSpPr>
          <a:xfrm>
            <a:off x="8925989" y="5693050"/>
            <a:ext cx="1400357" cy="408315"/>
            <a:chOff x="12629241" y="8111149"/>
            <a:chExt cx="1991680" cy="580715"/>
          </a:xfrm>
        </p:grpSpPr>
        <p:sp>
          <p:nvSpPr>
            <p:cNvPr id="13" name="Rectangle 12">
              <a:extLst>
                <a:ext uri="{FF2B5EF4-FFF2-40B4-BE49-F238E27FC236}">
                  <a16:creationId xmlns:a16="http://schemas.microsoft.com/office/drawing/2014/main" id="{29FE060C-BA53-7645-8760-76B9907476D0}"/>
                </a:ext>
              </a:extLst>
            </p:cNvPr>
            <p:cNvSpPr/>
            <p:nvPr/>
          </p:nvSpPr>
          <p:spPr>
            <a:xfrm>
              <a:off x="12967816" y="8129750"/>
              <a:ext cx="1653105" cy="562114"/>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+371 67013100</a:t>
              </a:r>
            </a:p>
          </p:txBody>
        </p:sp>
        <p:pic>
          <p:nvPicPr>
            <p:cNvPr id="8" name="Picture 7" descr="Icon&#10;&#10;Description automatically generated">
              <a:extLst>
                <a:ext uri="{FF2B5EF4-FFF2-40B4-BE49-F238E27FC236}">
                  <a16:creationId xmlns:a16="http://schemas.microsoft.com/office/drawing/2014/main" id="{70CFC4F8-4769-C14C-AB0B-027AC666372F}"/>
                </a:ext>
              </a:extLst>
            </p:cNvPr>
            <p:cNvPicPr>
              <a:picLocks noChangeAspect="1"/>
            </p:cNvPicPr>
            <p:nvPr userDrawn="1"/>
          </p:nvPicPr>
          <p:blipFill>
            <a:blip r:embed="rId4" cstate="hqprint">
              <a:extLst>
                <a:ext uri="{28A0092B-C50C-407E-A947-70E740481C1C}">
                  <a14:useLocalDpi xmlns:a14="http://schemas.microsoft.com/office/drawing/2010/main" val="0"/>
                </a:ext>
              </a:extLst>
            </a:blip>
            <a:stretch>
              <a:fillRect/>
            </a:stretch>
          </p:blipFill>
          <p:spPr>
            <a:xfrm>
              <a:off x="12629241" y="8111149"/>
              <a:ext cx="344979" cy="344979"/>
            </a:xfrm>
            <a:prstGeom prst="rect">
              <a:avLst/>
            </a:prstGeom>
          </p:spPr>
        </p:pic>
      </p:grpSp>
      <p:grpSp>
        <p:nvGrpSpPr>
          <p:cNvPr id="53" name="Group 52">
            <a:extLst>
              <a:ext uri="{FF2B5EF4-FFF2-40B4-BE49-F238E27FC236}">
                <a16:creationId xmlns:a16="http://schemas.microsoft.com/office/drawing/2014/main" id="{0A9305CA-0381-6A49-A1EB-FDCDFC663926}"/>
              </a:ext>
            </a:extLst>
          </p:cNvPr>
          <p:cNvGrpSpPr/>
          <p:nvPr userDrawn="1"/>
        </p:nvGrpSpPr>
        <p:grpSpPr>
          <a:xfrm>
            <a:off x="10452465" y="5694023"/>
            <a:ext cx="1449997" cy="419442"/>
            <a:chOff x="14858225" y="8082398"/>
            <a:chExt cx="2062281" cy="596540"/>
          </a:xfrm>
        </p:grpSpPr>
        <p:sp>
          <p:nvSpPr>
            <p:cNvPr id="17" name="Rectangle 16">
              <a:extLst>
                <a:ext uri="{FF2B5EF4-FFF2-40B4-BE49-F238E27FC236}">
                  <a16:creationId xmlns:a16="http://schemas.microsoft.com/office/drawing/2014/main" id="{38F75D58-7F98-D545-A431-3E5BFE7BA678}"/>
                </a:ext>
              </a:extLst>
            </p:cNvPr>
            <p:cNvSpPr/>
            <p:nvPr/>
          </p:nvSpPr>
          <p:spPr>
            <a:xfrm>
              <a:off x="15165113" y="8116824"/>
              <a:ext cx="1755393" cy="562114"/>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pasts@em.gov.lv</a:t>
              </a:r>
            </a:p>
          </p:txBody>
        </p:sp>
        <p:pic>
          <p:nvPicPr>
            <p:cNvPr id="39" name="Picture 38" descr="Icon&#10;&#10;Description automatically generated">
              <a:extLst>
                <a:ext uri="{FF2B5EF4-FFF2-40B4-BE49-F238E27FC236}">
                  <a16:creationId xmlns:a16="http://schemas.microsoft.com/office/drawing/2014/main" id="{C93CB1CF-481F-8F42-8169-DE7B1AB5066E}"/>
                </a:ext>
              </a:extLst>
            </p:cNvPr>
            <p:cNvPicPr>
              <a:picLocks noChangeAspect="1"/>
            </p:cNvPicPr>
            <p:nvPr userDrawn="1"/>
          </p:nvPicPr>
          <p:blipFill>
            <a:blip r:embed="rId5" cstate="hqprint">
              <a:extLst>
                <a:ext uri="{28A0092B-C50C-407E-A947-70E740481C1C}">
                  <a14:useLocalDpi xmlns:a14="http://schemas.microsoft.com/office/drawing/2010/main" val="0"/>
                </a:ext>
              </a:extLst>
            </a:blip>
            <a:stretch>
              <a:fillRect/>
            </a:stretch>
          </p:blipFill>
          <p:spPr>
            <a:xfrm>
              <a:off x="14858225" y="8082398"/>
              <a:ext cx="330135" cy="330135"/>
            </a:xfrm>
            <a:prstGeom prst="rect">
              <a:avLst/>
            </a:prstGeom>
          </p:spPr>
        </p:pic>
      </p:grpSp>
      <p:grpSp>
        <p:nvGrpSpPr>
          <p:cNvPr id="52" name="Group 51">
            <a:extLst>
              <a:ext uri="{FF2B5EF4-FFF2-40B4-BE49-F238E27FC236}">
                <a16:creationId xmlns:a16="http://schemas.microsoft.com/office/drawing/2014/main" id="{7C1C776C-9981-4440-B15D-B46CA083ED1A}"/>
              </a:ext>
            </a:extLst>
          </p:cNvPr>
          <p:cNvGrpSpPr/>
          <p:nvPr userDrawn="1"/>
        </p:nvGrpSpPr>
        <p:grpSpPr>
          <a:xfrm>
            <a:off x="4576564" y="5698258"/>
            <a:ext cx="1340041" cy="403096"/>
            <a:chOff x="6499836" y="8101934"/>
            <a:chExt cx="1905895" cy="573293"/>
          </a:xfrm>
        </p:grpSpPr>
        <p:sp>
          <p:nvSpPr>
            <p:cNvPr id="14" name="Rectangle 13">
              <a:extLst>
                <a:ext uri="{FF2B5EF4-FFF2-40B4-BE49-F238E27FC236}">
                  <a16:creationId xmlns:a16="http://schemas.microsoft.com/office/drawing/2014/main" id="{5B5F39E0-985E-A541-90DB-9BAF2B2EA6F8}"/>
                </a:ext>
              </a:extLst>
            </p:cNvPr>
            <p:cNvSpPr/>
            <p:nvPr/>
          </p:nvSpPr>
          <p:spPr>
            <a:xfrm>
              <a:off x="6810039" y="8113113"/>
              <a:ext cx="1595692" cy="562114"/>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www.em.gov.lv</a:t>
              </a:r>
              <a:endPar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endParaRPr>
            </a:p>
          </p:txBody>
        </p:sp>
        <p:pic>
          <p:nvPicPr>
            <p:cNvPr id="43" name="Picture 42" descr="Icon&#10;&#10;Description automatically generated">
              <a:extLst>
                <a:ext uri="{FF2B5EF4-FFF2-40B4-BE49-F238E27FC236}">
                  <a16:creationId xmlns:a16="http://schemas.microsoft.com/office/drawing/2014/main" id="{E2FC9D8E-F55B-4E4C-8E5D-0106ABB8971C}"/>
                </a:ext>
              </a:extLst>
            </p:cNvPr>
            <p:cNvPicPr>
              <a:picLocks noChangeAspect="1"/>
            </p:cNvPicPr>
            <p:nvPr userDrawn="1"/>
          </p:nvPicPr>
          <p:blipFill>
            <a:blip r:embed="rId6" cstate="hqprint">
              <a:extLst>
                <a:ext uri="{28A0092B-C50C-407E-A947-70E740481C1C}">
                  <a14:useLocalDpi xmlns:a14="http://schemas.microsoft.com/office/drawing/2010/main" val="0"/>
                </a:ext>
              </a:extLst>
            </a:blip>
            <a:stretch>
              <a:fillRect/>
            </a:stretch>
          </p:blipFill>
          <p:spPr>
            <a:xfrm>
              <a:off x="6499836" y="8101934"/>
              <a:ext cx="330135" cy="330135"/>
            </a:xfrm>
            <a:prstGeom prst="rect">
              <a:avLst/>
            </a:prstGeom>
          </p:spPr>
        </p:pic>
      </p:grpSp>
      <p:grpSp>
        <p:nvGrpSpPr>
          <p:cNvPr id="55" name="Group 54">
            <a:extLst>
              <a:ext uri="{FF2B5EF4-FFF2-40B4-BE49-F238E27FC236}">
                <a16:creationId xmlns:a16="http://schemas.microsoft.com/office/drawing/2014/main" id="{DADE5FBE-75F1-6D43-BED6-B2519645B7FD}"/>
              </a:ext>
            </a:extLst>
          </p:cNvPr>
          <p:cNvGrpSpPr/>
          <p:nvPr userDrawn="1"/>
        </p:nvGrpSpPr>
        <p:grpSpPr>
          <a:xfrm>
            <a:off x="6042725" y="5690337"/>
            <a:ext cx="2757145" cy="411022"/>
            <a:chOff x="8470545" y="8101934"/>
            <a:chExt cx="3921393" cy="584564"/>
          </a:xfrm>
        </p:grpSpPr>
        <p:sp>
          <p:nvSpPr>
            <p:cNvPr id="16" name="Rectangle 15">
              <a:extLst>
                <a:ext uri="{FF2B5EF4-FFF2-40B4-BE49-F238E27FC236}">
                  <a16:creationId xmlns:a16="http://schemas.microsoft.com/office/drawing/2014/main" id="{6857A2B6-3892-2F4F-9045-B555B3F9F94D}"/>
                </a:ext>
              </a:extLst>
            </p:cNvPr>
            <p:cNvSpPr/>
            <p:nvPr/>
          </p:nvSpPr>
          <p:spPr>
            <a:xfrm>
              <a:off x="8696000" y="8124385"/>
              <a:ext cx="3695938" cy="562113"/>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Brīvības</a:t>
              </a: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 </a:t>
              </a:r>
              <a:r>
                <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iela</a:t>
              </a: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 55, R</a:t>
              </a:r>
              <a:r>
                <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ī</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ga</a:t>
              </a: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 LV-1519, </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Latvija</a:t>
              </a:r>
              <a:endPar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endParaRPr>
            </a:p>
          </p:txBody>
        </p:sp>
        <p:pic>
          <p:nvPicPr>
            <p:cNvPr id="45" name="Picture 44" descr="Icon&#10;&#10;Description automatically generated">
              <a:extLst>
                <a:ext uri="{FF2B5EF4-FFF2-40B4-BE49-F238E27FC236}">
                  <a16:creationId xmlns:a16="http://schemas.microsoft.com/office/drawing/2014/main" id="{29298802-35B1-3F4D-A117-8F792E0F0501}"/>
                </a:ext>
              </a:extLst>
            </p:cNvPr>
            <p:cNvPicPr>
              <a:picLocks noChangeAspect="1"/>
            </p:cNvPicPr>
            <p:nvPr userDrawn="1"/>
          </p:nvPicPr>
          <p:blipFill>
            <a:blip r:embed="rId7" cstate="hqprint">
              <a:extLst>
                <a:ext uri="{28A0092B-C50C-407E-A947-70E740481C1C}">
                  <a14:useLocalDpi xmlns:a14="http://schemas.microsoft.com/office/drawing/2010/main" val="0"/>
                </a:ext>
              </a:extLst>
            </a:blip>
            <a:stretch>
              <a:fillRect/>
            </a:stretch>
          </p:blipFill>
          <p:spPr>
            <a:xfrm>
              <a:off x="8470545" y="8101934"/>
              <a:ext cx="344979" cy="352678"/>
            </a:xfrm>
            <a:prstGeom prst="rect">
              <a:avLst/>
            </a:prstGeom>
          </p:spPr>
        </p:pic>
      </p:grpSp>
      <p:grpSp>
        <p:nvGrpSpPr>
          <p:cNvPr id="51" name="Group 50">
            <a:extLst>
              <a:ext uri="{FF2B5EF4-FFF2-40B4-BE49-F238E27FC236}">
                <a16:creationId xmlns:a16="http://schemas.microsoft.com/office/drawing/2014/main" id="{C674693A-63AA-594C-A2AE-92063002B29E}"/>
              </a:ext>
            </a:extLst>
          </p:cNvPr>
          <p:cNvGrpSpPr/>
          <p:nvPr userDrawn="1"/>
        </p:nvGrpSpPr>
        <p:grpSpPr>
          <a:xfrm>
            <a:off x="2092602" y="5705644"/>
            <a:ext cx="2357843" cy="395711"/>
            <a:chOff x="3153102" y="8113380"/>
            <a:chExt cx="3353479" cy="562790"/>
          </a:xfrm>
        </p:grpSpPr>
        <p:sp>
          <p:nvSpPr>
            <p:cNvPr id="38" name="Rectangle 37">
              <a:extLst>
                <a:ext uri="{FF2B5EF4-FFF2-40B4-BE49-F238E27FC236}">
                  <a16:creationId xmlns:a16="http://schemas.microsoft.com/office/drawing/2014/main" id="{01BAD3AF-61D7-994C-8BA8-AC38D0FFF976}"/>
                </a:ext>
              </a:extLst>
            </p:cNvPr>
            <p:cNvSpPr/>
            <p:nvPr userDrawn="1"/>
          </p:nvSpPr>
          <p:spPr>
            <a:xfrm>
              <a:off x="4300237" y="8114056"/>
              <a:ext cx="2206344" cy="562114"/>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ekonomikasministrija</a:t>
              </a:r>
              <a:endPar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endParaRPr>
            </a:p>
          </p:txBody>
        </p:sp>
        <p:pic>
          <p:nvPicPr>
            <p:cNvPr id="41" name="Picture 40" descr="Icon&#10;&#10;Description automatically generated">
              <a:extLst>
                <a:ext uri="{FF2B5EF4-FFF2-40B4-BE49-F238E27FC236}">
                  <a16:creationId xmlns:a16="http://schemas.microsoft.com/office/drawing/2014/main" id="{9FA30B89-A703-3E45-96BD-B19CFCD4E4BF}"/>
                </a:ext>
              </a:extLst>
            </p:cNvPr>
            <p:cNvPicPr>
              <a:picLocks noChangeAspect="1"/>
            </p:cNvPicPr>
            <p:nvPr userDrawn="1"/>
          </p:nvPicPr>
          <p:blipFill>
            <a:blip r:embed="rId8" cstate="hqprint">
              <a:extLst>
                <a:ext uri="{28A0092B-C50C-407E-A947-70E740481C1C}">
                  <a14:useLocalDpi xmlns:a14="http://schemas.microsoft.com/office/drawing/2010/main" val="0"/>
                </a:ext>
              </a:extLst>
            </a:blip>
            <a:stretch>
              <a:fillRect/>
            </a:stretch>
          </p:blipFill>
          <p:spPr>
            <a:xfrm>
              <a:off x="3980491" y="8114675"/>
              <a:ext cx="306538" cy="306538"/>
            </a:xfrm>
            <a:prstGeom prst="rect">
              <a:avLst/>
            </a:prstGeom>
          </p:spPr>
        </p:pic>
        <p:pic>
          <p:nvPicPr>
            <p:cNvPr id="47" name="Picture 46" descr="A blue rectangle with a black rectangle in the middle&#10;&#10;Description automatically generated with low confidence">
              <a:extLst>
                <a:ext uri="{FF2B5EF4-FFF2-40B4-BE49-F238E27FC236}">
                  <a16:creationId xmlns:a16="http://schemas.microsoft.com/office/drawing/2014/main" id="{0F9432E8-1D51-5E4D-88BA-AE9ABC380A5B}"/>
                </a:ext>
              </a:extLst>
            </p:cNvPr>
            <p:cNvPicPr>
              <a:picLocks noChangeAspect="1"/>
            </p:cNvPicPr>
            <p:nvPr userDrawn="1"/>
          </p:nvPicPr>
          <p:blipFill rotWithShape="1">
            <a:blip r:embed="rId9" cstate="hqprint">
              <a:extLst>
                <a:ext uri="{28A0092B-C50C-407E-A947-70E740481C1C}">
                  <a14:useLocalDpi xmlns:a14="http://schemas.microsoft.com/office/drawing/2010/main" val="0"/>
                </a:ext>
              </a:extLst>
            </a:blip>
            <a:srcRect b="33278"/>
            <a:stretch/>
          </p:blipFill>
          <p:spPr>
            <a:xfrm>
              <a:off x="3509151" y="8131269"/>
              <a:ext cx="452239" cy="301743"/>
            </a:xfrm>
            <a:prstGeom prst="rect">
              <a:avLst/>
            </a:prstGeom>
          </p:spPr>
        </p:pic>
        <p:pic>
          <p:nvPicPr>
            <p:cNvPr id="49" name="Picture 48" descr="Icon&#10;&#10;Description automatically generated">
              <a:extLst>
                <a:ext uri="{FF2B5EF4-FFF2-40B4-BE49-F238E27FC236}">
                  <a16:creationId xmlns:a16="http://schemas.microsoft.com/office/drawing/2014/main" id="{9BA5EA3B-96A1-E34E-B1E4-A56E1FF79CF3}"/>
                </a:ext>
              </a:extLst>
            </p:cNvPr>
            <p:cNvPicPr>
              <a:picLocks noChangeAspect="1"/>
            </p:cNvPicPr>
            <p:nvPr userDrawn="1"/>
          </p:nvPicPr>
          <p:blipFill>
            <a:blip r:embed="rId10" cstate="hqprint">
              <a:extLst>
                <a:ext uri="{28A0092B-C50C-407E-A947-70E740481C1C}">
                  <a14:useLocalDpi xmlns:a14="http://schemas.microsoft.com/office/drawing/2010/main" val="0"/>
                </a:ext>
              </a:extLst>
            </a:blip>
            <a:stretch>
              <a:fillRect/>
            </a:stretch>
          </p:blipFill>
          <p:spPr>
            <a:xfrm>
              <a:off x="3153102" y="8113380"/>
              <a:ext cx="309129" cy="309129"/>
            </a:xfrm>
            <a:prstGeom prst="rect">
              <a:avLst/>
            </a:prstGeom>
          </p:spPr>
        </p:pic>
      </p:grpSp>
    </p:spTree>
    <p:extLst>
      <p:ext uri="{BB962C8B-B14F-4D97-AF65-F5344CB8AC3E}">
        <p14:creationId xmlns:p14="http://schemas.microsoft.com/office/powerpoint/2010/main" val="3577099477"/>
      </p:ext>
    </p:extLst>
  </p:cSld>
  <p:clrMapOvr>
    <a:masterClrMapping/>
  </p:clrMapOvr>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58">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END_ENG">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D695CF94-5BB8-B746-ABB4-F887CB887FDD}"/>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b="76459"/>
          <a:stretch/>
        </p:blipFill>
        <p:spPr>
          <a:xfrm>
            <a:off x="4384287" y="-10073"/>
            <a:ext cx="3423427" cy="805932"/>
          </a:xfrm>
          <a:prstGeom prst="rect">
            <a:avLst/>
          </a:prstGeom>
        </p:spPr>
      </p:pic>
      <p:sp>
        <p:nvSpPr>
          <p:cNvPr id="25" name="Text Placeholder 24">
            <a:extLst>
              <a:ext uri="{FF2B5EF4-FFF2-40B4-BE49-F238E27FC236}">
                <a16:creationId xmlns:a16="http://schemas.microsoft.com/office/drawing/2014/main" id="{95790348-8332-3F44-A865-A5114BC697CC}"/>
              </a:ext>
            </a:extLst>
          </p:cNvPr>
          <p:cNvSpPr>
            <a:spLocks noGrp="1"/>
          </p:cNvSpPr>
          <p:nvPr>
            <p:ph type="body" sz="quarter" idx="13" hasCustomPrompt="1"/>
          </p:nvPr>
        </p:nvSpPr>
        <p:spPr>
          <a:xfrm>
            <a:off x="665242" y="3413374"/>
            <a:ext cx="10873795" cy="1850677"/>
          </a:xfrm>
        </p:spPr>
        <p:txBody>
          <a:bodyPr anchor="ctr"/>
          <a:lstStyle>
            <a:lvl1pPr marL="0" indent="0" algn="ctr">
              <a:buNone/>
              <a:defRPr sz="4219" b="1" i="0">
                <a:solidFill>
                  <a:srgbClr val="00859B"/>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Paldies teksts</a:t>
            </a:r>
          </a:p>
        </p:txBody>
      </p:sp>
      <p:grpSp>
        <p:nvGrpSpPr>
          <p:cNvPr id="50" name="Group 49">
            <a:extLst>
              <a:ext uri="{FF2B5EF4-FFF2-40B4-BE49-F238E27FC236}">
                <a16:creationId xmlns:a16="http://schemas.microsoft.com/office/drawing/2014/main" id="{840F6DBC-E8DB-B64C-B1BB-3D23EEBC8276}"/>
              </a:ext>
            </a:extLst>
          </p:cNvPr>
          <p:cNvGrpSpPr/>
          <p:nvPr userDrawn="1"/>
        </p:nvGrpSpPr>
        <p:grpSpPr>
          <a:xfrm>
            <a:off x="692244" y="5693049"/>
            <a:ext cx="1274238" cy="256864"/>
            <a:chOff x="976598" y="8111148"/>
            <a:chExt cx="1812305" cy="365318"/>
          </a:xfrm>
        </p:grpSpPr>
        <p:sp>
          <p:nvSpPr>
            <p:cNvPr id="15" name="Rectangle 14">
              <a:extLst>
                <a:ext uri="{FF2B5EF4-FFF2-40B4-BE49-F238E27FC236}">
                  <a16:creationId xmlns:a16="http://schemas.microsoft.com/office/drawing/2014/main" id="{E3CBEA47-CC3A-D941-94F3-4E3A39A96373}"/>
                </a:ext>
              </a:extLst>
            </p:cNvPr>
            <p:cNvSpPr/>
            <p:nvPr/>
          </p:nvSpPr>
          <p:spPr>
            <a:xfrm>
              <a:off x="1307451" y="8129749"/>
              <a:ext cx="1481452" cy="346717"/>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E</a:t>
              </a:r>
              <a:r>
                <a:rPr kumimoji="0" lang="en-US" sz="984" b="0" i="0" u="none" strike="noStrike" kern="0" cap="none" spc="-105"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M_</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gov</a:t>
              </a:r>
              <a:r>
                <a:rPr kumimoji="0" lang="en-US" sz="984" b="0" i="0" u="none" strike="noStrike" kern="0" cap="none" spc="-105"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_</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lv</a:t>
              </a: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a:t>
              </a:r>
              <a:endPar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endParaRPr>
            </a:p>
          </p:txBody>
        </p:sp>
        <p:pic>
          <p:nvPicPr>
            <p:cNvPr id="3" name="Picture 2" descr="Logo, icon&#10;&#10;Description automatically generated">
              <a:extLst>
                <a:ext uri="{FF2B5EF4-FFF2-40B4-BE49-F238E27FC236}">
                  <a16:creationId xmlns:a16="http://schemas.microsoft.com/office/drawing/2014/main" id="{37F332C7-3418-2D4E-851F-3773C27FA852}"/>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976598" y="8111148"/>
              <a:ext cx="344979" cy="344979"/>
            </a:xfrm>
            <a:prstGeom prst="rect">
              <a:avLst/>
            </a:prstGeom>
          </p:spPr>
        </p:pic>
      </p:grpSp>
      <p:grpSp>
        <p:nvGrpSpPr>
          <p:cNvPr id="54" name="Group 53">
            <a:extLst>
              <a:ext uri="{FF2B5EF4-FFF2-40B4-BE49-F238E27FC236}">
                <a16:creationId xmlns:a16="http://schemas.microsoft.com/office/drawing/2014/main" id="{090C7FCE-89D8-F944-A1B2-6B37DC78908A}"/>
              </a:ext>
            </a:extLst>
          </p:cNvPr>
          <p:cNvGrpSpPr/>
          <p:nvPr userDrawn="1"/>
        </p:nvGrpSpPr>
        <p:grpSpPr>
          <a:xfrm>
            <a:off x="8925989" y="5693050"/>
            <a:ext cx="1400357" cy="408315"/>
            <a:chOff x="12629241" y="8111149"/>
            <a:chExt cx="1991680" cy="580715"/>
          </a:xfrm>
        </p:grpSpPr>
        <p:sp>
          <p:nvSpPr>
            <p:cNvPr id="13" name="Rectangle 12">
              <a:extLst>
                <a:ext uri="{FF2B5EF4-FFF2-40B4-BE49-F238E27FC236}">
                  <a16:creationId xmlns:a16="http://schemas.microsoft.com/office/drawing/2014/main" id="{29FE060C-BA53-7645-8760-76B9907476D0}"/>
                </a:ext>
              </a:extLst>
            </p:cNvPr>
            <p:cNvSpPr/>
            <p:nvPr/>
          </p:nvSpPr>
          <p:spPr>
            <a:xfrm>
              <a:off x="12967816" y="8129750"/>
              <a:ext cx="1653105" cy="562114"/>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+371 67013100</a:t>
              </a:r>
            </a:p>
          </p:txBody>
        </p:sp>
        <p:pic>
          <p:nvPicPr>
            <p:cNvPr id="8" name="Picture 7" descr="Icon&#10;&#10;Description automatically generated">
              <a:extLst>
                <a:ext uri="{FF2B5EF4-FFF2-40B4-BE49-F238E27FC236}">
                  <a16:creationId xmlns:a16="http://schemas.microsoft.com/office/drawing/2014/main" id="{70CFC4F8-4769-C14C-AB0B-027AC666372F}"/>
                </a:ext>
              </a:extLst>
            </p:cNvPr>
            <p:cNvPicPr>
              <a:picLocks noChangeAspect="1"/>
            </p:cNvPicPr>
            <p:nvPr userDrawn="1"/>
          </p:nvPicPr>
          <p:blipFill>
            <a:blip r:embed="rId4" cstate="hqprint">
              <a:extLst>
                <a:ext uri="{28A0092B-C50C-407E-A947-70E740481C1C}">
                  <a14:useLocalDpi xmlns:a14="http://schemas.microsoft.com/office/drawing/2010/main" val="0"/>
                </a:ext>
              </a:extLst>
            </a:blip>
            <a:stretch>
              <a:fillRect/>
            </a:stretch>
          </p:blipFill>
          <p:spPr>
            <a:xfrm>
              <a:off x="12629241" y="8111149"/>
              <a:ext cx="344979" cy="344979"/>
            </a:xfrm>
            <a:prstGeom prst="rect">
              <a:avLst/>
            </a:prstGeom>
          </p:spPr>
        </p:pic>
      </p:grpSp>
      <p:grpSp>
        <p:nvGrpSpPr>
          <p:cNvPr id="53" name="Group 52">
            <a:extLst>
              <a:ext uri="{FF2B5EF4-FFF2-40B4-BE49-F238E27FC236}">
                <a16:creationId xmlns:a16="http://schemas.microsoft.com/office/drawing/2014/main" id="{0A9305CA-0381-6A49-A1EB-FDCDFC663926}"/>
              </a:ext>
            </a:extLst>
          </p:cNvPr>
          <p:cNvGrpSpPr/>
          <p:nvPr userDrawn="1"/>
        </p:nvGrpSpPr>
        <p:grpSpPr>
          <a:xfrm>
            <a:off x="10452465" y="5694023"/>
            <a:ext cx="1449997" cy="419442"/>
            <a:chOff x="14858225" y="8082398"/>
            <a:chExt cx="2062281" cy="596540"/>
          </a:xfrm>
        </p:grpSpPr>
        <p:sp>
          <p:nvSpPr>
            <p:cNvPr id="17" name="Rectangle 16">
              <a:extLst>
                <a:ext uri="{FF2B5EF4-FFF2-40B4-BE49-F238E27FC236}">
                  <a16:creationId xmlns:a16="http://schemas.microsoft.com/office/drawing/2014/main" id="{38F75D58-7F98-D545-A431-3E5BFE7BA678}"/>
                </a:ext>
              </a:extLst>
            </p:cNvPr>
            <p:cNvSpPr/>
            <p:nvPr/>
          </p:nvSpPr>
          <p:spPr>
            <a:xfrm>
              <a:off x="15165113" y="8116824"/>
              <a:ext cx="1755393" cy="562114"/>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pasts@em.gov.lv</a:t>
              </a:r>
            </a:p>
          </p:txBody>
        </p:sp>
        <p:pic>
          <p:nvPicPr>
            <p:cNvPr id="39" name="Picture 38" descr="Icon&#10;&#10;Description automatically generated">
              <a:extLst>
                <a:ext uri="{FF2B5EF4-FFF2-40B4-BE49-F238E27FC236}">
                  <a16:creationId xmlns:a16="http://schemas.microsoft.com/office/drawing/2014/main" id="{C93CB1CF-481F-8F42-8169-DE7B1AB5066E}"/>
                </a:ext>
              </a:extLst>
            </p:cNvPr>
            <p:cNvPicPr>
              <a:picLocks noChangeAspect="1"/>
            </p:cNvPicPr>
            <p:nvPr userDrawn="1"/>
          </p:nvPicPr>
          <p:blipFill>
            <a:blip r:embed="rId5" cstate="hqprint">
              <a:extLst>
                <a:ext uri="{28A0092B-C50C-407E-A947-70E740481C1C}">
                  <a14:useLocalDpi xmlns:a14="http://schemas.microsoft.com/office/drawing/2010/main" val="0"/>
                </a:ext>
              </a:extLst>
            </a:blip>
            <a:stretch>
              <a:fillRect/>
            </a:stretch>
          </p:blipFill>
          <p:spPr>
            <a:xfrm>
              <a:off x="14858225" y="8082398"/>
              <a:ext cx="330135" cy="330135"/>
            </a:xfrm>
            <a:prstGeom prst="rect">
              <a:avLst/>
            </a:prstGeom>
          </p:spPr>
        </p:pic>
      </p:grpSp>
      <p:grpSp>
        <p:nvGrpSpPr>
          <p:cNvPr id="52" name="Group 51">
            <a:extLst>
              <a:ext uri="{FF2B5EF4-FFF2-40B4-BE49-F238E27FC236}">
                <a16:creationId xmlns:a16="http://schemas.microsoft.com/office/drawing/2014/main" id="{7C1C776C-9981-4440-B15D-B46CA083ED1A}"/>
              </a:ext>
            </a:extLst>
          </p:cNvPr>
          <p:cNvGrpSpPr/>
          <p:nvPr userDrawn="1"/>
        </p:nvGrpSpPr>
        <p:grpSpPr>
          <a:xfrm>
            <a:off x="4576564" y="5698258"/>
            <a:ext cx="1340041" cy="403096"/>
            <a:chOff x="6499836" y="8101934"/>
            <a:chExt cx="1905895" cy="573293"/>
          </a:xfrm>
        </p:grpSpPr>
        <p:sp>
          <p:nvSpPr>
            <p:cNvPr id="14" name="Rectangle 13">
              <a:extLst>
                <a:ext uri="{FF2B5EF4-FFF2-40B4-BE49-F238E27FC236}">
                  <a16:creationId xmlns:a16="http://schemas.microsoft.com/office/drawing/2014/main" id="{5B5F39E0-985E-A541-90DB-9BAF2B2EA6F8}"/>
                </a:ext>
              </a:extLst>
            </p:cNvPr>
            <p:cNvSpPr/>
            <p:nvPr/>
          </p:nvSpPr>
          <p:spPr>
            <a:xfrm>
              <a:off x="6810039" y="8113113"/>
              <a:ext cx="1595692" cy="562114"/>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www.em.gov.lv</a:t>
              </a:r>
              <a:endPar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endParaRPr>
            </a:p>
          </p:txBody>
        </p:sp>
        <p:pic>
          <p:nvPicPr>
            <p:cNvPr id="43" name="Picture 42" descr="Icon&#10;&#10;Description automatically generated">
              <a:extLst>
                <a:ext uri="{FF2B5EF4-FFF2-40B4-BE49-F238E27FC236}">
                  <a16:creationId xmlns:a16="http://schemas.microsoft.com/office/drawing/2014/main" id="{E2FC9D8E-F55B-4E4C-8E5D-0106ABB8971C}"/>
                </a:ext>
              </a:extLst>
            </p:cNvPr>
            <p:cNvPicPr>
              <a:picLocks noChangeAspect="1"/>
            </p:cNvPicPr>
            <p:nvPr userDrawn="1"/>
          </p:nvPicPr>
          <p:blipFill>
            <a:blip r:embed="rId6" cstate="hqprint">
              <a:extLst>
                <a:ext uri="{28A0092B-C50C-407E-A947-70E740481C1C}">
                  <a14:useLocalDpi xmlns:a14="http://schemas.microsoft.com/office/drawing/2010/main" val="0"/>
                </a:ext>
              </a:extLst>
            </a:blip>
            <a:stretch>
              <a:fillRect/>
            </a:stretch>
          </p:blipFill>
          <p:spPr>
            <a:xfrm>
              <a:off x="6499836" y="8101934"/>
              <a:ext cx="330135" cy="330135"/>
            </a:xfrm>
            <a:prstGeom prst="rect">
              <a:avLst/>
            </a:prstGeom>
          </p:spPr>
        </p:pic>
      </p:grpSp>
      <p:grpSp>
        <p:nvGrpSpPr>
          <p:cNvPr id="55" name="Group 54">
            <a:extLst>
              <a:ext uri="{FF2B5EF4-FFF2-40B4-BE49-F238E27FC236}">
                <a16:creationId xmlns:a16="http://schemas.microsoft.com/office/drawing/2014/main" id="{DADE5FBE-75F1-6D43-BED6-B2519645B7FD}"/>
              </a:ext>
            </a:extLst>
          </p:cNvPr>
          <p:cNvGrpSpPr/>
          <p:nvPr userDrawn="1"/>
        </p:nvGrpSpPr>
        <p:grpSpPr>
          <a:xfrm>
            <a:off x="6042725" y="5690340"/>
            <a:ext cx="2757145" cy="259571"/>
            <a:chOff x="8470545" y="8101934"/>
            <a:chExt cx="3921393" cy="369167"/>
          </a:xfrm>
        </p:grpSpPr>
        <p:sp>
          <p:nvSpPr>
            <p:cNvPr id="16" name="Rectangle 15">
              <a:extLst>
                <a:ext uri="{FF2B5EF4-FFF2-40B4-BE49-F238E27FC236}">
                  <a16:creationId xmlns:a16="http://schemas.microsoft.com/office/drawing/2014/main" id="{6857A2B6-3892-2F4F-9045-B555B3F9F94D}"/>
                </a:ext>
              </a:extLst>
            </p:cNvPr>
            <p:cNvSpPr/>
            <p:nvPr/>
          </p:nvSpPr>
          <p:spPr>
            <a:xfrm>
              <a:off x="8696000" y="8124385"/>
              <a:ext cx="3695938" cy="346716"/>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 55 </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Brīvības</a:t>
              </a: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 </a:t>
              </a:r>
              <a:r>
                <a:rPr kumimoji="0" lang="lv-LV"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st</a:t>
              </a: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 R</a:t>
              </a:r>
              <a:r>
                <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i</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ga</a:t>
              </a: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 LV-1519, Latvia</a:t>
              </a:r>
            </a:p>
          </p:txBody>
        </p:sp>
        <p:pic>
          <p:nvPicPr>
            <p:cNvPr id="45" name="Picture 44" descr="Icon&#10;&#10;Description automatically generated">
              <a:extLst>
                <a:ext uri="{FF2B5EF4-FFF2-40B4-BE49-F238E27FC236}">
                  <a16:creationId xmlns:a16="http://schemas.microsoft.com/office/drawing/2014/main" id="{29298802-35B1-3F4D-A117-8F792E0F0501}"/>
                </a:ext>
              </a:extLst>
            </p:cNvPr>
            <p:cNvPicPr>
              <a:picLocks noChangeAspect="1"/>
            </p:cNvPicPr>
            <p:nvPr userDrawn="1"/>
          </p:nvPicPr>
          <p:blipFill>
            <a:blip r:embed="rId7" cstate="hqprint">
              <a:extLst>
                <a:ext uri="{28A0092B-C50C-407E-A947-70E740481C1C}">
                  <a14:useLocalDpi xmlns:a14="http://schemas.microsoft.com/office/drawing/2010/main" val="0"/>
                </a:ext>
              </a:extLst>
            </a:blip>
            <a:stretch>
              <a:fillRect/>
            </a:stretch>
          </p:blipFill>
          <p:spPr>
            <a:xfrm>
              <a:off x="8470545" y="8101934"/>
              <a:ext cx="344979" cy="352678"/>
            </a:xfrm>
            <a:prstGeom prst="rect">
              <a:avLst/>
            </a:prstGeom>
          </p:spPr>
        </p:pic>
      </p:grpSp>
      <p:grpSp>
        <p:nvGrpSpPr>
          <p:cNvPr id="51" name="Group 50">
            <a:extLst>
              <a:ext uri="{FF2B5EF4-FFF2-40B4-BE49-F238E27FC236}">
                <a16:creationId xmlns:a16="http://schemas.microsoft.com/office/drawing/2014/main" id="{C674693A-63AA-594C-A2AE-92063002B29E}"/>
              </a:ext>
            </a:extLst>
          </p:cNvPr>
          <p:cNvGrpSpPr/>
          <p:nvPr userDrawn="1"/>
        </p:nvGrpSpPr>
        <p:grpSpPr>
          <a:xfrm>
            <a:off x="2092602" y="5705644"/>
            <a:ext cx="2357843" cy="395711"/>
            <a:chOff x="3153102" y="8113380"/>
            <a:chExt cx="3353479" cy="562790"/>
          </a:xfrm>
        </p:grpSpPr>
        <p:sp>
          <p:nvSpPr>
            <p:cNvPr id="38" name="Rectangle 37">
              <a:extLst>
                <a:ext uri="{FF2B5EF4-FFF2-40B4-BE49-F238E27FC236}">
                  <a16:creationId xmlns:a16="http://schemas.microsoft.com/office/drawing/2014/main" id="{01BAD3AF-61D7-994C-8BA8-AC38D0FFF976}"/>
                </a:ext>
              </a:extLst>
            </p:cNvPr>
            <p:cNvSpPr/>
            <p:nvPr userDrawn="1"/>
          </p:nvSpPr>
          <p:spPr>
            <a:xfrm>
              <a:off x="4300237" y="8114056"/>
              <a:ext cx="2206344" cy="562114"/>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ekonomikasministrija</a:t>
              </a:r>
              <a:endPar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endParaRPr>
            </a:p>
          </p:txBody>
        </p:sp>
        <p:pic>
          <p:nvPicPr>
            <p:cNvPr id="41" name="Picture 40" descr="Icon&#10;&#10;Description automatically generated">
              <a:extLst>
                <a:ext uri="{FF2B5EF4-FFF2-40B4-BE49-F238E27FC236}">
                  <a16:creationId xmlns:a16="http://schemas.microsoft.com/office/drawing/2014/main" id="{9FA30B89-A703-3E45-96BD-B19CFCD4E4BF}"/>
                </a:ext>
              </a:extLst>
            </p:cNvPr>
            <p:cNvPicPr>
              <a:picLocks noChangeAspect="1"/>
            </p:cNvPicPr>
            <p:nvPr userDrawn="1"/>
          </p:nvPicPr>
          <p:blipFill>
            <a:blip r:embed="rId8" cstate="hqprint">
              <a:extLst>
                <a:ext uri="{28A0092B-C50C-407E-A947-70E740481C1C}">
                  <a14:useLocalDpi xmlns:a14="http://schemas.microsoft.com/office/drawing/2010/main" val="0"/>
                </a:ext>
              </a:extLst>
            </a:blip>
            <a:stretch>
              <a:fillRect/>
            </a:stretch>
          </p:blipFill>
          <p:spPr>
            <a:xfrm>
              <a:off x="3980491" y="8114675"/>
              <a:ext cx="306538" cy="306538"/>
            </a:xfrm>
            <a:prstGeom prst="rect">
              <a:avLst/>
            </a:prstGeom>
          </p:spPr>
        </p:pic>
        <p:pic>
          <p:nvPicPr>
            <p:cNvPr id="47" name="Picture 46" descr="A blue rectangle with a black rectangle in the middle&#10;&#10;Description automatically generated with low confidence">
              <a:extLst>
                <a:ext uri="{FF2B5EF4-FFF2-40B4-BE49-F238E27FC236}">
                  <a16:creationId xmlns:a16="http://schemas.microsoft.com/office/drawing/2014/main" id="{0F9432E8-1D51-5E4D-88BA-AE9ABC380A5B}"/>
                </a:ext>
              </a:extLst>
            </p:cNvPr>
            <p:cNvPicPr>
              <a:picLocks noChangeAspect="1"/>
            </p:cNvPicPr>
            <p:nvPr userDrawn="1"/>
          </p:nvPicPr>
          <p:blipFill rotWithShape="1">
            <a:blip r:embed="rId9" cstate="hqprint">
              <a:extLst>
                <a:ext uri="{28A0092B-C50C-407E-A947-70E740481C1C}">
                  <a14:useLocalDpi xmlns:a14="http://schemas.microsoft.com/office/drawing/2010/main" val="0"/>
                </a:ext>
              </a:extLst>
            </a:blip>
            <a:srcRect b="33278"/>
            <a:stretch/>
          </p:blipFill>
          <p:spPr>
            <a:xfrm>
              <a:off x="3509151" y="8131269"/>
              <a:ext cx="452239" cy="301743"/>
            </a:xfrm>
            <a:prstGeom prst="rect">
              <a:avLst/>
            </a:prstGeom>
          </p:spPr>
        </p:pic>
        <p:pic>
          <p:nvPicPr>
            <p:cNvPr id="49" name="Picture 48" descr="Icon&#10;&#10;Description automatically generated">
              <a:extLst>
                <a:ext uri="{FF2B5EF4-FFF2-40B4-BE49-F238E27FC236}">
                  <a16:creationId xmlns:a16="http://schemas.microsoft.com/office/drawing/2014/main" id="{9BA5EA3B-96A1-E34E-B1E4-A56E1FF79CF3}"/>
                </a:ext>
              </a:extLst>
            </p:cNvPr>
            <p:cNvPicPr>
              <a:picLocks noChangeAspect="1"/>
            </p:cNvPicPr>
            <p:nvPr userDrawn="1"/>
          </p:nvPicPr>
          <p:blipFill>
            <a:blip r:embed="rId10" cstate="hqprint">
              <a:extLst>
                <a:ext uri="{28A0092B-C50C-407E-A947-70E740481C1C}">
                  <a14:useLocalDpi xmlns:a14="http://schemas.microsoft.com/office/drawing/2010/main" val="0"/>
                </a:ext>
              </a:extLst>
            </a:blip>
            <a:stretch>
              <a:fillRect/>
            </a:stretch>
          </p:blipFill>
          <p:spPr>
            <a:xfrm>
              <a:off x="3153102" y="8113380"/>
              <a:ext cx="309129" cy="309129"/>
            </a:xfrm>
            <a:prstGeom prst="rect">
              <a:avLst/>
            </a:prstGeom>
          </p:spPr>
        </p:pic>
      </p:grpSp>
      <p:pic>
        <p:nvPicPr>
          <p:cNvPr id="7" name="Picture 6" descr="Shape&#10;&#10;Description automatically generated with low confidence">
            <a:extLst>
              <a:ext uri="{FF2B5EF4-FFF2-40B4-BE49-F238E27FC236}">
                <a16:creationId xmlns:a16="http://schemas.microsoft.com/office/drawing/2014/main" id="{76D33BD8-BC01-1B43-9723-322A40AD6942}"/>
              </a:ext>
            </a:extLst>
          </p:cNvPr>
          <p:cNvPicPr>
            <a:picLocks noChangeAspect="1"/>
          </p:cNvPicPr>
          <p:nvPr userDrawn="1"/>
        </p:nvPicPr>
        <p:blipFill>
          <a:blip r:embed="rId11">
            <a:extLst>
              <a:ext uri="{28A0092B-C50C-407E-A947-70E740481C1C}">
                <a14:useLocalDpi xmlns:a14="http://schemas.microsoft.com/office/drawing/2010/main" val="0"/>
              </a:ext>
            </a:extLst>
          </a:blip>
          <a:stretch>
            <a:fillRect/>
          </a:stretch>
        </p:blipFill>
        <p:spPr>
          <a:xfrm>
            <a:off x="4383729" y="422617"/>
            <a:ext cx="3423427" cy="3423531"/>
          </a:xfrm>
          <a:prstGeom prst="rect">
            <a:avLst/>
          </a:prstGeom>
        </p:spPr>
      </p:pic>
    </p:spTree>
    <p:extLst>
      <p:ext uri="{BB962C8B-B14F-4D97-AF65-F5344CB8AC3E}">
        <p14:creationId xmlns:p14="http://schemas.microsoft.com/office/powerpoint/2010/main" val="169131111"/>
      </p:ext>
    </p:extLst>
  </p:cSld>
  <p:clrMapOvr>
    <a:masterClrMapping/>
  </p:clrMapOvr>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58">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7" name="Title 1"/>
          <p:cNvSpPr txBox="1">
            <a:spLocks/>
          </p:cNvSpPr>
          <p:nvPr/>
        </p:nvSpPr>
        <p:spPr>
          <a:xfrm>
            <a:off x="914400" y="4724401"/>
            <a:ext cx="10363200" cy="1036639"/>
          </a:xfrm>
          <a:prstGeom prst="rect">
            <a:avLst/>
          </a:prstGeom>
        </p:spPr>
        <p:txBody>
          <a:bodyPr lIns="125276" tIns="62639" rIns="125276" bIns="62639">
            <a:normAutofit/>
          </a:bodyPr>
          <a:lstStyle>
            <a:lvl1pPr algn="l" defTabSz="939575" rtl="0" eaLnBrk="1" latinLnBrk="0" hangingPunct="1">
              <a:spcBef>
                <a:spcPct val="0"/>
              </a:spcBef>
              <a:buNone/>
              <a:defRPr sz="2400" kern="1200">
                <a:solidFill>
                  <a:schemeClr val="tx1"/>
                </a:solidFill>
                <a:latin typeface="Times New Roman" panose="02020603050405020304" pitchFamily="18" charset="0"/>
                <a:ea typeface="+mj-ea"/>
                <a:cs typeface="Times New Roman" panose="02020603050405020304" pitchFamily="18" charset="0"/>
              </a:defRPr>
            </a:lvl1pPr>
          </a:lstStyle>
          <a:p>
            <a:pPr algn="ctr" fontAlgn="auto">
              <a:spcAft>
                <a:spcPts val="0"/>
              </a:spcAft>
              <a:defRPr/>
            </a:pPr>
            <a:endParaRPr lang="lv-LV" sz="1867">
              <a:latin typeface="Verdana" panose="020B0604030504040204" pitchFamily="34" charset="0"/>
              <a:ea typeface="Verdana" panose="020B0604030504040204" pitchFamily="34" charset="0"/>
              <a:cs typeface="Verdana" panose="020B0604030504040204" pitchFamily="34" charset="0"/>
            </a:endParaRPr>
          </a:p>
        </p:txBody>
      </p:sp>
      <p:sp>
        <p:nvSpPr>
          <p:cNvPr id="9" name="Title 1"/>
          <p:cNvSpPr>
            <a:spLocks noGrp="1"/>
          </p:cNvSpPr>
          <p:nvPr>
            <p:ph type="title" hasCustomPrompt="1"/>
          </p:nvPr>
        </p:nvSpPr>
        <p:spPr>
          <a:xfrm>
            <a:off x="914400" y="3225800"/>
            <a:ext cx="10363200" cy="914400"/>
          </a:xfrm>
          <a:prstGeom prst="rect">
            <a:avLst/>
          </a:prstGeom>
        </p:spPr>
        <p:txBody>
          <a:bodyPr anchor="t">
            <a:normAutofit/>
          </a:bodyPr>
          <a:lstStyle>
            <a:lvl1pPr algn="ctr">
              <a:defRPr sz="4267" b="1" baseline="0">
                <a:latin typeface="Verdana" panose="020B0604030504040204" pitchFamily="34" charset="0"/>
                <a:ea typeface="Verdana" panose="020B0604030504040204" pitchFamily="34" charset="0"/>
                <a:cs typeface="Verdana" panose="020B0604030504040204" pitchFamily="34" charset="0"/>
              </a:defRPr>
            </a:lvl1pPr>
          </a:lstStyle>
          <a:p>
            <a:r>
              <a:rPr lang="lv-LV"/>
              <a:t>Prezentācijas nosaukums</a:t>
            </a:r>
            <a:endParaRPr lang="en-US"/>
          </a:p>
        </p:txBody>
      </p:sp>
      <p:sp>
        <p:nvSpPr>
          <p:cNvPr id="18" name="Text Placeholder 17"/>
          <p:cNvSpPr>
            <a:spLocks noGrp="1"/>
          </p:cNvSpPr>
          <p:nvPr>
            <p:ph type="body" sz="quarter" idx="10" hasCustomPrompt="1"/>
          </p:nvPr>
        </p:nvSpPr>
        <p:spPr>
          <a:xfrm>
            <a:off x="914400" y="4851400"/>
            <a:ext cx="10363200" cy="812800"/>
          </a:xfrm>
          <a:prstGeom prst="rect">
            <a:avLst/>
          </a:prstGeom>
        </p:spPr>
        <p:txBody>
          <a:bodyPr>
            <a:normAutofit/>
          </a:bodyPr>
          <a:lstStyle>
            <a:lvl1pPr marL="0" indent="0" algn="ctr">
              <a:buNone/>
              <a:defRPr sz="1867" baseline="0">
                <a:latin typeface="Verdana" panose="020B0604030504040204" pitchFamily="34" charset="0"/>
                <a:ea typeface="Verdana" panose="020B0604030504040204" pitchFamily="34" charset="0"/>
                <a:cs typeface="Verdana" panose="020B0604030504040204" pitchFamily="34" charset="0"/>
              </a:defRPr>
            </a:lvl1pPr>
          </a:lstStyle>
          <a:p>
            <a:pPr lvl="0"/>
            <a:r>
              <a:rPr lang="lv-LV"/>
              <a:t>Vārds, uzvārds, ieņemamais amats, kontaktinformācija</a:t>
            </a:r>
            <a:endParaRPr lang="en-US"/>
          </a:p>
        </p:txBody>
      </p:sp>
      <p:sp>
        <p:nvSpPr>
          <p:cNvPr id="20" name="Text Placeholder 19"/>
          <p:cNvSpPr>
            <a:spLocks noGrp="1"/>
          </p:cNvSpPr>
          <p:nvPr>
            <p:ph type="body" sz="quarter" idx="11" hasCustomPrompt="1"/>
          </p:nvPr>
        </p:nvSpPr>
        <p:spPr>
          <a:xfrm>
            <a:off x="914400" y="5867400"/>
            <a:ext cx="10363200" cy="533400"/>
          </a:xfrm>
          <a:prstGeom prst="rect">
            <a:avLst/>
          </a:prstGeom>
        </p:spPr>
        <p:txBody>
          <a:bodyPr>
            <a:normAutofit/>
          </a:bodyPr>
          <a:lstStyle>
            <a:lvl1pPr marL="0" indent="0" algn="ctr">
              <a:buNone/>
              <a:defRPr sz="1867">
                <a:latin typeface="Verdana" panose="020B0604030504040204" pitchFamily="34" charset="0"/>
                <a:ea typeface="Verdana" panose="020B0604030504040204" pitchFamily="34" charset="0"/>
                <a:cs typeface="Verdana" panose="020B0604030504040204" pitchFamily="34" charset="0"/>
              </a:defRPr>
            </a:lvl1pPr>
          </a:lstStyle>
          <a:p>
            <a:pPr lvl="0"/>
            <a:r>
              <a:rPr lang="lv-LV"/>
              <a:t>Datums, vieta</a:t>
            </a:r>
            <a:endParaRPr lang="en-US"/>
          </a:p>
        </p:txBody>
      </p:sp>
    </p:spTree>
    <p:extLst>
      <p:ext uri="{BB962C8B-B14F-4D97-AF65-F5344CB8AC3E}">
        <p14:creationId xmlns:p14="http://schemas.microsoft.com/office/powerpoint/2010/main" val="189910855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438400" y="381000"/>
            <a:ext cx="9144000" cy="1036643"/>
          </a:xfrm>
          <a:prstGeom prst="rect">
            <a:avLst/>
          </a:prstGeom>
        </p:spPr>
        <p:txBody>
          <a:bodyPr anchor="t">
            <a:normAutofit/>
          </a:bodyPr>
          <a:lstStyle>
            <a:lvl1pPr algn="l">
              <a:defRPr sz="3200" b="1">
                <a:latin typeface="Verdana" panose="020B0604030504040204" pitchFamily="34" charset="0"/>
                <a:ea typeface="Verdana" panose="020B0604030504040204" pitchFamily="34" charset="0"/>
                <a:cs typeface="Verdana" panose="020B0604030504040204" pitchFamily="34" charset="0"/>
              </a:defRPr>
            </a:lvl1pPr>
          </a:lstStyle>
          <a:p>
            <a:r>
              <a:rPr lang="lv-LV"/>
              <a:t>Virsraksts</a:t>
            </a:r>
            <a:endParaRPr lang="en-US"/>
          </a:p>
        </p:txBody>
      </p:sp>
      <p:sp>
        <p:nvSpPr>
          <p:cNvPr id="3" name="Content Placeholder 2"/>
          <p:cNvSpPr>
            <a:spLocks noGrp="1"/>
          </p:cNvSpPr>
          <p:nvPr>
            <p:ph idx="1" hasCustomPrompt="1"/>
          </p:nvPr>
        </p:nvSpPr>
        <p:spPr>
          <a:xfrm>
            <a:off x="2438400" y="1701800"/>
            <a:ext cx="9144000" cy="4470400"/>
          </a:xfrm>
          <a:prstGeom prst="rect">
            <a:avLst/>
          </a:prstGeom>
        </p:spPr>
        <p:txBody>
          <a:bodyPr>
            <a:normAutofit/>
          </a:bodyPr>
          <a:lstStyle>
            <a:lvl1pPr marL="0" indent="0">
              <a:buFont typeface="Arial" pitchFamily="34" charset="0"/>
              <a:buNone/>
              <a:defRPr sz="2667">
                <a:latin typeface="Verdana" panose="020B0604030504040204" pitchFamily="34" charset="0"/>
                <a:ea typeface="Verdana" panose="020B0604030504040204" pitchFamily="34" charset="0"/>
                <a:cs typeface="Verdana" panose="020B0604030504040204" pitchFamily="34" charset="0"/>
              </a:defRPr>
            </a:lvl1pPr>
            <a:lvl2pPr>
              <a:defRPr sz="2667">
                <a:latin typeface="Times New Roman" panose="02020603050405020304" pitchFamily="18" charset="0"/>
                <a:cs typeface="Times New Roman" panose="02020603050405020304" pitchFamily="18" charset="0"/>
              </a:defRPr>
            </a:lvl2pPr>
            <a:lvl3pPr>
              <a:defRPr sz="2667">
                <a:latin typeface="Times New Roman" panose="02020603050405020304" pitchFamily="18" charset="0"/>
                <a:cs typeface="Times New Roman" panose="02020603050405020304" pitchFamily="18" charset="0"/>
              </a:defRPr>
            </a:lvl3pPr>
            <a:lvl4pPr>
              <a:defRPr sz="2667">
                <a:latin typeface="Times New Roman" panose="02020603050405020304" pitchFamily="18" charset="0"/>
                <a:cs typeface="Times New Roman" panose="02020603050405020304" pitchFamily="18" charset="0"/>
              </a:defRPr>
            </a:lvl4pPr>
            <a:lvl5pPr>
              <a:defRPr sz="2667">
                <a:latin typeface="Times New Roman" panose="02020603050405020304" pitchFamily="18" charset="0"/>
                <a:cs typeface="Times New Roman" panose="02020603050405020304" pitchFamily="18" charset="0"/>
              </a:defRPr>
            </a:lvl5pPr>
          </a:lstStyle>
          <a:p>
            <a:pPr lvl="0"/>
            <a:r>
              <a:rPr lang="lv-LV"/>
              <a:t>Teksts/attēls</a:t>
            </a:r>
            <a:endParaRPr lang="en-US"/>
          </a:p>
        </p:txBody>
      </p:sp>
      <p:sp>
        <p:nvSpPr>
          <p:cNvPr id="7" name="Slide Number Placeholder 22"/>
          <p:cNvSpPr>
            <a:spLocks noGrp="1"/>
          </p:cNvSpPr>
          <p:nvPr>
            <p:ph type="sldNum" sz="quarter" idx="13"/>
          </p:nvPr>
        </p:nvSpPr>
        <p:spPr>
          <a:xfrm>
            <a:off x="11582400" y="6375400"/>
            <a:ext cx="406400" cy="304800"/>
          </a:xfrm>
          <a:prstGeom prst="rect">
            <a:avLst/>
          </a:prstGeom>
        </p:spPr>
        <p:txBody>
          <a:bodyPr/>
          <a:lstStyle>
            <a:lvl1pPr>
              <a:defRPr sz="1333">
                <a:latin typeface="Verdana" pitchFamily="34" charset="0"/>
              </a:defRPr>
            </a:lvl1pPr>
          </a:lstStyle>
          <a:p>
            <a:pPr>
              <a:defRPr/>
            </a:pPr>
            <a:fld id="{FB6BCA4D-2E23-422A-87E3-BF6857D92014}" type="slidenum">
              <a:rPr lang="en-US"/>
              <a:pPr>
                <a:defRPr/>
              </a:pPr>
              <a:t>‹#›</a:t>
            </a:fld>
            <a:endParaRPr lang="en-US"/>
          </a:p>
        </p:txBody>
      </p:sp>
    </p:spTree>
    <p:extLst>
      <p:ext uri="{BB962C8B-B14F-4D97-AF65-F5344CB8AC3E}">
        <p14:creationId xmlns:p14="http://schemas.microsoft.com/office/powerpoint/2010/main" val="235778218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2_Title and Conten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438400" y="381000"/>
            <a:ext cx="9144000" cy="1036643"/>
          </a:xfrm>
          <a:prstGeom prst="rect">
            <a:avLst/>
          </a:prstGeom>
        </p:spPr>
        <p:txBody>
          <a:bodyPr anchor="t">
            <a:normAutofit/>
          </a:bodyPr>
          <a:lstStyle>
            <a:lvl1pPr algn="l">
              <a:defRPr sz="3200" b="1">
                <a:latin typeface="Verdana" panose="020B0604030504040204" pitchFamily="34" charset="0"/>
                <a:ea typeface="Verdana" panose="020B0604030504040204" pitchFamily="34" charset="0"/>
                <a:cs typeface="Verdana" panose="020B0604030504040204" pitchFamily="34" charset="0"/>
              </a:defRPr>
            </a:lvl1pPr>
          </a:lstStyle>
          <a:p>
            <a:r>
              <a:rPr lang="lv-LV"/>
              <a:t>Virsraksts</a:t>
            </a:r>
            <a:endParaRPr lang="en-US"/>
          </a:p>
        </p:txBody>
      </p:sp>
      <p:sp>
        <p:nvSpPr>
          <p:cNvPr id="3" name="Content Placeholder 2"/>
          <p:cNvSpPr>
            <a:spLocks noGrp="1"/>
          </p:cNvSpPr>
          <p:nvPr>
            <p:ph idx="1" hasCustomPrompt="1"/>
          </p:nvPr>
        </p:nvSpPr>
        <p:spPr>
          <a:xfrm>
            <a:off x="2438400" y="1701800"/>
            <a:ext cx="4368800" cy="4470400"/>
          </a:xfrm>
          <a:prstGeom prst="rect">
            <a:avLst/>
          </a:prstGeom>
        </p:spPr>
        <p:txBody>
          <a:bodyPr>
            <a:normAutofit/>
          </a:bodyPr>
          <a:lstStyle>
            <a:lvl1pPr marL="0" indent="0">
              <a:buFont typeface="Arial" pitchFamily="34" charset="0"/>
              <a:buNone/>
              <a:defRPr sz="2667">
                <a:latin typeface="Verdana" panose="020B0604030504040204" pitchFamily="34" charset="0"/>
                <a:ea typeface="Verdana" panose="020B0604030504040204" pitchFamily="34" charset="0"/>
                <a:cs typeface="Verdana" panose="020B0604030504040204" pitchFamily="34" charset="0"/>
              </a:defRPr>
            </a:lvl1pPr>
            <a:lvl2pPr>
              <a:defRPr sz="2667">
                <a:latin typeface="Times New Roman" panose="02020603050405020304" pitchFamily="18" charset="0"/>
                <a:cs typeface="Times New Roman" panose="02020603050405020304" pitchFamily="18" charset="0"/>
              </a:defRPr>
            </a:lvl2pPr>
            <a:lvl3pPr>
              <a:defRPr sz="2667">
                <a:latin typeface="Times New Roman" panose="02020603050405020304" pitchFamily="18" charset="0"/>
                <a:cs typeface="Times New Roman" panose="02020603050405020304" pitchFamily="18" charset="0"/>
              </a:defRPr>
            </a:lvl3pPr>
            <a:lvl4pPr>
              <a:defRPr sz="2667">
                <a:latin typeface="Times New Roman" panose="02020603050405020304" pitchFamily="18" charset="0"/>
                <a:cs typeface="Times New Roman" panose="02020603050405020304" pitchFamily="18" charset="0"/>
              </a:defRPr>
            </a:lvl4pPr>
            <a:lvl5pPr>
              <a:defRPr sz="2667">
                <a:latin typeface="Times New Roman" panose="02020603050405020304" pitchFamily="18" charset="0"/>
                <a:cs typeface="Times New Roman" panose="02020603050405020304" pitchFamily="18" charset="0"/>
              </a:defRPr>
            </a:lvl5pPr>
          </a:lstStyle>
          <a:p>
            <a:pPr lvl="0"/>
            <a:r>
              <a:rPr lang="lv-LV"/>
              <a:t>Teksts/attēls</a:t>
            </a:r>
            <a:endParaRPr lang="en-US"/>
          </a:p>
        </p:txBody>
      </p:sp>
      <p:sp>
        <p:nvSpPr>
          <p:cNvPr id="9" name="Content Placeholder 2"/>
          <p:cNvSpPr>
            <a:spLocks noGrp="1"/>
          </p:cNvSpPr>
          <p:nvPr>
            <p:ph idx="15" hasCustomPrompt="1"/>
          </p:nvPr>
        </p:nvSpPr>
        <p:spPr>
          <a:xfrm>
            <a:off x="7213600" y="1701800"/>
            <a:ext cx="4368000" cy="4470400"/>
          </a:xfrm>
          <a:prstGeom prst="rect">
            <a:avLst/>
          </a:prstGeom>
        </p:spPr>
        <p:txBody>
          <a:bodyPr>
            <a:normAutofit/>
          </a:bodyPr>
          <a:lstStyle>
            <a:lvl1pPr marL="0" indent="0">
              <a:buFont typeface="Arial" pitchFamily="34" charset="0"/>
              <a:buNone/>
              <a:defRPr sz="2667">
                <a:latin typeface="Verdana" panose="020B0604030504040204" pitchFamily="34" charset="0"/>
                <a:ea typeface="Verdana" panose="020B0604030504040204" pitchFamily="34" charset="0"/>
                <a:cs typeface="Verdana" panose="020B0604030504040204" pitchFamily="34" charset="0"/>
              </a:defRPr>
            </a:lvl1pPr>
            <a:lvl2pPr>
              <a:defRPr sz="2667">
                <a:latin typeface="Times New Roman" panose="02020603050405020304" pitchFamily="18" charset="0"/>
                <a:cs typeface="Times New Roman" panose="02020603050405020304" pitchFamily="18" charset="0"/>
              </a:defRPr>
            </a:lvl2pPr>
            <a:lvl3pPr>
              <a:defRPr sz="2667">
                <a:latin typeface="Times New Roman" panose="02020603050405020304" pitchFamily="18" charset="0"/>
                <a:cs typeface="Times New Roman" panose="02020603050405020304" pitchFamily="18" charset="0"/>
              </a:defRPr>
            </a:lvl3pPr>
            <a:lvl4pPr>
              <a:defRPr sz="2667">
                <a:latin typeface="Times New Roman" panose="02020603050405020304" pitchFamily="18" charset="0"/>
                <a:cs typeface="Times New Roman" panose="02020603050405020304" pitchFamily="18" charset="0"/>
              </a:defRPr>
            </a:lvl4pPr>
            <a:lvl5pPr>
              <a:defRPr sz="2667">
                <a:latin typeface="Times New Roman" panose="02020603050405020304" pitchFamily="18" charset="0"/>
                <a:cs typeface="Times New Roman" panose="02020603050405020304" pitchFamily="18" charset="0"/>
              </a:defRPr>
            </a:lvl5pPr>
          </a:lstStyle>
          <a:p>
            <a:pPr lvl="0"/>
            <a:r>
              <a:rPr lang="lv-LV"/>
              <a:t>Teksts/attēls</a:t>
            </a:r>
            <a:endParaRPr lang="en-US"/>
          </a:p>
        </p:txBody>
      </p:sp>
      <p:sp>
        <p:nvSpPr>
          <p:cNvPr id="12" name="Slide Number Placeholder 22"/>
          <p:cNvSpPr>
            <a:spLocks noGrp="1"/>
          </p:cNvSpPr>
          <p:nvPr>
            <p:ph type="sldNum" sz="quarter" idx="13"/>
          </p:nvPr>
        </p:nvSpPr>
        <p:spPr>
          <a:xfrm>
            <a:off x="11582400" y="6375400"/>
            <a:ext cx="406400" cy="304800"/>
          </a:xfrm>
          <a:prstGeom prst="rect">
            <a:avLst/>
          </a:prstGeom>
        </p:spPr>
        <p:txBody>
          <a:bodyPr/>
          <a:lstStyle>
            <a:lvl1pPr>
              <a:defRPr sz="1333">
                <a:latin typeface="Verdana" pitchFamily="34" charset="0"/>
              </a:defRPr>
            </a:lvl1pPr>
          </a:lstStyle>
          <a:p>
            <a:pPr>
              <a:defRPr/>
            </a:pPr>
            <a:fld id="{FB6BCA4D-2E23-422A-87E3-BF6857D92014}" type="slidenum">
              <a:rPr lang="en-US"/>
              <a:pPr>
                <a:defRPr/>
              </a:pPr>
              <a:t>‹#›</a:t>
            </a:fld>
            <a:endParaRPr lang="en-US"/>
          </a:p>
        </p:txBody>
      </p:sp>
    </p:spTree>
    <p:extLst>
      <p:ext uri="{BB962C8B-B14F-4D97-AF65-F5344CB8AC3E}">
        <p14:creationId xmlns:p14="http://schemas.microsoft.com/office/powerpoint/2010/main" val="309517807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wo Conten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4" name="Slide Number Placeholder 22"/>
          <p:cNvSpPr>
            <a:spLocks noGrp="1"/>
          </p:cNvSpPr>
          <p:nvPr>
            <p:ph type="sldNum" sz="quarter" idx="13"/>
          </p:nvPr>
        </p:nvSpPr>
        <p:spPr>
          <a:xfrm>
            <a:off x="11582400" y="6375400"/>
            <a:ext cx="406400" cy="304800"/>
          </a:xfrm>
          <a:prstGeom prst="rect">
            <a:avLst/>
          </a:prstGeom>
        </p:spPr>
        <p:txBody>
          <a:bodyPr/>
          <a:lstStyle>
            <a:lvl1pPr>
              <a:defRPr sz="1333">
                <a:latin typeface="Verdana" pitchFamily="34" charset="0"/>
              </a:defRPr>
            </a:lvl1pPr>
          </a:lstStyle>
          <a:p>
            <a:pPr>
              <a:defRPr/>
            </a:pPr>
            <a:fld id="{FB6BCA4D-2E23-422A-87E3-BF6857D92014}" type="slidenum">
              <a:rPr lang="en-US"/>
              <a:pPr>
                <a:defRPr/>
              </a:pPr>
              <a:t>‹#›</a:t>
            </a:fld>
            <a:endParaRPr lang="en-US"/>
          </a:p>
        </p:txBody>
      </p:sp>
    </p:spTree>
    <p:extLst>
      <p:ext uri="{BB962C8B-B14F-4D97-AF65-F5344CB8AC3E}">
        <p14:creationId xmlns:p14="http://schemas.microsoft.com/office/powerpoint/2010/main" val="14785398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1_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7" name="Title 1"/>
          <p:cNvSpPr txBox="1">
            <a:spLocks/>
          </p:cNvSpPr>
          <p:nvPr/>
        </p:nvSpPr>
        <p:spPr>
          <a:xfrm>
            <a:off x="914400" y="4724401"/>
            <a:ext cx="10363200" cy="1036639"/>
          </a:xfrm>
          <a:prstGeom prst="rect">
            <a:avLst/>
          </a:prstGeom>
        </p:spPr>
        <p:txBody>
          <a:bodyPr lIns="125276" tIns="62639" rIns="125276" bIns="62639">
            <a:normAutofit/>
          </a:bodyPr>
          <a:lstStyle>
            <a:lvl1pPr algn="l" defTabSz="939575" rtl="0" eaLnBrk="1" latinLnBrk="0" hangingPunct="1">
              <a:spcBef>
                <a:spcPct val="0"/>
              </a:spcBef>
              <a:buNone/>
              <a:defRPr sz="2400" kern="1200">
                <a:solidFill>
                  <a:schemeClr val="tx1"/>
                </a:solidFill>
                <a:latin typeface="Times New Roman" panose="02020603050405020304" pitchFamily="18" charset="0"/>
                <a:ea typeface="+mj-ea"/>
                <a:cs typeface="Times New Roman" panose="02020603050405020304" pitchFamily="18" charset="0"/>
              </a:defRPr>
            </a:lvl1pPr>
          </a:lstStyle>
          <a:p>
            <a:pPr algn="ctr" fontAlgn="auto">
              <a:spcAft>
                <a:spcPts val="0"/>
              </a:spcAft>
              <a:defRPr/>
            </a:pPr>
            <a:endParaRPr lang="lv-LV" sz="1867">
              <a:latin typeface="Verdana" panose="020B0604030504040204" pitchFamily="34" charset="0"/>
              <a:ea typeface="Verdana" panose="020B0604030504040204" pitchFamily="34" charset="0"/>
              <a:cs typeface="Verdana" panose="020B0604030504040204" pitchFamily="34" charset="0"/>
            </a:endParaRPr>
          </a:p>
        </p:txBody>
      </p:sp>
      <p:sp>
        <p:nvSpPr>
          <p:cNvPr id="9" name="Title 1"/>
          <p:cNvSpPr>
            <a:spLocks noGrp="1"/>
          </p:cNvSpPr>
          <p:nvPr>
            <p:ph type="title" hasCustomPrompt="1"/>
          </p:nvPr>
        </p:nvSpPr>
        <p:spPr>
          <a:xfrm>
            <a:off x="914400" y="3225800"/>
            <a:ext cx="10363200" cy="914400"/>
          </a:xfrm>
          <a:prstGeom prst="rect">
            <a:avLst/>
          </a:prstGeom>
        </p:spPr>
        <p:txBody>
          <a:bodyPr anchor="t">
            <a:normAutofit/>
          </a:bodyPr>
          <a:lstStyle>
            <a:lvl1pPr algn="ctr">
              <a:defRPr sz="3733" b="1" baseline="0">
                <a:latin typeface="Verdana" panose="020B0604030504040204" pitchFamily="34" charset="0"/>
                <a:ea typeface="Verdana" panose="020B0604030504040204" pitchFamily="34" charset="0"/>
                <a:cs typeface="Verdana" panose="020B0604030504040204" pitchFamily="34" charset="0"/>
              </a:defRPr>
            </a:lvl1pPr>
          </a:lstStyle>
          <a:p>
            <a:r>
              <a:rPr lang="lv-LV"/>
              <a:t>Paldies!</a:t>
            </a:r>
            <a:endParaRPr lang="en-US"/>
          </a:p>
        </p:txBody>
      </p:sp>
      <p:sp>
        <p:nvSpPr>
          <p:cNvPr id="18" name="Text Placeholder 17"/>
          <p:cNvSpPr>
            <a:spLocks noGrp="1"/>
          </p:cNvSpPr>
          <p:nvPr>
            <p:ph type="body" sz="quarter" idx="10" hasCustomPrompt="1"/>
          </p:nvPr>
        </p:nvSpPr>
        <p:spPr>
          <a:xfrm>
            <a:off x="914400" y="4851400"/>
            <a:ext cx="10363200" cy="812800"/>
          </a:xfrm>
          <a:prstGeom prst="rect">
            <a:avLst/>
          </a:prstGeom>
        </p:spPr>
        <p:txBody>
          <a:bodyPr>
            <a:normAutofit/>
          </a:bodyPr>
          <a:lstStyle>
            <a:lvl1pPr marL="0" indent="0" algn="ctr">
              <a:buNone/>
              <a:defRPr sz="1867" baseline="0">
                <a:latin typeface="Verdana" panose="020B0604030504040204" pitchFamily="34" charset="0"/>
                <a:ea typeface="Verdana" panose="020B0604030504040204" pitchFamily="34" charset="0"/>
                <a:cs typeface="Verdana" panose="020B0604030504040204" pitchFamily="34" charset="0"/>
              </a:defRPr>
            </a:lvl1pPr>
          </a:lstStyle>
          <a:p>
            <a:pPr lvl="0"/>
            <a:r>
              <a:rPr lang="lv-LV"/>
              <a:t>Vārds, uzvārds, ieņemamais amats, kontaktinformācija</a:t>
            </a:r>
            <a:endParaRPr lang="en-US"/>
          </a:p>
        </p:txBody>
      </p:sp>
      <p:sp>
        <p:nvSpPr>
          <p:cNvPr id="20" name="Text Placeholder 19"/>
          <p:cNvSpPr>
            <a:spLocks noGrp="1"/>
          </p:cNvSpPr>
          <p:nvPr>
            <p:ph type="body" sz="quarter" idx="11" hasCustomPrompt="1"/>
          </p:nvPr>
        </p:nvSpPr>
        <p:spPr>
          <a:xfrm>
            <a:off x="914400" y="5867400"/>
            <a:ext cx="10363200" cy="533400"/>
          </a:xfrm>
          <a:prstGeom prst="rect">
            <a:avLst/>
          </a:prstGeom>
        </p:spPr>
        <p:txBody>
          <a:bodyPr>
            <a:normAutofit/>
          </a:bodyPr>
          <a:lstStyle>
            <a:lvl1pPr marL="0" indent="0" algn="ctr">
              <a:buNone/>
              <a:defRPr sz="1867">
                <a:latin typeface="Verdana" panose="020B0604030504040204" pitchFamily="34" charset="0"/>
                <a:ea typeface="Verdana" panose="020B0604030504040204" pitchFamily="34" charset="0"/>
                <a:cs typeface="Verdana" panose="020B0604030504040204" pitchFamily="34" charset="0"/>
              </a:defRPr>
            </a:lvl1pPr>
          </a:lstStyle>
          <a:p>
            <a:pPr lvl="0"/>
            <a:r>
              <a:rPr lang="lv-LV"/>
              <a:t>Datums, vieta</a:t>
            </a:r>
            <a:endParaRPr lang="en-US"/>
          </a:p>
        </p:txBody>
      </p:sp>
    </p:spTree>
    <p:extLst>
      <p:ext uri="{BB962C8B-B14F-4D97-AF65-F5344CB8AC3E}">
        <p14:creationId xmlns:p14="http://schemas.microsoft.com/office/powerpoint/2010/main" val="207912393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cSld name="Virsraksta slaids">
    <p:spTree>
      <p:nvGrpSpPr>
        <p:cNvPr id="1" name=""/>
        <p:cNvGrpSpPr/>
        <p:nvPr/>
      </p:nvGrpSpPr>
      <p:grpSpPr>
        <a:xfrm>
          <a:off x="0" y="0"/>
          <a:ext cx="0" cy="0"/>
          <a:chOff x="0" y="0"/>
          <a:chExt cx="0" cy="0"/>
        </a:xfrm>
      </p:grpSpPr>
      <p:sp>
        <p:nvSpPr>
          <p:cNvPr id="2" name="Virsraksts 1"/>
          <p:cNvSpPr>
            <a:spLocks noGrp="1"/>
          </p:cNvSpPr>
          <p:nvPr>
            <p:ph type="ctrTitle"/>
          </p:nvPr>
        </p:nvSpPr>
        <p:spPr>
          <a:xfrm>
            <a:off x="914400" y="2130426"/>
            <a:ext cx="10363200" cy="1470025"/>
          </a:xfrm>
        </p:spPr>
        <p:txBody>
          <a:bodyPr/>
          <a:lstStyle/>
          <a:p>
            <a:r>
              <a:rPr lang="lv-LV"/>
              <a:t>Rediģēt šablona virsraksta stilu</a:t>
            </a:r>
          </a:p>
        </p:txBody>
      </p:sp>
      <p:sp>
        <p:nvSpPr>
          <p:cNvPr id="3" name="Apakšvirsraksts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189" indent="0" algn="ctr">
              <a:buNone/>
              <a:defRPr>
                <a:solidFill>
                  <a:schemeClr val="tx1">
                    <a:tint val="75000"/>
                  </a:schemeClr>
                </a:solidFill>
              </a:defRPr>
            </a:lvl2pPr>
            <a:lvl3pPr marL="914377"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1"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lv-LV"/>
              <a:t>Noklikšķiniet, lai rediģētu šablona apakšvirsraksta stilu</a:t>
            </a:r>
          </a:p>
        </p:txBody>
      </p:sp>
      <p:sp>
        <p:nvSpPr>
          <p:cNvPr id="4" name="Datuma vietturis 3">
            <a:extLst>
              <a:ext uri="{FF2B5EF4-FFF2-40B4-BE49-F238E27FC236}">
                <a16:creationId xmlns:a16="http://schemas.microsoft.com/office/drawing/2014/main" id="{E7946D1F-74E0-430B-B4B6-968EF1928443}"/>
              </a:ext>
            </a:extLst>
          </p:cNvPr>
          <p:cNvSpPr>
            <a:spLocks noGrp="1"/>
          </p:cNvSpPr>
          <p:nvPr>
            <p:ph type="dt" sz="half" idx="10"/>
          </p:nvPr>
        </p:nvSpPr>
        <p:spPr/>
        <p:txBody>
          <a:bodyPr/>
          <a:lstStyle>
            <a:lvl1pPr>
              <a:defRPr/>
            </a:lvl1pPr>
          </a:lstStyle>
          <a:p>
            <a:pPr>
              <a:defRPr/>
            </a:pPr>
            <a:fld id="{F3D07274-9906-4364-BEE3-287E4AE65536}" type="datetimeFigureOut">
              <a:rPr lang="lv-LV"/>
              <a:pPr>
                <a:defRPr/>
              </a:pPr>
              <a:t>19.02.2025</a:t>
            </a:fld>
            <a:endParaRPr lang="lv-LV"/>
          </a:p>
        </p:txBody>
      </p:sp>
      <p:sp>
        <p:nvSpPr>
          <p:cNvPr id="5" name="Kājenes vietturis 4">
            <a:extLst>
              <a:ext uri="{FF2B5EF4-FFF2-40B4-BE49-F238E27FC236}">
                <a16:creationId xmlns:a16="http://schemas.microsoft.com/office/drawing/2014/main" id="{7DBF3F8E-BD7A-44C1-9D1F-DFE03B631FB8}"/>
              </a:ext>
            </a:extLst>
          </p:cNvPr>
          <p:cNvSpPr>
            <a:spLocks noGrp="1"/>
          </p:cNvSpPr>
          <p:nvPr>
            <p:ph type="ftr" sz="quarter" idx="11"/>
          </p:nvPr>
        </p:nvSpPr>
        <p:spPr/>
        <p:txBody>
          <a:bodyPr/>
          <a:lstStyle>
            <a:lvl1pPr>
              <a:defRPr/>
            </a:lvl1pPr>
          </a:lstStyle>
          <a:p>
            <a:pPr>
              <a:defRPr/>
            </a:pPr>
            <a:endParaRPr lang="lv-LV"/>
          </a:p>
        </p:txBody>
      </p:sp>
      <p:sp>
        <p:nvSpPr>
          <p:cNvPr id="6" name="Slaida numura vietturis 5">
            <a:extLst>
              <a:ext uri="{FF2B5EF4-FFF2-40B4-BE49-F238E27FC236}">
                <a16:creationId xmlns:a16="http://schemas.microsoft.com/office/drawing/2014/main" id="{6FD86211-6551-45A9-A1A6-735F86CB6882}"/>
              </a:ext>
            </a:extLst>
          </p:cNvPr>
          <p:cNvSpPr>
            <a:spLocks noGrp="1"/>
          </p:cNvSpPr>
          <p:nvPr>
            <p:ph type="sldNum" sz="quarter" idx="12"/>
          </p:nvPr>
        </p:nvSpPr>
        <p:spPr/>
        <p:txBody>
          <a:bodyPr/>
          <a:lstStyle>
            <a:lvl1pPr>
              <a:defRPr/>
            </a:lvl1pPr>
          </a:lstStyle>
          <a:p>
            <a:fld id="{0BFCF997-5C36-4346-BFFD-33E82F9627AF}" type="slidenum">
              <a:rPr lang="lv-LV" altLang="lv-LV"/>
              <a:pPr/>
              <a:t>‹#›</a:t>
            </a:fld>
            <a:endParaRPr lang="lv-LV" altLang="lv-LV"/>
          </a:p>
        </p:txBody>
      </p:sp>
    </p:spTree>
    <p:extLst>
      <p:ext uri="{BB962C8B-B14F-4D97-AF65-F5344CB8AC3E}">
        <p14:creationId xmlns:p14="http://schemas.microsoft.com/office/powerpoint/2010/main" val="257320758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1_Two Content">
  <p:cSld name="1_Two Content">
    <p:spTree>
      <p:nvGrpSpPr>
        <p:cNvPr id="1" name="Shape 40"/>
        <p:cNvGrpSpPr/>
        <p:nvPr/>
      </p:nvGrpSpPr>
      <p:grpSpPr>
        <a:xfrm>
          <a:off x="0" y="0"/>
          <a:ext cx="0" cy="0"/>
          <a:chOff x="0" y="0"/>
          <a:chExt cx="0" cy="0"/>
        </a:xfrm>
      </p:grpSpPr>
      <p:sp>
        <p:nvSpPr>
          <p:cNvPr id="41" name="Google Shape;41;p38"/>
          <p:cNvSpPr txBox="1">
            <a:spLocks noGrp="1"/>
          </p:cNvSpPr>
          <p:nvPr>
            <p:ph type="title"/>
          </p:nvPr>
        </p:nvSpPr>
        <p:spPr>
          <a:xfrm>
            <a:off x="3454400" y="304802"/>
            <a:ext cx="8128000" cy="1066799"/>
          </a:xfrm>
          <a:prstGeom prst="rect">
            <a:avLst/>
          </a:prstGeom>
          <a:noFill/>
          <a:ln>
            <a:noFill/>
          </a:ln>
        </p:spPr>
        <p:txBody>
          <a:bodyPr spcFirstLastPara="1" wrap="square" lIns="93950" tIns="46975" rIns="93950" bIns="46975" anchor="t" anchorCtr="0">
            <a:normAutofit/>
          </a:bodyPr>
          <a:lstStyle>
            <a:lvl1pPr lvl="0" algn="l">
              <a:lnSpc>
                <a:spcPct val="100000"/>
              </a:lnSpc>
              <a:spcBef>
                <a:spcPts val="0"/>
              </a:spcBef>
              <a:spcAft>
                <a:spcPts val="0"/>
              </a:spcAft>
              <a:buSzPts val="1400"/>
              <a:buNone/>
              <a:defRPr sz="2400" b="1">
                <a:latin typeface="Verdana"/>
                <a:ea typeface="Verdana"/>
                <a:cs typeface="Verdana"/>
                <a:sym typeface="Verdana"/>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42" name="Google Shape;42;p38"/>
          <p:cNvSpPr txBox="1">
            <a:spLocks noGrp="1"/>
          </p:cNvSpPr>
          <p:nvPr>
            <p:ph type="body" idx="1"/>
          </p:nvPr>
        </p:nvSpPr>
        <p:spPr>
          <a:xfrm>
            <a:off x="3454400" y="1752601"/>
            <a:ext cx="3860800" cy="4373565"/>
          </a:xfrm>
          <a:prstGeom prst="rect">
            <a:avLst/>
          </a:prstGeom>
          <a:noFill/>
          <a:ln>
            <a:noFill/>
          </a:ln>
        </p:spPr>
        <p:txBody>
          <a:bodyPr spcFirstLastPara="1" wrap="square" lIns="93950" tIns="46975" rIns="93950" bIns="46975" anchor="t" anchorCtr="0">
            <a:normAutofit/>
          </a:bodyPr>
          <a:lstStyle>
            <a:lvl1pPr marL="457200" lvl="0" indent="-355600" algn="l">
              <a:lnSpc>
                <a:spcPct val="100000"/>
              </a:lnSpc>
              <a:spcBef>
                <a:spcPts val="400"/>
              </a:spcBef>
              <a:spcAft>
                <a:spcPts val="0"/>
              </a:spcAft>
              <a:buClr>
                <a:schemeClr val="dk1"/>
              </a:buClr>
              <a:buSzPts val="2000"/>
              <a:buChar char="•"/>
              <a:defRPr sz="2000">
                <a:latin typeface="Verdana"/>
                <a:ea typeface="Verdana"/>
                <a:cs typeface="Verdana"/>
                <a:sym typeface="Verdana"/>
              </a:defRPr>
            </a:lvl1pPr>
            <a:lvl2pPr marL="914400" lvl="1" indent="-355600" algn="l">
              <a:lnSpc>
                <a:spcPct val="100000"/>
              </a:lnSpc>
              <a:spcBef>
                <a:spcPts val="400"/>
              </a:spcBef>
              <a:spcAft>
                <a:spcPts val="0"/>
              </a:spcAft>
              <a:buClr>
                <a:schemeClr val="dk1"/>
              </a:buClr>
              <a:buSzPts val="2000"/>
              <a:buChar char="–"/>
              <a:defRPr sz="2000">
                <a:latin typeface="Verdana"/>
                <a:ea typeface="Verdana"/>
                <a:cs typeface="Verdana"/>
                <a:sym typeface="Verdana"/>
              </a:defRPr>
            </a:lvl2pPr>
            <a:lvl3pPr marL="1371600" lvl="2" indent="-355600" algn="l">
              <a:lnSpc>
                <a:spcPct val="100000"/>
              </a:lnSpc>
              <a:spcBef>
                <a:spcPts val="400"/>
              </a:spcBef>
              <a:spcAft>
                <a:spcPts val="0"/>
              </a:spcAft>
              <a:buClr>
                <a:schemeClr val="dk1"/>
              </a:buClr>
              <a:buSzPts val="2000"/>
              <a:buChar char="•"/>
              <a:defRPr sz="2000">
                <a:latin typeface="Verdana"/>
                <a:ea typeface="Verdana"/>
                <a:cs typeface="Verdana"/>
                <a:sym typeface="Verdana"/>
              </a:defRPr>
            </a:lvl3pPr>
            <a:lvl4pPr marL="1828800" lvl="3" indent="-355600" algn="l">
              <a:lnSpc>
                <a:spcPct val="100000"/>
              </a:lnSpc>
              <a:spcBef>
                <a:spcPts val="400"/>
              </a:spcBef>
              <a:spcAft>
                <a:spcPts val="0"/>
              </a:spcAft>
              <a:buClr>
                <a:schemeClr val="dk1"/>
              </a:buClr>
              <a:buSzPts val="2000"/>
              <a:buChar char="–"/>
              <a:defRPr sz="2000">
                <a:latin typeface="Verdana"/>
                <a:ea typeface="Verdana"/>
                <a:cs typeface="Verdana"/>
                <a:sym typeface="Verdana"/>
              </a:defRPr>
            </a:lvl4pPr>
            <a:lvl5pPr marL="2286000" lvl="4" indent="-355600" algn="l">
              <a:lnSpc>
                <a:spcPct val="100000"/>
              </a:lnSpc>
              <a:spcBef>
                <a:spcPts val="400"/>
              </a:spcBef>
              <a:spcAft>
                <a:spcPts val="0"/>
              </a:spcAft>
              <a:buClr>
                <a:schemeClr val="dk1"/>
              </a:buClr>
              <a:buSzPts val="2000"/>
              <a:buChar char="»"/>
              <a:defRPr sz="2000">
                <a:latin typeface="Verdana"/>
                <a:ea typeface="Verdana"/>
                <a:cs typeface="Verdana"/>
                <a:sym typeface="Verdana"/>
              </a:defRPr>
            </a:lvl5pPr>
            <a:lvl6pPr marL="2743200" lvl="5" indent="-336550" algn="l">
              <a:lnSpc>
                <a:spcPct val="100000"/>
              </a:lnSpc>
              <a:spcBef>
                <a:spcPts val="340"/>
              </a:spcBef>
              <a:spcAft>
                <a:spcPts val="0"/>
              </a:spcAft>
              <a:buClr>
                <a:schemeClr val="dk1"/>
              </a:buClr>
              <a:buSzPts val="1700"/>
              <a:buChar char="•"/>
              <a:defRPr sz="1700"/>
            </a:lvl6pPr>
            <a:lvl7pPr marL="3200400" lvl="6" indent="-336550" algn="l">
              <a:lnSpc>
                <a:spcPct val="100000"/>
              </a:lnSpc>
              <a:spcBef>
                <a:spcPts val="340"/>
              </a:spcBef>
              <a:spcAft>
                <a:spcPts val="0"/>
              </a:spcAft>
              <a:buClr>
                <a:schemeClr val="dk1"/>
              </a:buClr>
              <a:buSzPts val="1700"/>
              <a:buChar char="•"/>
              <a:defRPr sz="1700"/>
            </a:lvl7pPr>
            <a:lvl8pPr marL="3657600" lvl="7" indent="-336550" algn="l">
              <a:lnSpc>
                <a:spcPct val="100000"/>
              </a:lnSpc>
              <a:spcBef>
                <a:spcPts val="340"/>
              </a:spcBef>
              <a:spcAft>
                <a:spcPts val="0"/>
              </a:spcAft>
              <a:buClr>
                <a:schemeClr val="dk1"/>
              </a:buClr>
              <a:buSzPts val="1700"/>
              <a:buChar char="•"/>
              <a:defRPr sz="1700"/>
            </a:lvl8pPr>
            <a:lvl9pPr marL="4114800" lvl="8" indent="-336550" algn="l">
              <a:lnSpc>
                <a:spcPct val="100000"/>
              </a:lnSpc>
              <a:spcBef>
                <a:spcPts val="340"/>
              </a:spcBef>
              <a:spcAft>
                <a:spcPts val="0"/>
              </a:spcAft>
              <a:buClr>
                <a:schemeClr val="dk1"/>
              </a:buClr>
              <a:buSzPts val="1700"/>
              <a:buChar char="•"/>
              <a:defRPr sz="1700"/>
            </a:lvl9pPr>
          </a:lstStyle>
          <a:p>
            <a:endParaRPr/>
          </a:p>
        </p:txBody>
      </p:sp>
      <p:sp>
        <p:nvSpPr>
          <p:cNvPr id="43" name="Google Shape;43;p38"/>
          <p:cNvSpPr txBox="1">
            <a:spLocks noGrp="1"/>
          </p:cNvSpPr>
          <p:nvPr>
            <p:ph type="body" idx="2"/>
          </p:nvPr>
        </p:nvSpPr>
        <p:spPr>
          <a:xfrm>
            <a:off x="7620000" y="1752601"/>
            <a:ext cx="3962400" cy="4373573"/>
          </a:xfrm>
          <a:prstGeom prst="rect">
            <a:avLst/>
          </a:prstGeom>
          <a:noFill/>
          <a:ln>
            <a:noFill/>
          </a:ln>
        </p:spPr>
        <p:txBody>
          <a:bodyPr spcFirstLastPara="1" wrap="square" lIns="93950" tIns="46975" rIns="93950" bIns="46975" anchor="t" anchorCtr="0">
            <a:normAutofit/>
          </a:bodyPr>
          <a:lstStyle>
            <a:lvl1pPr marL="457200" lvl="0" indent="-355600" algn="l">
              <a:lnSpc>
                <a:spcPct val="100000"/>
              </a:lnSpc>
              <a:spcBef>
                <a:spcPts val="400"/>
              </a:spcBef>
              <a:spcAft>
                <a:spcPts val="0"/>
              </a:spcAft>
              <a:buClr>
                <a:schemeClr val="dk1"/>
              </a:buClr>
              <a:buSzPts val="2000"/>
              <a:buChar char="•"/>
              <a:defRPr sz="2000">
                <a:latin typeface="Verdana"/>
                <a:ea typeface="Verdana"/>
                <a:cs typeface="Verdana"/>
                <a:sym typeface="Verdana"/>
              </a:defRPr>
            </a:lvl1pPr>
            <a:lvl2pPr marL="914400" lvl="1" indent="-355600" algn="l">
              <a:lnSpc>
                <a:spcPct val="100000"/>
              </a:lnSpc>
              <a:spcBef>
                <a:spcPts val="400"/>
              </a:spcBef>
              <a:spcAft>
                <a:spcPts val="0"/>
              </a:spcAft>
              <a:buClr>
                <a:schemeClr val="dk1"/>
              </a:buClr>
              <a:buSzPts val="2000"/>
              <a:buChar char="–"/>
              <a:defRPr sz="2000">
                <a:latin typeface="Verdana"/>
                <a:ea typeface="Verdana"/>
                <a:cs typeface="Verdana"/>
                <a:sym typeface="Verdana"/>
              </a:defRPr>
            </a:lvl2pPr>
            <a:lvl3pPr marL="1371600" lvl="2" indent="-355600" algn="l">
              <a:lnSpc>
                <a:spcPct val="100000"/>
              </a:lnSpc>
              <a:spcBef>
                <a:spcPts val="400"/>
              </a:spcBef>
              <a:spcAft>
                <a:spcPts val="0"/>
              </a:spcAft>
              <a:buClr>
                <a:schemeClr val="dk1"/>
              </a:buClr>
              <a:buSzPts val="2000"/>
              <a:buChar char="•"/>
              <a:defRPr sz="2000">
                <a:latin typeface="Verdana"/>
                <a:ea typeface="Verdana"/>
                <a:cs typeface="Verdana"/>
                <a:sym typeface="Verdana"/>
              </a:defRPr>
            </a:lvl3pPr>
            <a:lvl4pPr marL="1828800" lvl="3" indent="-355600" algn="l">
              <a:lnSpc>
                <a:spcPct val="100000"/>
              </a:lnSpc>
              <a:spcBef>
                <a:spcPts val="400"/>
              </a:spcBef>
              <a:spcAft>
                <a:spcPts val="0"/>
              </a:spcAft>
              <a:buClr>
                <a:schemeClr val="dk1"/>
              </a:buClr>
              <a:buSzPts val="2000"/>
              <a:buChar char="–"/>
              <a:defRPr sz="2000">
                <a:latin typeface="Verdana"/>
                <a:ea typeface="Verdana"/>
                <a:cs typeface="Verdana"/>
                <a:sym typeface="Verdana"/>
              </a:defRPr>
            </a:lvl4pPr>
            <a:lvl5pPr marL="2286000" lvl="4" indent="-355600" algn="l">
              <a:lnSpc>
                <a:spcPct val="100000"/>
              </a:lnSpc>
              <a:spcBef>
                <a:spcPts val="400"/>
              </a:spcBef>
              <a:spcAft>
                <a:spcPts val="0"/>
              </a:spcAft>
              <a:buClr>
                <a:schemeClr val="dk1"/>
              </a:buClr>
              <a:buSzPts val="2000"/>
              <a:buChar char="»"/>
              <a:defRPr sz="2000">
                <a:latin typeface="Verdana"/>
                <a:ea typeface="Verdana"/>
                <a:cs typeface="Verdana"/>
                <a:sym typeface="Verdana"/>
              </a:defRPr>
            </a:lvl5pPr>
            <a:lvl6pPr marL="2743200" lvl="5" indent="-336550" algn="l">
              <a:lnSpc>
                <a:spcPct val="100000"/>
              </a:lnSpc>
              <a:spcBef>
                <a:spcPts val="340"/>
              </a:spcBef>
              <a:spcAft>
                <a:spcPts val="0"/>
              </a:spcAft>
              <a:buClr>
                <a:schemeClr val="dk1"/>
              </a:buClr>
              <a:buSzPts val="1700"/>
              <a:buChar char="•"/>
              <a:defRPr sz="1700"/>
            </a:lvl6pPr>
            <a:lvl7pPr marL="3200400" lvl="6" indent="-336550" algn="l">
              <a:lnSpc>
                <a:spcPct val="100000"/>
              </a:lnSpc>
              <a:spcBef>
                <a:spcPts val="340"/>
              </a:spcBef>
              <a:spcAft>
                <a:spcPts val="0"/>
              </a:spcAft>
              <a:buClr>
                <a:schemeClr val="dk1"/>
              </a:buClr>
              <a:buSzPts val="1700"/>
              <a:buChar char="•"/>
              <a:defRPr sz="1700"/>
            </a:lvl7pPr>
            <a:lvl8pPr marL="3657600" lvl="7" indent="-336550" algn="l">
              <a:lnSpc>
                <a:spcPct val="100000"/>
              </a:lnSpc>
              <a:spcBef>
                <a:spcPts val="340"/>
              </a:spcBef>
              <a:spcAft>
                <a:spcPts val="0"/>
              </a:spcAft>
              <a:buClr>
                <a:schemeClr val="dk1"/>
              </a:buClr>
              <a:buSzPts val="1700"/>
              <a:buChar char="•"/>
              <a:defRPr sz="1700"/>
            </a:lvl8pPr>
            <a:lvl9pPr marL="4114800" lvl="8" indent="-336550" algn="l">
              <a:lnSpc>
                <a:spcPct val="100000"/>
              </a:lnSpc>
              <a:spcBef>
                <a:spcPts val="340"/>
              </a:spcBef>
              <a:spcAft>
                <a:spcPts val="0"/>
              </a:spcAft>
              <a:buClr>
                <a:schemeClr val="dk1"/>
              </a:buClr>
              <a:buSzPts val="1700"/>
              <a:buChar char="•"/>
              <a:defRPr sz="1700"/>
            </a:lvl9pPr>
          </a:lstStyle>
          <a:p>
            <a:endParaRPr/>
          </a:p>
        </p:txBody>
      </p:sp>
      <p:sp>
        <p:nvSpPr>
          <p:cNvPr id="44" name="Google Shape;44;p38"/>
          <p:cNvSpPr txBox="1">
            <a:spLocks noGrp="1"/>
          </p:cNvSpPr>
          <p:nvPr>
            <p:ph type="body" idx="3"/>
          </p:nvPr>
        </p:nvSpPr>
        <p:spPr>
          <a:xfrm>
            <a:off x="3454400" y="6324600"/>
            <a:ext cx="2641600" cy="304800"/>
          </a:xfrm>
          <a:prstGeom prst="rect">
            <a:avLst/>
          </a:prstGeom>
          <a:noFill/>
          <a:ln>
            <a:noFill/>
          </a:ln>
        </p:spPr>
        <p:txBody>
          <a:bodyPr spcFirstLastPara="1" wrap="square" lIns="93950" tIns="46975" rIns="93950" bIns="46975" anchor="t" anchorCtr="0">
            <a:normAutofit/>
          </a:bodyPr>
          <a:lstStyle>
            <a:lvl1pPr marL="457200" lvl="0" indent="-228600" algn="l">
              <a:lnSpc>
                <a:spcPct val="100000"/>
              </a:lnSpc>
              <a:spcBef>
                <a:spcPts val="200"/>
              </a:spcBef>
              <a:spcAft>
                <a:spcPts val="0"/>
              </a:spcAft>
              <a:buClr>
                <a:schemeClr val="dk1"/>
              </a:buClr>
              <a:buSzPts val="1000"/>
              <a:buNone/>
              <a:defRPr sz="1000">
                <a:latin typeface="Verdana"/>
                <a:ea typeface="Verdana"/>
                <a:cs typeface="Verdana"/>
                <a:sym typeface="Verdana"/>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45" name="Google Shape;45;p38"/>
          <p:cNvSpPr txBox="1">
            <a:spLocks noGrp="1"/>
          </p:cNvSpPr>
          <p:nvPr>
            <p:ph type="body" idx="4"/>
          </p:nvPr>
        </p:nvSpPr>
        <p:spPr>
          <a:xfrm>
            <a:off x="6502400" y="6324600"/>
            <a:ext cx="4709683" cy="304800"/>
          </a:xfrm>
          <a:prstGeom prst="rect">
            <a:avLst/>
          </a:prstGeom>
          <a:noFill/>
          <a:ln>
            <a:noFill/>
          </a:ln>
        </p:spPr>
        <p:txBody>
          <a:bodyPr spcFirstLastPara="1" wrap="square" lIns="93950" tIns="46975" rIns="93950" bIns="46975" anchor="t" anchorCtr="0">
            <a:normAutofit/>
          </a:bodyPr>
          <a:lstStyle>
            <a:lvl1pPr marL="457200" lvl="0" indent="-228600" algn="r">
              <a:lnSpc>
                <a:spcPct val="100000"/>
              </a:lnSpc>
              <a:spcBef>
                <a:spcPts val="200"/>
              </a:spcBef>
              <a:spcAft>
                <a:spcPts val="0"/>
              </a:spcAft>
              <a:buClr>
                <a:schemeClr val="dk1"/>
              </a:buClr>
              <a:buSzPts val="1000"/>
              <a:buNone/>
              <a:defRPr sz="1000">
                <a:latin typeface="Verdana"/>
                <a:ea typeface="Verdana"/>
                <a:cs typeface="Verdana"/>
                <a:sym typeface="Verdana"/>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46" name="Google Shape;46;p38"/>
          <p:cNvSpPr txBox="1">
            <a:spLocks noGrp="1"/>
          </p:cNvSpPr>
          <p:nvPr>
            <p:ph type="sldNum" idx="12"/>
          </p:nvPr>
        </p:nvSpPr>
        <p:spPr>
          <a:xfrm>
            <a:off x="11212512" y="6324600"/>
            <a:ext cx="573087" cy="304800"/>
          </a:xfrm>
          <a:prstGeom prst="rect">
            <a:avLst/>
          </a:prstGeom>
          <a:noFill/>
          <a:ln>
            <a:noFill/>
          </a:ln>
        </p:spPr>
        <p:txBody>
          <a:bodyPr spcFirstLastPara="1" wrap="square" lIns="93950" tIns="46975" rIns="93950" bIns="46975" anchor="ctr" anchorCtr="0">
            <a:noAutofit/>
          </a:bodyPr>
          <a:lstStyle>
            <a:lvl1pPr marL="0" marR="0" lvl="0"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1pPr>
            <a:lvl2pPr marL="0" marR="0" lvl="1"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2pPr>
            <a:lvl3pPr marL="0" marR="0" lvl="2"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3pPr>
            <a:lvl4pPr marL="0" marR="0" lvl="3"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4pPr>
            <a:lvl5pPr marL="0" marR="0" lvl="4"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5pPr>
            <a:lvl6pPr marL="0" marR="0" lvl="5"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6pPr>
            <a:lvl7pPr marL="0" marR="0" lvl="6"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7pPr>
            <a:lvl8pPr marL="0" marR="0" lvl="7"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8pPr>
            <a:lvl9pPr marL="0" marR="0" lvl="8"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9pPr>
          </a:lstStyle>
          <a:p>
            <a:pPr marL="0" lvl="0" indent="0" algn="r" rtl="0">
              <a:spcBef>
                <a:spcPts val="0"/>
              </a:spcBef>
              <a:spcAft>
                <a:spcPts val="0"/>
              </a:spcAft>
              <a:buNone/>
            </a:pPr>
            <a:fld id="{00000000-1234-1234-1234-123412341234}" type="slidenum">
              <a:rPr lang="lv"/>
              <a:t>‹#›</a:t>
            </a:fld>
            <a:endParaRPr/>
          </a:p>
        </p:txBody>
      </p:sp>
    </p:spTree>
    <p:extLst>
      <p:ext uri="{BB962C8B-B14F-4D97-AF65-F5344CB8AC3E}">
        <p14:creationId xmlns:p14="http://schemas.microsoft.com/office/powerpoint/2010/main" val="104276131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5" name="Picture 7">
            <a:extLst>
              <a:ext uri="{FF2B5EF4-FFF2-40B4-BE49-F238E27FC236}">
                <a16:creationId xmlns:a16="http://schemas.microsoft.com/office/drawing/2014/main" id="{AF3B2330-8D40-4CC7-AACD-7FDE9339922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621463"/>
            <a:ext cx="121920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1">
            <a:extLst>
              <a:ext uri="{FF2B5EF4-FFF2-40B4-BE49-F238E27FC236}">
                <a16:creationId xmlns:a16="http://schemas.microsoft.com/office/drawing/2014/main" id="{61D3125F-3121-44D9-91C0-D1AAEA1AACF9}"/>
              </a:ext>
            </a:extLst>
          </p:cNvPr>
          <p:cNvSpPr txBox="1">
            <a:spLocks/>
          </p:cNvSpPr>
          <p:nvPr userDrawn="1"/>
        </p:nvSpPr>
        <p:spPr>
          <a:xfrm>
            <a:off x="914400" y="4724400"/>
            <a:ext cx="10363200" cy="1036638"/>
          </a:xfrm>
          <a:prstGeom prst="rect">
            <a:avLst/>
          </a:prstGeom>
        </p:spPr>
        <p:txBody>
          <a:bodyPr lIns="93957" tIns="46979" rIns="93957" bIns="46979">
            <a:normAutofit/>
          </a:bodyPr>
          <a:lstStyle>
            <a:lvl1pPr algn="l" defTabSz="939575" rtl="0" eaLnBrk="1" latinLnBrk="0" hangingPunct="1">
              <a:spcBef>
                <a:spcPct val="0"/>
              </a:spcBef>
              <a:buNone/>
              <a:defRPr sz="2400" kern="1200">
                <a:solidFill>
                  <a:schemeClr val="tx1"/>
                </a:solidFill>
                <a:latin typeface="Times New Roman" panose="02020603050405020304" pitchFamily="18" charset="0"/>
                <a:ea typeface="+mj-ea"/>
                <a:cs typeface="Times New Roman" panose="02020603050405020304" pitchFamily="18" charset="0"/>
              </a:defRPr>
            </a:lvl1pPr>
          </a:lstStyle>
          <a:p>
            <a:pPr algn="ctr" fontAlgn="auto">
              <a:spcAft>
                <a:spcPts val="0"/>
              </a:spcAft>
              <a:defRPr/>
            </a:pPr>
            <a:endParaRPr lang="lv-LV" sz="1400">
              <a:latin typeface="Verdana" panose="020B0604030504040204" pitchFamily="34" charset="0"/>
              <a:ea typeface="Verdana" panose="020B0604030504040204" pitchFamily="34" charset="0"/>
              <a:cs typeface="Verdana" panose="020B0604030504040204" pitchFamily="34" charset="0"/>
            </a:endParaRPr>
          </a:p>
        </p:txBody>
      </p:sp>
      <p:sp>
        <p:nvSpPr>
          <p:cNvPr id="9" name="Title 1"/>
          <p:cNvSpPr>
            <a:spLocks noGrp="1"/>
          </p:cNvSpPr>
          <p:nvPr>
            <p:ph type="title"/>
          </p:nvPr>
        </p:nvSpPr>
        <p:spPr>
          <a:xfrm>
            <a:off x="914400" y="3505200"/>
            <a:ext cx="10363200" cy="960442"/>
          </a:xfrm>
        </p:spPr>
        <p:txBody>
          <a:bodyPr anchor="t">
            <a:normAutofit/>
          </a:bodyPr>
          <a:lstStyle>
            <a:lvl1pPr algn="ctr">
              <a:defRPr sz="3200" b="1" baseline="0">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p>
        </p:txBody>
      </p:sp>
      <p:sp>
        <p:nvSpPr>
          <p:cNvPr id="18" name="Text Placeholder 17"/>
          <p:cNvSpPr>
            <a:spLocks noGrp="1"/>
          </p:cNvSpPr>
          <p:nvPr>
            <p:ph type="body" sz="quarter" idx="10"/>
          </p:nvPr>
        </p:nvSpPr>
        <p:spPr>
          <a:xfrm>
            <a:off x="914400" y="4724400"/>
            <a:ext cx="10363200" cy="914400"/>
          </a:xfrm>
        </p:spPr>
        <p:txBody>
          <a:bodyPr>
            <a:normAutofit/>
          </a:bodyPr>
          <a:lstStyle>
            <a:lvl1pPr marL="0" indent="0" algn="ctr">
              <a:buNone/>
              <a:defRPr sz="14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20" name="Text Placeholder 19"/>
          <p:cNvSpPr>
            <a:spLocks noGrp="1"/>
          </p:cNvSpPr>
          <p:nvPr>
            <p:ph type="body" sz="quarter" idx="11"/>
          </p:nvPr>
        </p:nvSpPr>
        <p:spPr>
          <a:xfrm>
            <a:off x="914400" y="5761038"/>
            <a:ext cx="10363200" cy="639762"/>
          </a:xfrm>
        </p:spPr>
        <p:txBody>
          <a:bodyPr>
            <a:normAutofit/>
          </a:bodyPr>
          <a:lstStyle>
            <a:lvl1pPr marL="0" indent="0" algn="ctr">
              <a:buNone/>
              <a:defRPr sz="14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pic>
        <p:nvPicPr>
          <p:cNvPr id="11" name="Picture 10" descr="A green rectangle in a black background&#10;&#10;Description automatically generated">
            <a:extLst>
              <a:ext uri="{FF2B5EF4-FFF2-40B4-BE49-F238E27FC236}">
                <a16:creationId xmlns:a16="http://schemas.microsoft.com/office/drawing/2014/main" id="{217BAA24-0938-1212-EFAF-48B88F6DFC4A}"/>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626077" y="0"/>
            <a:ext cx="2939845" cy="2939845"/>
          </a:xfrm>
          <a:prstGeom prst="rect">
            <a:avLst/>
          </a:prstGeom>
        </p:spPr>
      </p:pic>
    </p:spTree>
    <p:extLst>
      <p:ext uri="{BB962C8B-B14F-4D97-AF65-F5344CB8AC3E}">
        <p14:creationId xmlns:p14="http://schemas.microsoft.com/office/powerpoint/2010/main" val="108505044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387600" y="381000"/>
            <a:ext cx="8128000" cy="1036642"/>
          </a:xfrm>
        </p:spPr>
        <p:txBody>
          <a:bodyPr>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p>
        </p:txBody>
      </p:sp>
      <p:sp>
        <p:nvSpPr>
          <p:cNvPr id="3" name="Content Placeholder 2"/>
          <p:cNvSpPr>
            <a:spLocks noGrp="1"/>
          </p:cNvSpPr>
          <p:nvPr>
            <p:ph idx="1"/>
          </p:nvPr>
        </p:nvSpPr>
        <p:spPr>
          <a:xfrm>
            <a:off x="2387600" y="1752601"/>
            <a:ext cx="8128000" cy="4373573"/>
          </a:xfrm>
        </p:spPr>
        <p:txBody>
          <a:bodyPr>
            <a:normAutofit/>
          </a:bodyPr>
          <a:lstStyle>
            <a:lvl1pPr marL="0" indent="0">
              <a:buNone/>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Times New Roman" panose="02020603050405020304" pitchFamily="18" charset="0"/>
                <a:cs typeface="Times New Roman" panose="02020603050405020304" pitchFamily="18" charset="0"/>
              </a:defRPr>
            </a:lvl2pPr>
            <a:lvl3pPr>
              <a:defRPr sz="2000">
                <a:latin typeface="Times New Roman" panose="02020603050405020304" pitchFamily="18" charset="0"/>
                <a:cs typeface="Times New Roman" panose="02020603050405020304" pitchFamily="18" charset="0"/>
              </a:defRPr>
            </a:lvl3pPr>
            <a:lvl4pPr>
              <a:defRPr sz="2000">
                <a:latin typeface="Times New Roman" panose="02020603050405020304" pitchFamily="18" charset="0"/>
                <a:cs typeface="Times New Roman" panose="02020603050405020304" pitchFamily="18" charset="0"/>
              </a:defRPr>
            </a:lvl4pPr>
            <a:lvl5pPr>
              <a:defRPr sz="2000">
                <a:latin typeface="Times New Roman" panose="02020603050405020304" pitchFamily="18" charset="0"/>
                <a:cs typeface="Times New Roman" panose="02020603050405020304" pitchFamily="18" charset="0"/>
              </a:defRPr>
            </a:lvl5pPr>
          </a:lstStyle>
          <a:p>
            <a:pPr lvl="0"/>
            <a:r>
              <a:rPr lang="en-US"/>
              <a:t>Click to edit Master text styles</a:t>
            </a:r>
          </a:p>
        </p:txBody>
      </p:sp>
      <p:sp>
        <p:nvSpPr>
          <p:cNvPr id="24" name="Text Placeholder 15"/>
          <p:cNvSpPr>
            <a:spLocks noGrp="1"/>
          </p:cNvSpPr>
          <p:nvPr>
            <p:ph type="body" sz="quarter" idx="10"/>
          </p:nvPr>
        </p:nvSpPr>
        <p:spPr>
          <a:xfrm>
            <a:off x="23876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25"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7" name="Slide Number Placeholder 22">
            <a:extLst>
              <a:ext uri="{FF2B5EF4-FFF2-40B4-BE49-F238E27FC236}">
                <a16:creationId xmlns:a16="http://schemas.microsoft.com/office/drawing/2014/main" id="{D92FF160-168F-490B-AC1D-06E99DC56A56}"/>
              </a:ext>
            </a:extLst>
          </p:cNvPr>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pPr>
              <a:defRPr/>
            </a:pPr>
            <a:fld id="{CA50152C-A5AE-4037-8E77-C398DB665690}" type="slidenum">
              <a:rPr lang="en-US" altLang="en-US"/>
              <a:pPr>
                <a:defRPr/>
              </a:pPr>
              <a:t>‹#›</a:t>
            </a:fld>
            <a:endParaRPr lang="en-US" altLang="en-US"/>
          </a:p>
        </p:txBody>
      </p:sp>
      <p:pic>
        <p:nvPicPr>
          <p:cNvPr id="5" name="Picture 4" descr="A green rectangle in a black background&#10;&#10;Description automatically generated">
            <a:extLst>
              <a:ext uri="{FF2B5EF4-FFF2-40B4-BE49-F238E27FC236}">
                <a16:creationId xmlns:a16="http://schemas.microsoft.com/office/drawing/2014/main" id="{39875286-5561-EC57-BFF0-9E6F1105CB6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62206" y="-285"/>
            <a:ext cx="1799211" cy="1799211"/>
          </a:xfrm>
          <a:prstGeom prst="rect">
            <a:avLst/>
          </a:prstGeom>
        </p:spPr>
      </p:pic>
    </p:spTree>
    <p:extLst>
      <p:ext uri="{BB962C8B-B14F-4D97-AF65-F5344CB8AC3E}">
        <p14:creationId xmlns:p14="http://schemas.microsoft.com/office/powerpoint/2010/main" val="28198749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54400" y="3657601"/>
            <a:ext cx="8128000" cy="1384295"/>
          </a:xfrm>
        </p:spPr>
        <p:txBody>
          <a:bodyPr anchor="t">
            <a:normAutofit/>
          </a:bodyPr>
          <a:lstStyle>
            <a:lvl1pPr algn="l">
              <a:defRPr sz="2400" b="1" cap="none">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p>
        </p:txBody>
      </p:sp>
      <p:sp>
        <p:nvSpPr>
          <p:cNvPr id="3" name="Text Placeholder 2"/>
          <p:cNvSpPr>
            <a:spLocks noGrp="1"/>
          </p:cNvSpPr>
          <p:nvPr>
            <p:ph type="body" idx="1"/>
          </p:nvPr>
        </p:nvSpPr>
        <p:spPr>
          <a:xfrm>
            <a:off x="3454400" y="381000"/>
            <a:ext cx="8128000" cy="3276600"/>
          </a:xfrm>
        </p:spPr>
        <p:txBody>
          <a:bodyPr>
            <a:normAutofit/>
          </a:bodyPr>
          <a:lstStyle>
            <a:lvl1pPr marL="0" indent="0">
              <a:buNone/>
              <a:defRPr sz="2000">
                <a:solidFill>
                  <a:schemeClr val="tx1">
                    <a:tint val="75000"/>
                  </a:schemeClr>
                </a:solidFill>
                <a:latin typeface="Verdana" panose="020B0604030504040204" pitchFamily="34" charset="0"/>
                <a:ea typeface="Verdana" panose="020B0604030504040204" pitchFamily="34" charset="0"/>
                <a:cs typeface="Verdana" panose="020B0604030504040204" pitchFamily="34" charset="0"/>
              </a:defRPr>
            </a:lvl1pPr>
            <a:lvl2pPr marL="469788" indent="0">
              <a:buNone/>
              <a:defRPr sz="1700">
                <a:solidFill>
                  <a:schemeClr val="tx1">
                    <a:tint val="75000"/>
                  </a:schemeClr>
                </a:solidFill>
              </a:defRPr>
            </a:lvl2pPr>
            <a:lvl3pPr marL="939575" indent="0">
              <a:buNone/>
              <a:defRPr sz="1600">
                <a:solidFill>
                  <a:schemeClr val="tx1">
                    <a:tint val="75000"/>
                  </a:schemeClr>
                </a:solidFill>
              </a:defRPr>
            </a:lvl3pPr>
            <a:lvl4pPr marL="1409365" indent="0">
              <a:buNone/>
              <a:defRPr sz="1400">
                <a:solidFill>
                  <a:schemeClr val="tx1">
                    <a:tint val="75000"/>
                  </a:schemeClr>
                </a:solidFill>
              </a:defRPr>
            </a:lvl4pPr>
            <a:lvl5pPr marL="1879152" indent="0">
              <a:buNone/>
              <a:defRPr sz="1400">
                <a:solidFill>
                  <a:schemeClr val="tx1">
                    <a:tint val="75000"/>
                  </a:schemeClr>
                </a:solidFill>
              </a:defRPr>
            </a:lvl5pPr>
            <a:lvl6pPr marL="2348940" indent="0">
              <a:buNone/>
              <a:defRPr sz="1400">
                <a:solidFill>
                  <a:schemeClr val="tx1">
                    <a:tint val="75000"/>
                  </a:schemeClr>
                </a:solidFill>
              </a:defRPr>
            </a:lvl6pPr>
            <a:lvl7pPr marL="2818729" indent="0">
              <a:buNone/>
              <a:defRPr sz="1400">
                <a:solidFill>
                  <a:schemeClr val="tx1">
                    <a:tint val="75000"/>
                  </a:schemeClr>
                </a:solidFill>
              </a:defRPr>
            </a:lvl7pPr>
            <a:lvl8pPr marL="3288515" indent="0">
              <a:buNone/>
              <a:defRPr sz="1400">
                <a:solidFill>
                  <a:schemeClr val="tx1">
                    <a:tint val="75000"/>
                  </a:schemeClr>
                </a:solidFill>
              </a:defRPr>
            </a:lvl8pPr>
            <a:lvl9pPr marL="3758305" indent="0">
              <a:buNone/>
              <a:defRPr sz="1400">
                <a:solidFill>
                  <a:schemeClr val="tx1">
                    <a:tint val="75000"/>
                  </a:schemeClr>
                </a:solidFill>
              </a:defRPr>
            </a:lvl9pPr>
          </a:lstStyle>
          <a:p>
            <a:pPr lvl="0"/>
            <a:r>
              <a:rPr lang="en-US"/>
              <a:t>Click to edit Master text styles</a:t>
            </a:r>
          </a:p>
        </p:txBody>
      </p:sp>
      <p:sp>
        <p:nvSpPr>
          <p:cNvPr id="10"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1"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7" name="Slide Number Placeholder 22">
            <a:extLst>
              <a:ext uri="{FF2B5EF4-FFF2-40B4-BE49-F238E27FC236}">
                <a16:creationId xmlns:a16="http://schemas.microsoft.com/office/drawing/2014/main" id="{7C624CB8-D7E2-446F-853A-AC8E48C8A1AA}"/>
              </a:ext>
            </a:extLst>
          </p:cNvPr>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pPr>
              <a:defRPr/>
            </a:pPr>
            <a:fld id="{0C4748C0-97F6-4124-ABAA-BC179355A8D9}" type="slidenum">
              <a:rPr lang="en-US" altLang="en-US"/>
              <a:pPr>
                <a:defRPr/>
              </a:pPr>
              <a:t>‹#›</a:t>
            </a:fld>
            <a:endParaRPr lang="en-US" altLang="en-US"/>
          </a:p>
        </p:txBody>
      </p:sp>
      <p:pic>
        <p:nvPicPr>
          <p:cNvPr id="4" name="Picture 3" descr="A green rectangle in a black background&#10;&#10;Description automatically generated">
            <a:extLst>
              <a:ext uri="{FF2B5EF4-FFF2-40B4-BE49-F238E27FC236}">
                <a16:creationId xmlns:a16="http://schemas.microsoft.com/office/drawing/2014/main" id="{679FFAD7-9E25-2B28-4CB3-4C6B0C96CC8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62206" y="-285"/>
            <a:ext cx="1799211" cy="1799211"/>
          </a:xfrm>
          <a:prstGeom prst="rect">
            <a:avLst/>
          </a:prstGeom>
        </p:spPr>
      </p:pic>
    </p:spTree>
    <p:extLst>
      <p:ext uri="{BB962C8B-B14F-4D97-AF65-F5344CB8AC3E}">
        <p14:creationId xmlns:p14="http://schemas.microsoft.com/office/powerpoint/2010/main" val="248290800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3454400" y="304802"/>
            <a:ext cx="8128000" cy="1066799"/>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p>
        </p:txBody>
      </p:sp>
      <p:sp>
        <p:nvSpPr>
          <p:cNvPr id="3" name="Content Placeholder 2"/>
          <p:cNvSpPr>
            <a:spLocks noGrp="1"/>
          </p:cNvSpPr>
          <p:nvPr>
            <p:ph sz="half" idx="1"/>
          </p:nvPr>
        </p:nvSpPr>
        <p:spPr>
          <a:xfrm>
            <a:off x="3454400" y="1752601"/>
            <a:ext cx="3860800" cy="4373565"/>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7620000" y="1752601"/>
            <a:ext cx="3962400" cy="4373573"/>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2"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8" name="Slide Number Placeholder 22">
            <a:extLst>
              <a:ext uri="{FF2B5EF4-FFF2-40B4-BE49-F238E27FC236}">
                <a16:creationId xmlns:a16="http://schemas.microsoft.com/office/drawing/2014/main" id="{826A0304-7DE6-484F-9DBB-CC405F9980FF}"/>
              </a:ext>
            </a:extLst>
          </p:cNvPr>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pPr>
              <a:defRPr/>
            </a:pPr>
            <a:fld id="{6EC86103-D66E-4E9A-96C5-D6C35700C8C6}" type="slidenum">
              <a:rPr lang="en-US" altLang="en-US"/>
              <a:pPr>
                <a:defRPr/>
              </a:pPr>
              <a:t>‹#›</a:t>
            </a:fld>
            <a:endParaRPr lang="en-US" altLang="en-US"/>
          </a:p>
        </p:txBody>
      </p:sp>
      <p:pic>
        <p:nvPicPr>
          <p:cNvPr id="5" name="Picture 4" descr="A green rectangle in a black background&#10;&#10;Description automatically generated">
            <a:extLst>
              <a:ext uri="{FF2B5EF4-FFF2-40B4-BE49-F238E27FC236}">
                <a16:creationId xmlns:a16="http://schemas.microsoft.com/office/drawing/2014/main" id="{0CCF6CF9-D138-CA5D-4F1A-87F4F29ACBA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62206" y="-285"/>
            <a:ext cx="1799211" cy="1799211"/>
          </a:xfrm>
          <a:prstGeom prst="rect">
            <a:avLst/>
          </a:prstGeom>
        </p:spPr>
      </p:pic>
    </p:spTree>
    <p:extLst>
      <p:ext uri="{BB962C8B-B14F-4D97-AF65-F5344CB8AC3E}">
        <p14:creationId xmlns:p14="http://schemas.microsoft.com/office/powerpoint/2010/main" val="139287160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14" name="Title 1"/>
          <p:cNvSpPr>
            <a:spLocks noGrp="1"/>
          </p:cNvSpPr>
          <p:nvPr>
            <p:ph type="title"/>
          </p:nvPr>
        </p:nvSpPr>
        <p:spPr>
          <a:xfrm>
            <a:off x="3454400" y="304802"/>
            <a:ext cx="8128000" cy="1066799"/>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p>
        </p:txBody>
      </p:sp>
      <p:sp>
        <p:nvSpPr>
          <p:cNvPr id="15" name="Content Placeholder 2"/>
          <p:cNvSpPr>
            <a:spLocks noGrp="1"/>
          </p:cNvSpPr>
          <p:nvPr>
            <p:ph sz="half" idx="1"/>
          </p:nvPr>
        </p:nvSpPr>
        <p:spPr>
          <a:xfrm>
            <a:off x="3454400" y="2386941"/>
            <a:ext cx="3860800" cy="3739225"/>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6" name="Content Placeholder 3"/>
          <p:cNvSpPr>
            <a:spLocks noGrp="1"/>
          </p:cNvSpPr>
          <p:nvPr>
            <p:ph sz="half" idx="2"/>
          </p:nvPr>
        </p:nvSpPr>
        <p:spPr>
          <a:xfrm>
            <a:off x="7620000" y="2386941"/>
            <a:ext cx="3962400" cy="3739233"/>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2" name="Text Placeholder 21"/>
          <p:cNvSpPr>
            <a:spLocks noGrp="1"/>
          </p:cNvSpPr>
          <p:nvPr>
            <p:ph type="body" sz="quarter" idx="16"/>
          </p:nvPr>
        </p:nvSpPr>
        <p:spPr>
          <a:xfrm>
            <a:off x="3454400" y="1852614"/>
            <a:ext cx="3860800" cy="534987"/>
          </a:xfrm>
        </p:spPr>
        <p:txBody>
          <a:bodyPr>
            <a:normAutofit/>
          </a:bodyPr>
          <a:lstStyle>
            <a:lvl1pPr marL="0" indent="0">
              <a:buNone/>
              <a:defRPr sz="2000" b="1">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23" name="Text Placeholder 21"/>
          <p:cNvSpPr>
            <a:spLocks noGrp="1"/>
          </p:cNvSpPr>
          <p:nvPr>
            <p:ph type="body" sz="quarter" idx="17"/>
          </p:nvPr>
        </p:nvSpPr>
        <p:spPr>
          <a:xfrm>
            <a:off x="7620000" y="1851954"/>
            <a:ext cx="3962400" cy="534987"/>
          </a:xfrm>
        </p:spPr>
        <p:txBody>
          <a:bodyPr>
            <a:normAutofit/>
          </a:bodyPr>
          <a:lstStyle>
            <a:lvl1pPr marL="0" indent="0">
              <a:buNone/>
              <a:defRPr sz="2000" b="1">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3"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7"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0" name="Slide Number Placeholder 22">
            <a:extLst>
              <a:ext uri="{FF2B5EF4-FFF2-40B4-BE49-F238E27FC236}">
                <a16:creationId xmlns:a16="http://schemas.microsoft.com/office/drawing/2014/main" id="{256AB623-E671-40A3-8816-C4F3AC781D5E}"/>
              </a:ext>
            </a:extLst>
          </p:cNvPr>
          <p:cNvSpPr>
            <a:spLocks noGrp="1"/>
          </p:cNvSpPr>
          <p:nvPr>
            <p:ph type="sldNum" sz="quarter" idx="18"/>
          </p:nvPr>
        </p:nvSpPr>
        <p:spPr>
          <a:xfrm>
            <a:off x="11379200" y="6324600"/>
            <a:ext cx="406400" cy="304800"/>
          </a:xfrm>
        </p:spPr>
        <p:txBody>
          <a:bodyPr/>
          <a:lstStyle>
            <a:lvl1pPr>
              <a:defRPr sz="1000">
                <a:latin typeface="Verdana" panose="020B0604030504040204" pitchFamily="34" charset="0"/>
              </a:defRPr>
            </a:lvl1pPr>
          </a:lstStyle>
          <a:p>
            <a:pPr>
              <a:defRPr/>
            </a:pPr>
            <a:fld id="{3C07DC74-23A1-4829-ADFE-D6078EEF1E7E}" type="slidenum">
              <a:rPr lang="en-US" altLang="en-US"/>
              <a:pPr>
                <a:defRPr/>
              </a:pPr>
              <a:t>‹#›</a:t>
            </a:fld>
            <a:endParaRPr lang="en-US" altLang="en-US"/>
          </a:p>
        </p:txBody>
      </p:sp>
      <p:pic>
        <p:nvPicPr>
          <p:cNvPr id="2" name="Picture 1" descr="A green rectangle in a black background&#10;&#10;Description automatically generated">
            <a:extLst>
              <a:ext uri="{FF2B5EF4-FFF2-40B4-BE49-F238E27FC236}">
                <a16:creationId xmlns:a16="http://schemas.microsoft.com/office/drawing/2014/main" id="{E203FFA5-1D36-5611-C122-BC4DB2018A6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62206" y="-285"/>
            <a:ext cx="1799211" cy="1799211"/>
          </a:xfrm>
          <a:prstGeom prst="rect">
            <a:avLst/>
          </a:prstGeom>
        </p:spPr>
      </p:pic>
    </p:spTree>
    <p:extLst>
      <p:ext uri="{BB962C8B-B14F-4D97-AF65-F5344CB8AC3E}">
        <p14:creationId xmlns:p14="http://schemas.microsoft.com/office/powerpoint/2010/main" val="57416487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13" name="Title 1"/>
          <p:cNvSpPr>
            <a:spLocks noGrp="1"/>
          </p:cNvSpPr>
          <p:nvPr>
            <p:ph type="title"/>
          </p:nvPr>
        </p:nvSpPr>
        <p:spPr>
          <a:xfrm>
            <a:off x="3454400" y="304802"/>
            <a:ext cx="8128000" cy="1066799"/>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p>
        </p:txBody>
      </p:sp>
      <p:sp>
        <p:nvSpPr>
          <p:cNvPr id="9"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0"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6" name="Slide Number Placeholder 22">
            <a:extLst>
              <a:ext uri="{FF2B5EF4-FFF2-40B4-BE49-F238E27FC236}">
                <a16:creationId xmlns:a16="http://schemas.microsoft.com/office/drawing/2014/main" id="{72672629-D088-400F-9280-083D0A2D3E69}"/>
              </a:ext>
            </a:extLst>
          </p:cNvPr>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pPr>
              <a:defRPr/>
            </a:pPr>
            <a:fld id="{D2535878-322B-41E6-819E-6EE0C5A9D2A1}" type="slidenum">
              <a:rPr lang="en-US" altLang="en-US"/>
              <a:pPr>
                <a:defRPr/>
              </a:pPr>
              <a:t>‹#›</a:t>
            </a:fld>
            <a:endParaRPr lang="en-US" altLang="en-US"/>
          </a:p>
        </p:txBody>
      </p:sp>
      <p:pic>
        <p:nvPicPr>
          <p:cNvPr id="2" name="Picture 1" descr="A green rectangle in a black background&#10;&#10;Description automatically generated">
            <a:extLst>
              <a:ext uri="{FF2B5EF4-FFF2-40B4-BE49-F238E27FC236}">
                <a16:creationId xmlns:a16="http://schemas.microsoft.com/office/drawing/2014/main" id="{60946E85-E6F8-F79F-301F-E7FBFF54D4E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62206" y="-285"/>
            <a:ext cx="1799211" cy="1799211"/>
          </a:xfrm>
          <a:prstGeom prst="rect">
            <a:avLst/>
          </a:prstGeom>
        </p:spPr>
      </p:pic>
    </p:spTree>
    <p:extLst>
      <p:ext uri="{BB962C8B-B14F-4D97-AF65-F5344CB8AC3E}">
        <p14:creationId xmlns:p14="http://schemas.microsoft.com/office/powerpoint/2010/main" val="364908124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6"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7"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5" name="Slide Number Placeholder 22">
            <a:extLst>
              <a:ext uri="{FF2B5EF4-FFF2-40B4-BE49-F238E27FC236}">
                <a16:creationId xmlns:a16="http://schemas.microsoft.com/office/drawing/2014/main" id="{A913227E-8DB4-4AF7-B2D1-7C8C29588E2B}"/>
              </a:ext>
            </a:extLst>
          </p:cNvPr>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pPr>
              <a:defRPr/>
            </a:pPr>
            <a:fld id="{F88FE3F0-7E1D-4EA7-B976-908B0D4601A8}" type="slidenum">
              <a:rPr lang="en-US" altLang="en-US"/>
              <a:pPr>
                <a:defRPr/>
              </a:pPr>
              <a:t>‹#›</a:t>
            </a:fld>
            <a:endParaRPr lang="en-US" altLang="en-US"/>
          </a:p>
        </p:txBody>
      </p:sp>
      <p:pic>
        <p:nvPicPr>
          <p:cNvPr id="2" name="Picture 1" descr="A green rectangle in a black background&#10;&#10;Description automatically generated">
            <a:extLst>
              <a:ext uri="{FF2B5EF4-FFF2-40B4-BE49-F238E27FC236}">
                <a16:creationId xmlns:a16="http://schemas.microsoft.com/office/drawing/2014/main" id="{25E63217-F718-2FEA-3681-4FEBEE04224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62206" y="-285"/>
            <a:ext cx="1799211" cy="1799211"/>
          </a:xfrm>
          <a:prstGeom prst="rect">
            <a:avLst/>
          </a:prstGeom>
        </p:spPr>
      </p:pic>
    </p:spTree>
    <p:extLst>
      <p:ext uri="{BB962C8B-B14F-4D97-AF65-F5344CB8AC3E}">
        <p14:creationId xmlns:p14="http://schemas.microsoft.com/office/powerpoint/2010/main" val="253551141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54400" y="272976"/>
            <a:ext cx="3668035" cy="1162051"/>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p>
        </p:txBody>
      </p:sp>
      <p:sp>
        <p:nvSpPr>
          <p:cNvPr id="3" name="Content Placeholder 2"/>
          <p:cNvSpPr>
            <a:spLocks noGrp="1"/>
          </p:cNvSpPr>
          <p:nvPr>
            <p:ph idx="1"/>
          </p:nvPr>
        </p:nvSpPr>
        <p:spPr>
          <a:xfrm>
            <a:off x="7426036" y="273054"/>
            <a:ext cx="4359563" cy="5853128"/>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900"/>
            </a:lvl6pPr>
            <a:lvl7pPr>
              <a:defRPr sz="1900"/>
            </a:lvl7pPr>
            <a:lvl8pPr>
              <a:defRPr sz="1900"/>
            </a:lvl8pPr>
            <a:lvl9pPr>
              <a:defRPr sz="1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454400" y="1435120"/>
            <a:ext cx="3668035" cy="4691063"/>
          </a:xfrm>
        </p:spPr>
        <p:txBody>
          <a:bodyPr>
            <a:normAutofit/>
          </a:bodyPr>
          <a:lstStyle>
            <a:lvl1pPr marL="0" indent="0">
              <a:buNone/>
              <a:defRPr sz="2000">
                <a:latin typeface="Verdana" panose="020B0604030504040204" pitchFamily="34" charset="0"/>
                <a:ea typeface="Verdana" panose="020B0604030504040204" pitchFamily="34" charset="0"/>
                <a:cs typeface="Verdana" panose="020B0604030504040204" pitchFamily="34" charset="0"/>
              </a:defRPr>
            </a:lvl1pPr>
            <a:lvl2pPr marL="469788" indent="0">
              <a:buNone/>
              <a:defRPr sz="1200"/>
            </a:lvl2pPr>
            <a:lvl3pPr marL="939575" indent="0">
              <a:buNone/>
              <a:defRPr sz="1000"/>
            </a:lvl3pPr>
            <a:lvl4pPr marL="1409365" indent="0">
              <a:buNone/>
              <a:defRPr sz="1000"/>
            </a:lvl4pPr>
            <a:lvl5pPr marL="1879152" indent="0">
              <a:buNone/>
              <a:defRPr sz="1000"/>
            </a:lvl5pPr>
            <a:lvl6pPr marL="2348940" indent="0">
              <a:buNone/>
              <a:defRPr sz="1000"/>
            </a:lvl6pPr>
            <a:lvl7pPr marL="2818729" indent="0">
              <a:buNone/>
              <a:defRPr sz="1000"/>
            </a:lvl7pPr>
            <a:lvl8pPr marL="3288515" indent="0">
              <a:buNone/>
              <a:defRPr sz="1000"/>
            </a:lvl8pPr>
            <a:lvl9pPr marL="3758305" indent="0">
              <a:buNone/>
              <a:defRPr sz="1000"/>
            </a:lvl9pPr>
          </a:lstStyle>
          <a:p>
            <a:pPr lvl="0"/>
            <a:r>
              <a:rPr lang="en-US"/>
              <a:t>Click to edit Master text styles</a:t>
            </a:r>
          </a:p>
        </p:txBody>
      </p:sp>
      <p:sp>
        <p:nvSpPr>
          <p:cNvPr id="9"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0"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8" name="Slide Number Placeholder 22">
            <a:extLst>
              <a:ext uri="{FF2B5EF4-FFF2-40B4-BE49-F238E27FC236}">
                <a16:creationId xmlns:a16="http://schemas.microsoft.com/office/drawing/2014/main" id="{5C0D2F1F-BD73-479C-B027-B3AB99A295F6}"/>
              </a:ext>
            </a:extLst>
          </p:cNvPr>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pPr>
              <a:defRPr/>
            </a:pPr>
            <a:fld id="{BAFD0658-85EC-4BDE-800A-C42156FBEBD6}" type="slidenum">
              <a:rPr lang="en-US" altLang="en-US"/>
              <a:pPr>
                <a:defRPr/>
              </a:pPr>
              <a:t>‹#›</a:t>
            </a:fld>
            <a:endParaRPr lang="en-US" altLang="en-US"/>
          </a:p>
        </p:txBody>
      </p:sp>
      <p:pic>
        <p:nvPicPr>
          <p:cNvPr id="5" name="Picture 4" descr="A green rectangle in a black background&#10;&#10;Description automatically generated">
            <a:extLst>
              <a:ext uri="{FF2B5EF4-FFF2-40B4-BE49-F238E27FC236}">
                <a16:creationId xmlns:a16="http://schemas.microsoft.com/office/drawing/2014/main" id="{137AFF0A-B088-9B5A-815B-6449199809A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62206" y="-285"/>
            <a:ext cx="1799211" cy="1799211"/>
          </a:xfrm>
          <a:prstGeom prst="rect">
            <a:avLst/>
          </a:prstGeom>
        </p:spPr>
      </p:pic>
    </p:spTree>
    <p:extLst>
      <p:ext uri="{BB962C8B-B14F-4D97-AF65-F5344CB8AC3E}">
        <p14:creationId xmlns:p14="http://schemas.microsoft.com/office/powerpoint/2010/main" val="263606992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pic>
        <p:nvPicPr>
          <p:cNvPr id="4" name="Picture 7">
            <a:extLst>
              <a:ext uri="{FF2B5EF4-FFF2-40B4-BE49-F238E27FC236}">
                <a16:creationId xmlns:a16="http://schemas.microsoft.com/office/drawing/2014/main" id="{F3FAA031-9D79-4CB3-A2AE-314FE08CE5B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621463"/>
            <a:ext cx="121920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 Placeholder 17"/>
          <p:cNvSpPr>
            <a:spLocks noGrp="1"/>
          </p:cNvSpPr>
          <p:nvPr>
            <p:ph type="body" sz="quarter" idx="10"/>
          </p:nvPr>
        </p:nvSpPr>
        <p:spPr>
          <a:xfrm>
            <a:off x="914400" y="4724400"/>
            <a:ext cx="10363200" cy="914400"/>
          </a:xfrm>
        </p:spPr>
        <p:txBody>
          <a:bodyPr>
            <a:normAutofit/>
          </a:bodyPr>
          <a:lstStyle>
            <a:lvl1pPr marL="0" indent="0" algn="ctr">
              <a:buNone/>
              <a:defRPr sz="14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0" name="Text Placeholder 19"/>
          <p:cNvSpPr>
            <a:spLocks noGrp="1"/>
          </p:cNvSpPr>
          <p:nvPr>
            <p:ph type="body" sz="quarter" idx="11"/>
          </p:nvPr>
        </p:nvSpPr>
        <p:spPr>
          <a:xfrm>
            <a:off x="914400" y="5761038"/>
            <a:ext cx="10363200" cy="639762"/>
          </a:xfrm>
        </p:spPr>
        <p:txBody>
          <a:bodyPr>
            <a:normAutofit/>
          </a:bodyPr>
          <a:lstStyle>
            <a:lvl1pPr marL="0" indent="0" algn="ctr">
              <a:buNone/>
              <a:defRPr sz="14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pic>
        <p:nvPicPr>
          <p:cNvPr id="2" name="Picture 1" descr="A green rectangle in a black background&#10;&#10;Description automatically generated">
            <a:extLst>
              <a:ext uri="{FF2B5EF4-FFF2-40B4-BE49-F238E27FC236}">
                <a16:creationId xmlns:a16="http://schemas.microsoft.com/office/drawing/2014/main" id="{A2632C4A-8CA7-A388-4FB5-51EFAED0D0A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626077" y="0"/>
            <a:ext cx="2939845" cy="2939845"/>
          </a:xfrm>
          <a:prstGeom prst="rect">
            <a:avLst/>
          </a:prstGeom>
        </p:spPr>
      </p:pic>
    </p:spTree>
    <p:extLst>
      <p:ext uri="{BB962C8B-B14F-4D97-AF65-F5344CB8AC3E}">
        <p14:creationId xmlns:p14="http://schemas.microsoft.com/office/powerpoint/2010/main" val="22614100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Title Only">
  <p:cSld name="Title Only">
    <p:spTree>
      <p:nvGrpSpPr>
        <p:cNvPr id="1" name="Shape 24"/>
        <p:cNvGrpSpPr/>
        <p:nvPr/>
      </p:nvGrpSpPr>
      <p:grpSpPr>
        <a:xfrm>
          <a:off x="0" y="0"/>
          <a:ext cx="0" cy="0"/>
          <a:chOff x="0" y="0"/>
          <a:chExt cx="0" cy="0"/>
        </a:xfrm>
      </p:grpSpPr>
      <p:sp>
        <p:nvSpPr>
          <p:cNvPr id="25" name="Google Shape;25;p36"/>
          <p:cNvSpPr txBox="1">
            <a:spLocks noGrp="1"/>
          </p:cNvSpPr>
          <p:nvPr>
            <p:ph type="title"/>
          </p:nvPr>
        </p:nvSpPr>
        <p:spPr>
          <a:xfrm>
            <a:off x="3454400" y="304802"/>
            <a:ext cx="8128000" cy="1066799"/>
          </a:xfrm>
          <a:prstGeom prst="rect">
            <a:avLst/>
          </a:prstGeom>
          <a:noFill/>
          <a:ln>
            <a:noFill/>
          </a:ln>
        </p:spPr>
        <p:txBody>
          <a:bodyPr spcFirstLastPara="1" wrap="square" lIns="93950" tIns="46975" rIns="93950" bIns="46975" anchor="t" anchorCtr="0">
            <a:normAutofit/>
          </a:bodyPr>
          <a:lstStyle>
            <a:lvl1pPr lvl="0" algn="l">
              <a:lnSpc>
                <a:spcPct val="100000"/>
              </a:lnSpc>
              <a:spcBef>
                <a:spcPts val="0"/>
              </a:spcBef>
              <a:spcAft>
                <a:spcPts val="0"/>
              </a:spcAft>
              <a:buSzPts val="1400"/>
              <a:buNone/>
              <a:defRPr sz="2400" b="1">
                <a:latin typeface="Verdana"/>
                <a:ea typeface="Verdana"/>
                <a:cs typeface="Verdana"/>
                <a:sym typeface="Verdana"/>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26" name="Google Shape;26;p36"/>
          <p:cNvSpPr txBox="1">
            <a:spLocks noGrp="1"/>
          </p:cNvSpPr>
          <p:nvPr>
            <p:ph type="body" idx="1"/>
          </p:nvPr>
        </p:nvSpPr>
        <p:spPr>
          <a:xfrm>
            <a:off x="3454400" y="6324600"/>
            <a:ext cx="2641600" cy="304800"/>
          </a:xfrm>
          <a:prstGeom prst="rect">
            <a:avLst/>
          </a:prstGeom>
          <a:noFill/>
          <a:ln>
            <a:noFill/>
          </a:ln>
        </p:spPr>
        <p:txBody>
          <a:bodyPr spcFirstLastPara="1" wrap="square" lIns="93950" tIns="46975" rIns="93950" bIns="46975" anchor="t" anchorCtr="0">
            <a:normAutofit/>
          </a:bodyPr>
          <a:lstStyle>
            <a:lvl1pPr marL="457200" lvl="0" indent="-228600" algn="l">
              <a:lnSpc>
                <a:spcPct val="100000"/>
              </a:lnSpc>
              <a:spcBef>
                <a:spcPts val="200"/>
              </a:spcBef>
              <a:spcAft>
                <a:spcPts val="0"/>
              </a:spcAft>
              <a:buClr>
                <a:schemeClr val="dk1"/>
              </a:buClr>
              <a:buSzPts val="1000"/>
              <a:buNone/>
              <a:defRPr sz="1000">
                <a:latin typeface="Verdana"/>
                <a:ea typeface="Verdana"/>
                <a:cs typeface="Verdana"/>
                <a:sym typeface="Verdana"/>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27" name="Google Shape;27;p36"/>
          <p:cNvSpPr txBox="1">
            <a:spLocks noGrp="1"/>
          </p:cNvSpPr>
          <p:nvPr>
            <p:ph type="body" idx="2"/>
          </p:nvPr>
        </p:nvSpPr>
        <p:spPr>
          <a:xfrm>
            <a:off x="6502400" y="6324600"/>
            <a:ext cx="4876800" cy="304800"/>
          </a:xfrm>
          <a:prstGeom prst="rect">
            <a:avLst/>
          </a:prstGeom>
          <a:noFill/>
          <a:ln>
            <a:noFill/>
          </a:ln>
        </p:spPr>
        <p:txBody>
          <a:bodyPr spcFirstLastPara="1" wrap="square" lIns="93950" tIns="46975" rIns="93950" bIns="46975" anchor="t" anchorCtr="0">
            <a:normAutofit/>
          </a:bodyPr>
          <a:lstStyle>
            <a:lvl1pPr marL="457200" lvl="0" indent="-228600" algn="r">
              <a:lnSpc>
                <a:spcPct val="100000"/>
              </a:lnSpc>
              <a:spcBef>
                <a:spcPts val="200"/>
              </a:spcBef>
              <a:spcAft>
                <a:spcPts val="0"/>
              </a:spcAft>
              <a:buClr>
                <a:schemeClr val="dk1"/>
              </a:buClr>
              <a:buSzPts val="1000"/>
              <a:buNone/>
              <a:defRPr sz="1000">
                <a:latin typeface="Verdana"/>
                <a:ea typeface="Verdana"/>
                <a:cs typeface="Verdana"/>
                <a:sym typeface="Verdana"/>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28" name="Google Shape;28;p36"/>
          <p:cNvSpPr txBox="1">
            <a:spLocks noGrp="1"/>
          </p:cNvSpPr>
          <p:nvPr>
            <p:ph type="sldNum" idx="12"/>
          </p:nvPr>
        </p:nvSpPr>
        <p:spPr>
          <a:xfrm>
            <a:off x="11379200" y="6324600"/>
            <a:ext cx="406400" cy="304800"/>
          </a:xfrm>
          <a:prstGeom prst="rect">
            <a:avLst/>
          </a:prstGeom>
          <a:noFill/>
          <a:ln>
            <a:noFill/>
          </a:ln>
        </p:spPr>
        <p:txBody>
          <a:bodyPr spcFirstLastPara="1" wrap="square" lIns="93950" tIns="46975" rIns="93950" bIns="46975" anchor="ctr" anchorCtr="0">
            <a:noAutofit/>
          </a:bodyPr>
          <a:lstStyle>
            <a:lvl1pPr marL="0" marR="0" lvl="0"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1pPr>
            <a:lvl2pPr marL="0" marR="0" lvl="1"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2pPr>
            <a:lvl3pPr marL="0" marR="0" lvl="2"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3pPr>
            <a:lvl4pPr marL="0" marR="0" lvl="3"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4pPr>
            <a:lvl5pPr marL="0" marR="0" lvl="4"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5pPr>
            <a:lvl6pPr marL="0" marR="0" lvl="5"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6pPr>
            <a:lvl7pPr marL="0" marR="0" lvl="6"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7pPr>
            <a:lvl8pPr marL="0" marR="0" lvl="7"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8pPr>
            <a:lvl9pPr marL="0" marR="0" lvl="8"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9pPr>
          </a:lstStyle>
          <a:p>
            <a:pPr marL="0" lvl="0" indent="0" algn="r" rtl="0">
              <a:spcBef>
                <a:spcPts val="0"/>
              </a:spcBef>
              <a:spcAft>
                <a:spcPts val="0"/>
              </a:spcAft>
              <a:buNone/>
            </a:pPr>
            <a:fld id="{00000000-1234-1234-1234-123412341234}" type="slidenum">
              <a:rPr lang="lv"/>
              <a:t>‹#›</a:t>
            </a:fld>
            <a:endParaRPr/>
          </a:p>
        </p:txBody>
      </p:sp>
    </p:spTree>
    <p:extLst>
      <p:ext uri="{BB962C8B-B14F-4D97-AF65-F5344CB8AC3E}">
        <p14:creationId xmlns:p14="http://schemas.microsoft.com/office/powerpoint/2010/main" val="356486146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1_Title and Content" type="obj">
  <p:cSld name="1_Title and Content">
    <p:spTree>
      <p:nvGrpSpPr>
        <p:cNvPr id="1" name="Shape 53"/>
        <p:cNvGrpSpPr/>
        <p:nvPr/>
      </p:nvGrpSpPr>
      <p:grpSpPr>
        <a:xfrm>
          <a:off x="0" y="0"/>
          <a:ext cx="0" cy="0"/>
          <a:chOff x="0" y="0"/>
          <a:chExt cx="0" cy="0"/>
        </a:xfrm>
      </p:grpSpPr>
      <p:sp>
        <p:nvSpPr>
          <p:cNvPr id="54" name="Google Shape;54;p40"/>
          <p:cNvSpPr txBox="1">
            <a:spLocks noGrp="1"/>
          </p:cNvSpPr>
          <p:nvPr>
            <p:ph type="title"/>
          </p:nvPr>
        </p:nvSpPr>
        <p:spPr>
          <a:xfrm>
            <a:off x="609600" y="274637"/>
            <a:ext cx="10972800" cy="1143000"/>
          </a:xfrm>
          <a:prstGeom prst="rect">
            <a:avLst/>
          </a:prstGeom>
          <a:noFill/>
          <a:ln>
            <a:noFill/>
          </a:ln>
        </p:spPr>
        <p:txBody>
          <a:bodyPr spcFirstLastPara="1" wrap="square" lIns="93950" tIns="46975" rIns="93950" bIns="46975"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55" name="Google Shape;55;p40"/>
          <p:cNvSpPr txBox="1">
            <a:spLocks noGrp="1"/>
          </p:cNvSpPr>
          <p:nvPr>
            <p:ph type="body" idx="1"/>
          </p:nvPr>
        </p:nvSpPr>
        <p:spPr>
          <a:xfrm>
            <a:off x="609600" y="1600200"/>
            <a:ext cx="10972800" cy="4525962"/>
          </a:xfrm>
          <a:prstGeom prst="rect">
            <a:avLst/>
          </a:prstGeom>
          <a:noFill/>
          <a:ln>
            <a:noFill/>
          </a:ln>
        </p:spPr>
        <p:txBody>
          <a:bodyPr spcFirstLastPara="1" wrap="square" lIns="93950" tIns="46975" rIns="93950" bIns="46975" anchor="t" anchorCtr="0">
            <a:no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56" name="Google Shape;56;p40"/>
          <p:cNvSpPr txBox="1">
            <a:spLocks noGrp="1"/>
          </p:cNvSpPr>
          <p:nvPr>
            <p:ph type="dt" idx="10"/>
          </p:nvPr>
        </p:nvSpPr>
        <p:spPr>
          <a:xfrm>
            <a:off x="609600" y="6356350"/>
            <a:ext cx="2844800" cy="365125"/>
          </a:xfrm>
          <a:prstGeom prst="rect">
            <a:avLst/>
          </a:prstGeom>
          <a:noFill/>
          <a:ln>
            <a:noFill/>
          </a:ln>
        </p:spPr>
        <p:txBody>
          <a:bodyPr spcFirstLastPara="1" wrap="square" lIns="93950" tIns="46975" rIns="93950" bIns="46975" anchor="ctr" anchorCtr="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40"/>
          <p:cNvSpPr txBox="1">
            <a:spLocks noGrp="1"/>
          </p:cNvSpPr>
          <p:nvPr>
            <p:ph type="ftr" idx="11"/>
          </p:nvPr>
        </p:nvSpPr>
        <p:spPr>
          <a:xfrm>
            <a:off x="4165600" y="6356350"/>
            <a:ext cx="3860800" cy="365125"/>
          </a:xfrm>
          <a:prstGeom prst="rect">
            <a:avLst/>
          </a:prstGeom>
          <a:noFill/>
          <a:ln>
            <a:noFill/>
          </a:ln>
        </p:spPr>
        <p:txBody>
          <a:bodyPr spcFirstLastPara="1" wrap="square" lIns="93950" tIns="46975" rIns="93950" bIns="46975"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8" name="Google Shape;58;p40"/>
          <p:cNvSpPr txBox="1">
            <a:spLocks noGrp="1"/>
          </p:cNvSpPr>
          <p:nvPr>
            <p:ph type="sldNum" idx="12"/>
          </p:nvPr>
        </p:nvSpPr>
        <p:spPr>
          <a:xfrm>
            <a:off x="8737600" y="6356350"/>
            <a:ext cx="2844800" cy="365125"/>
          </a:xfrm>
          <a:prstGeom prst="rect">
            <a:avLst/>
          </a:prstGeom>
          <a:noFill/>
          <a:ln>
            <a:noFill/>
          </a:ln>
        </p:spPr>
        <p:txBody>
          <a:bodyPr spcFirstLastPara="1" wrap="square" lIns="93950" tIns="46975" rIns="93950" bIns="46975" anchor="ctr" anchorCtr="0">
            <a:noAutofit/>
          </a:bodyPr>
          <a:lstStyle>
            <a:lvl1pPr marL="0" marR="0" lvl="0"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1pPr>
            <a:lvl2pPr marL="0" marR="0" lvl="1"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2pPr>
            <a:lvl3pPr marL="0" marR="0" lvl="2"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3pPr>
            <a:lvl4pPr marL="0" marR="0" lvl="3"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4pPr>
            <a:lvl5pPr marL="0" marR="0" lvl="4"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5pPr>
            <a:lvl6pPr marL="0" marR="0" lvl="5"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6pPr>
            <a:lvl7pPr marL="0" marR="0" lvl="6"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7pPr>
            <a:lvl8pPr marL="0" marR="0" lvl="7"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8pPr>
            <a:lvl9pPr marL="0" marR="0" lvl="8"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9pPr>
          </a:lstStyle>
          <a:p>
            <a:pPr marL="0" lvl="0" indent="0" algn="r" rtl="0">
              <a:spcBef>
                <a:spcPts val="0"/>
              </a:spcBef>
              <a:spcAft>
                <a:spcPts val="0"/>
              </a:spcAft>
              <a:buNone/>
            </a:pPr>
            <a:fld id="{00000000-1234-1234-1234-123412341234}" type="slidenum">
              <a:rPr lang="lv"/>
              <a:t>‹#›</a:t>
            </a:fld>
            <a:endParaRPr/>
          </a:p>
        </p:txBody>
      </p:sp>
    </p:spTree>
    <p:extLst>
      <p:ext uri="{BB962C8B-B14F-4D97-AF65-F5344CB8AC3E}">
        <p14:creationId xmlns:p14="http://schemas.microsoft.com/office/powerpoint/2010/main" val="370823683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1_Section Header">
    <p:spTree>
      <p:nvGrpSpPr>
        <p:cNvPr id="1" name=""/>
        <p:cNvGrpSpPr/>
        <p:nvPr/>
      </p:nvGrpSpPr>
      <p:grpSpPr>
        <a:xfrm>
          <a:off x="0" y="0"/>
          <a:ext cx="0" cy="0"/>
          <a:chOff x="0" y="0"/>
          <a:chExt cx="0" cy="0"/>
        </a:xfrm>
      </p:grpSpPr>
      <p:pic>
        <p:nvPicPr>
          <p:cNvPr id="6" name="Picture 6"/>
          <p:cNvPicPr>
            <a:picLocks noChangeAspect="1"/>
          </p:cNvPicPr>
          <p:nvPr userDrawn="1"/>
        </p:nvPicPr>
        <p:blipFill>
          <a:blip r:embed="rId2">
            <a:extLst>
              <a:ext uri="{28A0092B-C50C-407E-A947-70E740481C1C}">
                <a14:useLocalDpi xmlns:a14="http://schemas.microsoft.com/office/drawing/2010/main"/>
              </a:ext>
            </a:extLst>
          </a:blip>
          <a:srcRect/>
          <a:stretch>
            <a:fillRect/>
          </a:stretch>
        </p:blipFill>
        <p:spPr bwMode="auto">
          <a:xfrm>
            <a:off x="1069975" y="0"/>
            <a:ext cx="998538" cy="141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3454400" y="3657601"/>
            <a:ext cx="8128000" cy="1384295"/>
          </a:xfrm>
        </p:spPr>
        <p:txBody>
          <a:bodyPr anchor="t">
            <a:normAutofit/>
          </a:bodyPr>
          <a:lstStyle>
            <a:lvl1pPr algn="l">
              <a:defRPr sz="2400" b="1" cap="none">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3" name="Text Placeholder 2"/>
          <p:cNvSpPr>
            <a:spLocks noGrp="1"/>
          </p:cNvSpPr>
          <p:nvPr>
            <p:ph type="body" idx="1"/>
          </p:nvPr>
        </p:nvSpPr>
        <p:spPr>
          <a:xfrm>
            <a:off x="3454400" y="381000"/>
            <a:ext cx="8128000" cy="3276600"/>
          </a:xfrm>
        </p:spPr>
        <p:txBody>
          <a:bodyPr>
            <a:normAutofit/>
          </a:bodyPr>
          <a:lstStyle>
            <a:lvl1pPr marL="0" indent="0">
              <a:buNone/>
              <a:defRPr sz="2000">
                <a:solidFill>
                  <a:schemeClr val="tx1">
                    <a:tint val="75000"/>
                  </a:schemeClr>
                </a:solidFill>
                <a:latin typeface="Verdana" panose="020B0604030504040204" pitchFamily="34" charset="0"/>
                <a:ea typeface="Verdana" panose="020B0604030504040204" pitchFamily="34" charset="0"/>
                <a:cs typeface="Verdana" panose="020B0604030504040204" pitchFamily="34" charset="0"/>
              </a:defRPr>
            </a:lvl1pPr>
            <a:lvl2pPr marL="469788" indent="0">
              <a:buNone/>
              <a:defRPr sz="1700">
                <a:solidFill>
                  <a:schemeClr val="tx1">
                    <a:tint val="75000"/>
                  </a:schemeClr>
                </a:solidFill>
              </a:defRPr>
            </a:lvl2pPr>
            <a:lvl3pPr marL="939575" indent="0">
              <a:buNone/>
              <a:defRPr sz="1600">
                <a:solidFill>
                  <a:schemeClr val="tx1">
                    <a:tint val="75000"/>
                  </a:schemeClr>
                </a:solidFill>
              </a:defRPr>
            </a:lvl3pPr>
            <a:lvl4pPr marL="1409365" indent="0">
              <a:buNone/>
              <a:defRPr sz="1400">
                <a:solidFill>
                  <a:schemeClr val="tx1">
                    <a:tint val="75000"/>
                  </a:schemeClr>
                </a:solidFill>
              </a:defRPr>
            </a:lvl4pPr>
            <a:lvl5pPr marL="1879152" indent="0">
              <a:buNone/>
              <a:defRPr sz="1400">
                <a:solidFill>
                  <a:schemeClr val="tx1">
                    <a:tint val="75000"/>
                  </a:schemeClr>
                </a:solidFill>
              </a:defRPr>
            </a:lvl5pPr>
            <a:lvl6pPr marL="2348940" indent="0">
              <a:buNone/>
              <a:defRPr sz="1400">
                <a:solidFill>
                  <a:schemeClr val="tx1">
                    <a:tint val="75000"/>
                  </a:schemeClr>
                </a:solidFill>
              </a:defRPr>
            </a:lvl6pPr>
            <a:lvl7pPr marL="2818729" indent="0">
              <a:buNone/>
              <a:defRPr sz="1400">
                <a:solidFill>
                  <a:schemeClr val="tx1">
                    <a:tint val="75000"/>
                  </a:schemeClr>
                </a:solidFill>
              </a:defRPr>
            </a:lvl7pPr>
            <a:lvl8pPr marL="3288515" indent="0">
              <a:buNone/>
              <a:defRPr sz="1400">
                <a:solidFill>
                  <a:schemeClr val="tx1">
                    <a:tint val="75000"/>
                  </a:schemeClr>
                </a:solidFill>
              </a:defRPr>
            </a:lvl8pPr>
            <a:lvl9pPr marL="3758305" indent="0">
              <a:buNone/>
              <a:defRPr sz="1400">
                <a:solidFill>
                  <a:schemeClr val="tx1">
                    <a:tint val="75000"/>
                  </a:schemeClr>
                </a:solidFill>
              </a:defRPr>
            </a:lvl9pPr>
          </a:lstStyle>
          <a:p>
            <a:pPr lvl="0"/>
            <a:r>
              <a:rPr lang="en-US"/>
              <a:t>Click to edit Master text styles</a:t>
            </a:r>
          </a:p>
        </p:txBody>
      </p:sp>
      <p:sp>
        <p:nvSpPr>
          <p:cNvPr id="10" name="Text Placeholder 15"/>
          <p:cNvSpPr>
            <a:spLocks noGrp="1"/>
          </p:cNvSpPr>
          <p:nvPr>
            <p:ph type="body" sz="quarter" idx="10"/>
          </p:nvPr>
        </p:nvSpPr>
        <p:spPr>
          <a:xfrm>
            <a:off x="2968668" y="6324600"/>
            <a:ext cx="3127332" cy="304800"/>
          </a:xfrm>
        </p:spPr>
        <p:txBody>
          <a:bodyPr>
            <a:noAutofit/>
          </a:bodyPr>
          <a:lstStyle>
            <a:lvl1pPr marL="0" indent="0">
              <a:buNone/>
              <a:defRPr sz="1400">
                <a:solidFill>
                  <a:schemeClr val="tx1"/>
                </a:solidFill>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1"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7" name="Slide Number Placeholder 22"/>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pPr>
              <a:defRPr/>
            </a:pPr>
            <a:fld id="{2370A844-95AC-4666-BBEB-58AF49498294}" type="slidenum">
              <a:rPr lang="en-US" altLang="lv-LV"/>
              <a:pPr>
                <a:defRPr/>
              </a:pPr>
              <a:t>‹#›</a:t>
            </a:fld>
            <a:endParaRPr lang="en-US" altLang="lv-LV"/>
          </a:p>
        </p:txBody>
      </p:sp>
    </p:spTree>
    <p:extLst>
      <p:ext uri="{BB962C8B-B14F-4D97-AF65-F5344CB8AC3E}">
        <p14:creationId xmlns:p14="http://schemas.microsoft.com/office/powerpoint/2010/main" val="420762600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Virsraksta slaids">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3D7F42C4-BE9A-3B73-6238-3EB21F527412}"/>
              </a:ext>
            </a:extLst>
          </p:cNvPr>
          <p:cNvSpPr>
            <a:spLocks noGrp="1"/>
          </p:cNvSpPr>
          <p:nvPr>
            <p:ph type="ctrTitle"/>
          </p:nvPr>
        </p:nvSpPr>
        <p:spPr>
          <a:xfrm>
            <a:off x="1524000" y="1122363"/>
            <a:ext cx="9144000" cy="2387600"/>
          </a:xfrm>
        </p:spPr>
        <p:txBody>
          <a:bodyPr anchor="b"/>
          <a:lstStyle>
            <a:lvl1pPr algn="ctr">
              <a:defRPr sz="6000"/>
            </a:lvl1pPr>
          </a:lstStyle>
          <a:p>
            <a:r>
              <a:rPr lang="lv-LV"/>
              <a:t>Rediģēt šablona virsraksta stilu</a:t>
            </a:r>
          </a:p>
        </p:txBody>
      </p:sp>
      <p:sp>
        <p:nvSpPr>
          <p:cNvPr id="3" name="Apakšvirsraksts 2">
            <a:extLst>
              <a:ext uri="{FF2B5EF4-FFF2-40B4-BE49-F238E27FC236}">
                <a16:creationId xmlns:a16="http://schemas.microsoft.com/office/drawing/2014/main" id="{7B53FE5F-CEF2-E541-8145-223F5EBEAAF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lv-LV"/>
              <a:t>Noklikšķiniet, lai rediģētu šablona apakšvirsraksta stilu</a:t>
            </a:r>
          </a:p>
        </p:txBody>
      </p:sp>
      <p:sp>
        <p:nvSpPr>
          <p:cNvPr id="4" name="Datuma vietturis 3">
            <a:extLst>
              <a:ext uri="{FF2B5EF4-FFF2-40B4-BE49-F238E27FC236}">
                <a16:creationId xmlns:a16="http://schemas.microsoft.com/office/drawing/2014/main" id="{EAA4C0D2-9313-9CB1-09E0-5F4233282F4F}"/>
              </a:ext>
            </a:extLst>
          </p:cNvPr>
          <p:cNvSpPr>
            <a:spLocks noGrp="1"/>
          </p:cNvSpPr>
          <p:nvPr>
            <p:ph type="dt" sz="half" idx="10"/>
          </p:nvPr>
        </p:nvSpPr>
        <p:spPr/>
        <p:txBody>
          <a:bodyPr/>
          <a:lstStyle/>
          <a:p>
            <a:fld id="{E4C58794-137B-4353-BE94-15EF89D06302}" type="datetimeFigureOut">
              <a:rPr lang="lv-LV" smtClean="0"/>
              <a:t>19.02.2025</a:t>
            </a:fld>
            <a:endParaRPr lang="lv-LV"/>
          </a:p>
        </p:txBody>
      </p:sp>
      <p:sp>
        <p:nvSpPr>
          <p:cNvPr id="5" name="Kājenes vietturis 4">
            <a:extLst>
              <a:ext uri="{FF2B5EF4-FFF2-40B4-BE49-F238E27FC236}">
                <a16:creationId xmlns:a16="http://schemas.microsoft.com/office/drawing/2014/main" id="{97FBAA2C-EEF5-D325-E712-9453761563BE}"/>
              </a:ext>
            </a:extLst>
          </p:cNvPr>
          <p:cNvSpPr>
            <a:spLocks noGrp="1"/>
          </p:cNvSpPr>
          <p:nvPr>
            <p:ph type="ftr" sz="quarter" idx="11"/>
          </p:nvPr>
        </p:nvSpPr>
        <p:spPr/>
        <p:txBody>
          <a:bodyPr/>
          <a:lstStyle/>
          <a:p>
            <a:endParaRPr lang="lv-LV"/>
          </a:p>
        </p:txBody>
      </p:sp>
      <p:sp>
        <p:nvSpPr>
          <p:cNvPr id="6" name="Slaida numura vietturis 5">
            <a:extLst>
              <a:ext uri="{FF2B5EF4-FFF2-40B4-BE49-F238E27FC236}">
                <a16:creationId xmlns:a16="http://schemas.microsoft.com/office/drawing/2014/main" id="{B5C04037-AE25-3E7E-2464-50234A1F8529}"/>
              </a:ext>
            </a:extLst>
          </p:cNvPr>
          <p:cNvSpPr>
            <a:spLocks noGrp="1"/>
          </p:cNvSpPr>
          <p:nvPr>
            <p:ph type="sldNum" sz="quarter" idx="12"/>
          </p:nvPr>
        </p:nvSpPr>
        <p:spPr/>
        <p:txBody>
          <a:bodyPr/>
          <a:lstStyle/>
          <a:p>
            <a:fld id="{7E6B6103-E1CB-4960-BCE2-799C51AAA2E2}" type="slidenum">
              <a:rPr lang="lv-LV" smtClean="0"/>
              <a:t>‹#›</a:t>
            </a:fld>
            <a:endParaRPr lang="lv-LV"/>
          </a:p>
        </p:txBody>
      </p:sp>
    </p:spTree>
    <p:extLst>
      <p:ext uri="{BB962C8B-B14F-4D97-AF65-F5344CB8AC3E}">
        <p14:creationId xmlns:p14="http://schemas.microsoft.com/office/powerpoint/2010/main" val="100691573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Virsraksts un saturs">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AB5E60C7-6A73-B737-11B8-FD1D0819CBB4}"/>
              </a:ext>
            </a:extLst>
          </p:cNvPr>
          <p:cNvSpPr>
            <a:spLocks noGrp="1"/>
          </p:cNvSpPr>
          <p:nvPr>
            <p:ph type="title"/>
          </p:nvPr>
        </p:nvSpPr>
        <p:spPr/>
        <p:txBody>
          <a:bodyPr/>
          <a:lstStyle/>
          <a:p>
            <a:r>
              <a:rPr lang="lv-LV"/>
              <a:t>Rediģēt šablona virsraksta stilu</a:t>
            </a:r>
          </a:p>
        </p:txBody>
      </p:sp>
      <p:sp>
        <p:nvSpPr>
          <p:cNvPr id="3" name="Satura vietturis 2">
            <a:extLst>
              <a:ext uri="{FF2B5EF4-FFF2-40B4-BE49-F238E27FC236}">
                <a16:creationId xmlns:a16="http://schemas.microsoft.com/office/drawing/2014/main" id="{D64F7FE9-044E-4D6C-9A58-B7D9714A05EC}"/>
              </a:ext>
            </a:extLst>
          </p:cNvPr>
          <p:cNvSpPr>
            <a:spLocks noGrp="1"/>
          </p:cNvSpPr>
          <p:nvPr>
            <p:ph idx="1"/>
          </p:nvPr>
        </p:nvSpPr>
        <p:spPr/>
        <p:txBody>
          <a:bodyPr/>
          <a:lstStyle/>
          <a:p>
            <a:pPr lvl="0"/>
            <a:r>
              <a:rPr lang="lv-LV"/>
              <a:t>Noklikšķiniet, lai rediģētu šablona teksta stilus</a:t>
            </a:r>
          </a:p>
          <a:p>
            <a:pPr lvl="1"/>
            <a:r>
              <a:rPr lang="lv-LV"/>
              <a:t>Otrais līmenis</a:t>
            </a:r>
          </a:p>
          <a:p>
            <a:pPr lvl="2"/>
            <a:r>
              <a:rPr lang="lv-LV"/>
              <a:t>Trešais līmenis</a:t>
            </a:r>
          </a:p>
          <a:p>
            <a:pPr lvl="3"/>
            <a:r>
              <a:rPr lang="lv-LV"/>
              <a:t>Ceturtais līmenis</a:t>
            </a:r>
          </a:p>
          <a:p>
            <a:pPr lvl="4"/>
            <a:r>
              <a:rPr lang="lv-LV"/>
              <a:t>Piektais līmenis</a:t>
            </a:r>
          </a:p>
        </p:txBody>
      </p:sp>
      <p:sp>
        <p:nvSpPr>
          <p:cNvPr id="4" name="Datuma vietturis 3">
            <a:extLst>
              <a:ext uri="{FF2B5EF4-FFF2-40B4-BE49-F238E27FC236}">
                <a16:creationId xmlns:a16="http://schemas.microsoft.com/office/drawing/2014/main" id="{54F103A5-1473-37E0-52FE-0CD55FE76CF8}"/>
              </a:ext>
            </a:extLst>
          </p:cNvPr>
          <p:cNvSpPr>
            <a:spLocks noGrp="1"/>
          </p:cNvSpPr>
          <p:nvPr>
            <p:ph type="dt" sz="half" idx="10"/>
          </p:nvPr>
        </p:nvSpPr>
        <p:spPr/>
        <p:txBody>
          <a:bodyPr/>
          <a:lstStyle/>
          <a:p>
            <a:fld id="{E4C58794-137B-4353-BE94-15EF89D06302}" type="datetimeFigureOut">
              <a:rPr lang="lv-LV" smtClean="0"/>
              <a:t>19.02.2025</a:t>
            </a:fld>
            <a:endParaRPr lang="lv-LV"/>
          </a:p>
        </p:txBody>
      </p:sp>
      <p:sp>
        <p:nvSpPr>
          <p:cNvPr id="5" name="Kājenes vietturis 4">
            <a:extLst>
              <a:ext uri="{FF2B5EF4-FFF2-40B4-BE49-F238E27FC236}">
                <a16:creationId xmlns:a16="http://schemas.microsoft.com/office/drawing/2014/main" id="{B65FA935-B7BB-9543-7CDE-521741753ED5}"/>
              </a:ext>
            </a:extLst>
          </p:cNvPr>
          <p:cNvSpPr>
            <a:spLocks noGrp="1"/>
          </p:cNvSpPr>
          <p:nvPr>
            <p:ph type="ftr" sz="quarter" idx="11"/>
          </p:nvPr>
        </p:nvSpPr>
        <p:spPr/>
        <p:txBody>
          <a:bodyPr/>
          <a:lstStyle/>
          <a:p>
            <a:endParaRPr lang="lv-LV"/>
          </a:p>
        </p:txBody>
      </p:sp>
      <p:sp>
        <p:nvSpPr>
          <p:cNvPr id="6" name="Slaida numura vietturis 5">
            <a:extLst>
              <a:ext uri="{FF2B5EF4-FFF2-40B4-BE49-F238E27FC236}">
                <a16:creationId xmlns:a16="http://schemas.microsoft.com/office/drawing/2014/main" id="{975D776A-CD4D-1799-DADD-968AD564EEB7}"/>
              </a:ext>
            </a:extLst>
          </p:cNvPr>
          <p:cNvSpPr>
            <a:spLocks noGrp="1"/>
          </p:cNvSpPr>
          <p:nvPr>
            <p:ph type="sldNum" sz="quarter" idx="12"/>
          </p:nvPr>
        </p:nvSpPr>
        <p:spPr/>
        <p:txBody>
          <a:bodyPr/>
          <a:lstStyle/>
          <a:p>
            <a:fld id="{7E6B6103-E1CB-4960-BCE2-799C51AAA2E2}" type="slidenum">
              <a:rPr lang="lv-LV" smtClean="0"/>
              <a:t>‹#›</a:t>
            </a:fld>
            <a:endParaRPr lang="lv-LV"/>
          </a:p>
        </p:txBody>
      </p:sp>
    </p:spTree>
    <p:extLst>
      <p:ext uri="{BB962C8B-B14F-4D97-AF65-F5344CB8AC3E}">
        <p14:creationId xmlns:p14="http://schemas.microsoft.com/office/powerpoint/2010/main" val="41415094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Sadaļas galvene">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C624F2D6-3B38-6F4D-9346-892A6D12837B}"/>
              </a:ext>
            </a:extLst>
          </p:cNvPr>
          <p:cNvSpPr>
            <a:spLocks noGrp="1"/>
          </p:cNvSpPr>
          <p:nvPr>
            <p:ph type="title"/>
          </p:nvPr>
        </p:nvSpPr>
        <p:spPr>
          <a:xfrm>
            <a:off x="831850" y="1709738"/>
            <a:ext cx="10515600" cy="2852737"/>
          </a:xfrm>
        </p:spPr>
        <p:txBody>
          <a:bodyPr anchor="b"/>
          <a:lstStyle>
            <a:lvl1pPr>
              <a:defRPr sz="6000"/>
            </a:lvl1pPr>
          </a:lstStyle>
          <a:p>
            <a:r>
              <a:rPr lang="lv-LV"/>
              <a:t>Rediģēt šablona virsraksta stilu</a:t>
            </a:r>
          </a:p>
        </p:txBody>
      </p:sp>
      <p:sp>
        <p:nvSpPr>
          <p:cNvPr id="3" name="Teksta vietturis 2">
            <a:extLst>
              <a:ext uri="{FF2B5EF4-FFF2-40B4-BE49-F238E27FC236}">
                <a16:creationId xmlns:a16="http://schemas.microsoft.com/office/drawing/2014/main" id="{5AFE31AB-E192-93BD-3304-23D234D6AB5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lv-LV"/>
              <a:t>Noklikšķiniet, lai rediģētu šablona teksta stilus</a:t>
            </a:r>
          </a:p>
        </p:txBody>
      </p:sp>
      <p:sp>
        <p:nvSpPr>
          <p:cNvPr id="4" name="Datuma vietturis 3">
            <a:extLst>
              <a:ext uri="{FF2B5EF4-FFF2-40B4-BE49-F238E27FC236}">
                <a16:creationId xmlns:a16="http://schemas.microsoft.com/office/drawing/2014/main" id="{E8D40CAA-634D-4422-3A82-23DD0269A4CD}"/>
              </a:ext>
            </a:extLst>
          </p:cNvPr>
          <p:cNvSpPr>
            <a:spLocks noGrp="1"/>
          </p:cNvSpPr>
          <p:nvPr>
            <p:ph type="dt" sz="half" idx="10"/>
          </p:nvPr>
        </p:nvSpPr>
        <p:spPr/>
        <p:txBody>
          <a:bodyPr/>
          <a:lstStyle/>
          <a:p>
            <a:fld id="{E4C58794-137B-4353-BE94-15EF89D06302}" type="datetimeFigureOut">
              <a:rPr lang="lv-LV" smtClean="0"/>
              <a:t>19.02.2025</a:t>
            </a:fld>
            <a:endParaRPr lang="lv-LV"/>
          </a:p>
        </p:txBody>
      </p:sp>
      <p:sp>
        <p:nvSpPr>
          <p:cNvPr id="5" name="Kājenes vietturis 4">
            <a:extLst>
              <a:ext uri="{FF2B5EF4-FFF2-40B4-BE49-F238E27FC236}">
                <a16:creationId xmlns:a16="http://schemas.microsoft.com/office/drawing/2014/main" id="{EFD8BC83-D3FC-EA74-DFAF-1366E6638B01}"/>
              </a:ext>
            </a:extLst>
          </p:cNvPr>
          <p:cNvSpPr>
            <a:spLocks noGrp="1"/>
          </p:cNvSpPr>
          <p:nvPr>
            <p:ph type="ftr" sz="quarter" idx="11"/>
          </p:nvPr>
        </p:nvSpPr>
        <p:spPr/>
        <p:txBody>
          <a:bodyPr/>
          <a:lstStyle/>
          <a:p>
            <a:endParaRPr lang="lv-LV"/>
          </a:p>
        </p:txBody>
      </p:sp>
      <p:sp>
        <p:nvSpPr>
          <p:cNvPr id="6" name="Slaida numura vietturis 5">
            <a:extLst>
              <a:ext uri="{FF2B5EF4-FFF2-40B4-BE49-F238E27FC236}">
                <a16:creationId xmlns:a16="http://schemas.microsoft.com/office/drawing/2014/main" id="{874A157A-DF71-DAA4-93AB-E164FA1CEEB3}"/>
              </a:ext>
            </a:extLst>
          </p:cNvPr>
          <p:cNvSpPr>
            <a:spLocks noGrp="1"/>
          </p:cNvSpPr>
          <p:nvPr>
            <p:ph type="sldNum" sz="quarter" idx="12"/>
          </p:nvPr>
        </p:nvSpPr>
        <p:spPr/>
        <p:txBody>
          <a:bodyPr/>
          <a:lstStyle/>
          <a:p>
            <a:fld id="{7E6B6103-E1CB-4960-BCE2-799C51AAA2E2}" type="slidenum">
              <a:rPr lang="lv-LV" smtClean="0"/>
              <a:t>‹#›</a:t>
            </a:fld>
            <a:endParaRPr lang="lv-LV"/>
          </a:p>
        </p:txBody>
      </p:sp>
    </p:spTree>
    <p:extLst>
      <p:ext uri="{BB962C8B-B14F-4D97-AF65-F5344CB8AC3E}">
        <p14:creationId xmlns:p14="http://schemas.microsoft.com/office/powerpoint/2010/main" val="427714136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Divi satura bloki">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529DD44B-D01F-843E-6396-8F453CF13AA6}"/>
              </a:ext>
            </a:extLst>
          </p:cNvPr>
          <p:cNvSpPr>
            <a:spLocks noGrp="1"/>
          </p:cNvSpPr>
          <p:nvPr>
            <p:ph type="title"/>
          </p:nvPr>
        </p:nvSpPr>
        <p:spPr/>
        <p:txBody>
          <a:bodyPr/>
          <a:lstStyle/>
          <a:p>
            <a:r>
              <a:rPr lang="lv-LV"/>
              <a:t>Rediģēt šablona virsraksta stilu</a:t>
            </a:r>
          </a:p>
        </p:txBody>
      </p:sp>
      <p:sp>
        <p:nvSpPr>
          <p:cNvPr id="3" name="Satura vietturis 2">
            <a:extLst>
              <a:ext uri="{FF2B5EF4-FFF2-40B4-BE49-F238E27FC236}">
                <a16:creationId xmlns:a16="http://schemas.microsoft.com/office/drawing/2014/main" id="{B871F9D9-428C-5EB4-683F-5F865C74A2EC}"/>
              </a:ext>
            </a:extLst>
          </p:cNvPr>
          <p:cNvSpPr>
            <a:spLocks noGrp="1"/>
          </p:cNvSpPr>
          <p:nvPr>
            <p:ph sz="half" idx="1"/>
          </p:nvPr>
        </p:nvSpPr>
        <p:spPr>
          <a:xfrm>
            <a:off x="838200" y="1825625"/>
            <a:ext cx="5181600" cy="4351338"/>
          </a:xfrm>
        </p:spPr>
        <p:txBody>
          <a:bodyPr/>
          <a:lstStyle/>
          <a:p>
            <a:pPr lvl="0"/>
            <a:r>
              <a:rPr lang="lv-LV"/>
              <a:t>Noklikšķiniet, lai rediģētu šablona teksta stilus</a:t>
            </a:r>
          </a:p>
          <a:p>
            <a:pPr lvl="1"/>
            <a:r>
              <a:rPr lang="lv-LV"/>
              <a:t>Otrais līmenis</a:t>
            </a:r>
          </a:p>
          <a:p>
            <a:pPr lvl="2"/>
            <a:r>
              <a:rPr lang="lv-LV"/>
              <a:t>Trešais līmenis</a:t>
            </a:r>
          </a:p>
          <a:p>
            <a:pPr lvl="3"/>
            <a:r>
              <a:rPr lang="lv-LV"/>
              <a:t>Ceturtais līmenis</a:t>
            </a:r>
          </a:p>
          <a:p>
            <a:pPr lvl="4"/>
            <a:r>
              <a:rPr lang="lv-LV"/>
              <a:t>Piektais līmenis</a:t>
            </a:r>
          </a:p>
        </p:txBody>
      </p:sp>
      <p:sp>
        <p:nvSpPr>
          <p:cNvPr id="4" name="Satura vietturis 3">
            <a:extLst>
              <a:ext uri="{FF2B5EF4-FFF2-40B4-BE49-F238E27FC236}">
                <a16:creationId xmlns:a16="http://schemas.microsoft.com/office/drawing/2014/main" id="{737E6F6D-B814-2C7C-453A-AA6821651DAA}"/>
              </a:ext>
            </a:extLst>
          </p:cNvPr>
          <p:cNvSpPr>
            <a:spLocks noGrp="1"/>
          </p:cNvSpPr>
          <p:nvPr>
            <p:ph sz="half" idx="2"/>
          </p:nvPr>
        </p:nvSpPr>
        <p:spPr>
          <a:xfrm>
            <a:off x="6172200" y="1825625"/>
            <a:ext cx="5181600" cy="4351338"/>
          </a:xfrm>
        </p:spPr>
        <p:txBody>
          <a:bodyPr/>
          <a:lstStyle/>
          <a:p>
            <a:pPr lvl="0"/>
            <a:r>
              <a:rPr lang="lv-LV"/>
              <a:t>Noklikšķiniet, lai rediģētu šablona teksta stilus</a:t>
            </a:r>
          </a:p>
          <a:p>
            <a:pPr lvl="1"/>
            <a:r>
              <a:rPr lang="lv-LV"/>
              <a:t>Otrais līmenis</a:t>
            </a:r>
          </a:p>
          <a:p>
            <a:pPr lvl="2"/>
            <a:r>
              <a:rPr lang="lv-LV"/>
              <a:t>Trešais līmenis</a:t>
            </a:r>
          </a:p>
          <a:p>
            <a:pPr lvl="3"/>
            <a:r>
              <a:rPr lang="lv-LV"/>
              <a:t>Ceturtais līmenis</a:t>
            </a:r>
          </a:p>
          <a:p>
            <a:pPr lvl="4"/>
            <a:r>
              <a:rPr lang="lv-LV"/>
              <a:t>Piektais līmenis</a:t>
            </a:r>
          </a:p>
        </p:txBody>
      </p:sp>
      <p:sp>
        <p:nvSpPr>
          <p:cNvPr id="5" name="Datuma vietturis 4">
            <a:extLst>
              <a:ext uri="{FF2B5EF4-FFF2-40B4-BE49-F238E27FC236}">
                <a16:creationId xmlns:a16="http://schemas.microsoft.com/office/drawing/2014/main" id="{2F64E62F-7EB2-E780-3004-E27ACB84C8DA}"/>
              </a:ext>
            </a:extLst>
          </p:cNvPr>
          <p:cNvSpPr>
            <a:spLocks noGrp="1"/>
          </p:cNvSpPr>
          <p:nvPr>
            <p:ph type="dt" sz="half" idx="10"/>
          </p:nvPr>
        </p:nvSpPr>
        <p:spPr/>
        <p:txBody>
          <a:bodyPr/>
          <a:lstStyle/>
          <a:p>
            <a:fld id="{E4C58794-137B-4353-BE94-15EF89D06302}" type="datetimeFigureOut">
              <a:rPr lang="lv-LV" smtClean="0"/>
              <a:t>19.02.2025</a:t>
            </a:fld>
            <a:endParaRPr lang="lv-LV"/>
          </a:p>
        </p:txBody>
      </p:sp>
      <p:sp>
        <p:nvSpPr>
          <p:cNvPr id="6" name="Kājenes vietturis 5">
            <a:extLst>
              <a:ext uri="{FF2B5EF4-FFF2-40B4-BE49-F238E27FC236}">
                <a16:creationId xmlns:a16="http://schemas.microsoft.com/office/drawing/2014/main" id="{D88DDA61-A8C3-D189-12DA-0612A7C42DCB}"/>
              </a:ext>
            </a:extLst>
          </p:cNvPr>
          <p:cNvSpPr>
            <a:spLocks noGrp="1"/>
          </p:cNvSpPr>
          <p:nvPr>
            <p:ph type="ftr" sz="quarter" idx="11"/>
          </p:nvPr>
        </p:nvSpPr>
        <p:spPr/>
        <p:txBody>
          <a:bodyPr/>
          <a:lstStyle/>
          <a:p>
            <a:endParaRPr lang="lv-LV"/>
          </a:p>
        </p:txBody>
      </p:sp>
      <p:sp>
        <p:nvSpPr>
          <p:cNvPr id="7" name="Slaida numura vietturis 6">
            <a:extLst>
              <a:ext uri="{FF2B5EF4-FFF2-40B4-BE49-F238E27FC236}">
                <a16:creationId xmlns:a16="http://schemas.microsoft.com/office/drawing/2014/main" id="{0AD1490B-B96C-5D50-67AC-EF1E299CF419}"/>
              </a:ext>
            </a:extLst>
          </p:cNvPr>
          <p:cNvSpPr>
            <a:spLocks noGrp="1"/>
          </p:cNvSpPr>
          <p:nvPr>
            <p:ph type="sldNum" sz="quarter" idx="12"/>
          </p:nvPr>
        </p:nvSpPr>
        <p:spPr/>
        <p:txBody>
          <a:bodyPr/>
          <a:lstStyle/>
          <a:p>
            <a:fld id="{7E6B6103-E1CB-4960-BCE2-799C51AAA2E2}" type="slidenum">
              <a:rPr lang="lv-LV" smtClean="0"/>
              <a:t>‹#›</a:t>
            </a:fld>
            <a:endParaRPr lang="lv-LV"/>
          </a:p>
        </p:txBody>
      </p:sp>
    </p:spTree>
    <p:extLst>
      <p:ext uri="{BB962C8B-B14F-4D97-AF65-F5344CB8AC3E}">
        <p14:creationId xmlns:p14="http://schemas.microsoft.com/office/powerpoint/2010/main" val="372449961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Salīdzinājums">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4FC26251-E86D-C0C0-D6DE-2C60C9454506}"/>
              </a:ext>
            </a:extLst>
          </p:cNvPr>
          <p:cNvSpPr>
            <a:spLocks noGrp="1"/>
          </p:cNvSpPr>
          <p:nvPr>
            <p:ph type="title"/>
          </p:nvPr>
        </p:nvSpPr>
        <p:spPr>
          <a:xfrm>
            <a:off x="839788" y="365125"/>
            <a:ext cx="10515600" cy="1325563"/>
          </a:xfrm>
        </p:spPr>
        <p:txBody>
          <a:bodyPr/>
          <a:lstStyle/>
          <a:p>
            <a:r>
              <a:rPr lang="lv-LV"/>
              <a:t>Rediģēt šablona virsraksta stilu</a:t>
            </a:r>
          </a:p>
        </p:txBody>
      </p:sp>
      <p:sp>
        <p:nvSpPr>
          <p:cNvPr id="3" name="Teksta vietturis 2">
            <a:extLst>
              <a:ext uri="{FF2B5EF4-FFF2-40B4-BE49-F238E27FC236}">
                <a16:creationId xmlns:a16="http://schemas.microsoft.com/office/drawing/2014/main" id="{C4714F52-2091-F6F9-D2B1-4F4E2EB901A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lv-LV"/>
              <a:t>Noklikšķiniet, lai rediģētu šablona teksta stilus</a:t>
            </a:r>
          </a:p>
        </p:txBody>
      </p:sp>
      <p:sp>
        <p:nvSpPr>
          <p:cNvPr id="4" name="Satura vietturis 3">
            <a:extLst>
              <a:ext uri="{FF2B5EF4-FFF2-40B4-BE49-F238E27FC236}">
                <a16:creationId xmlns:a16="http://schemas.microsoft.com/office/drawing/2014/main" id="{3C205B45-BD9D-F42E-18C7-05A07D9FD3BD}"/>
              </a:ext>
            </a:extLst>
          </p:cNvPr>
          <p:cNvSpPr>
            <a:spLocks noGrp="1"/>
          </p:cNvSpPr>
          <p:nvPr>
            <p:ph sz="half" idx="2"/>
          </p:nvPr>
        </p:nvSpPr>
        <p:spPr>
          <a:xfrm>
            <a:off x="839788" y="2505075"/>
            <a:ext cx="5157787" cy="3684588"/>
          </a:xfrm>
        </p:spPr>
        <p:txBody>
          <a:bodyPr/>
          <a:lstStyle/>
          <a:p>
            <a:pPr lvl="0"/>
            <a:r>
              <a:rPr lang="lv-LV"/>
              <a:t>Noklikšķiniet, lai rediģētu šablona teksta stilus</a:t>
            </a:r>
          </a:p>
          <a:p>
            <a:pPr lvl="1"/>
            <a:r>
              <a:rPr lang="lv-LV"/>
              <a:t>Otrais līmenis</a:t>
            </a:r>
          </a:p>
          <a:p>
            <a:pPr lvl="2"/>
            <a:r>
              <a:rPr lang="lv-LV"/>
              <a:t>Trešais līmenis</a:t>
            </a:r>
          </a:p>
          <a:p>
            <a:pPr lvl="3"/>
            <a:r>
              <a:rPr lang="lv-LV"/>
              <a:t>Ceturtais līmenis</a:t>
            </a:r>
          </a:p>
          <a:p>
            <a:pPr lvl="4"/>
            <a:r>
              <a:rPr lang="lv-LV"/>
              <a:t>Piektais līmenis</a:t>
            </a:r>
          </a:p>
        </p:txBody>
      </p:sp>
      <p:sp>
        <p:nvSpPr>
          <p:cNvPr id="5" name="Teksta vietturis 4">
            <a:extLst>
              <a:ext uri="{FF2B5EF4-FFF2-40B4-BE49-F238E27FC236}">
                <a16:creationId xmlns:a16="http://schemas.microsoft.com/office/drawing/2014/main" id="{8A0B8BF2-FE2D-5176-FB03-E079915C198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lv-LV"/>
              <a:t>Noklikšķiniet, lai rediģētu šablona teksta stilus</a:t>
            </a:r>
          </a:p>
        </p:txBody>
      </p:sp>
      <p:sp>
        <p:nvSpPr>
          <p:cNvPr id="6" name="Satura vietturis 5">
            <a:extLst>
              <a:ext uri="{FF2B5EF4-FFF2-40B4-BE49-F238E27FC236}">
                <a16:creationId xmlns:a16="http://schemas.microsoft.com/office/drawing/2014/main" id="{1F1B8914-4B31-14E8-012D-20C1D3A7A5CF}"/>
              </a:ext>
            </a:extLst>
          </p:cNvPr>
          <p:cNvSpPr>
            <a:spLocks noGrp="1"/>
          </p:cNvSpPr>
          <p:nvPr>
            <p:ph sz="quarter" idx="4"/>
          </p:nvPr>
        </p:nvSpPr>
        <p:spPr>
          <a:xfrm>
            <a:off x="6172200" y="2505075"/>
            <a:ext cx="5183188" cy="3684588"/>
          </a:xfrm>
        </p:spPr>
        <p:txBody>
          <a:bodyPr/>
          <a:lstStyle/>
          <a:p>
            <a:pPr lvl="0"/>
            <a:r>
              <a:rPr lang="lv-LV"/>
              <a:t>Noklikšķiniet, lai rediģētu šablona teksta stilus</a:t>
            </a:r>
          </a:p>
          <a:p>
            <a:pPr lvl="1"/>
            <a:r>
              <a:rPr lang="lv-LV"/>
              <a:t>Otrais līmenis</a:t>
            </a:r>
          </a:p>
          <a:p>
            <a:pPr lvl="2"/>
            <a:r>
              <a:rPr lang="lv-LV"/>
              <a:t>Trešais līmenis</a:t>
            </a:r>
          </a:p>
          <a:p>
            <a:pPr lvl="3"/>
            <a:r>
              <a:rPr lang="lv-LV"/>
              <a:t>Ceturtais līmenis</a:t>
            </a:r>
          </a:p>
          <a:p>
            <a:pPr lvl="4"/>
            <a:r>
              <a:rPr lang="lv-LV"/>
              <a:t>Piektais līmenis</a:t>
            </a:r>
          </a:p>
        </p:txBody>
      </p:sp>
      <p:sp>
        <p:nvSpPr>
          <p:cNvPr id="7" name="Datuma vietturis 6">
            <a:extLst>
              <a:ext uri="{FF2B5EF4-FFF2-40B4-BE49-F238E27FC236}">
                <a16:creationId xmlns:a16="http://schemas.microsoft.com/office/drawing/2014/main" id="{2BECCBA2-59F6-22EA-2E71-D36933B8CE28}"/>
              </a:ext>
            </a:extLst>
          </p:cNvPr>
          <p:cNvSpPr>
            <a:spLocks noGrp="1"/>
          </p:cNvSpPr>
          <p:nvPr>
            <p:ph type="dt" sz="half" idx="10"/>
          </p:nvPr>
        </p:nvSpPr>
        <p:spPr/>
        <p:txBody>
          <a:bodyPr/>
          <a:lstStyle/>
          <a:p>
            <a:fld id="{E4C58794-137B-4353-BE94-15EF89D06302}" type="datetimeFigureOut">
              <a:rPr lang="lv-LV" smtClean="0"/>
              <a:t>19.02.2025</a:t>
            </a:fld>
            <a:endParaRPr lang="lv-LV"/>
          </a:p>
        </p:txBody>
      </p:sp>
      <p:sp>
        <p:nvSpPr>
          <p:cNvPr id="8" name="Kājenes vietturis 7">
            <a:extLst>
              <a:ext uri="{FF2B5EF4-FFF2-40B4-BE49-F238E27FC236}">
                <a16:creationId xmlns:a16="http://schemas.microsoft.com/office/drawing/2014/main" id="{D680BA88-433A-0D67-9E1B-C96F05DE6045}"/>
              </a:ext>
            </a:extLst>
          </p:cNvPr>
          <p:cNvSpPr>
            <a:spLocks noGrp="1"/>
          </p:cNvSpPr>
          <p:nvPr>
            <p:ph type="ftr" sz="quarter" idx="11"/>
          </p:nvPr>
        </p:nvSpPr>
        <p:spPr/>
        <p:txBody>
          <a:bodyPr/>
          <a:lstStyle/>
          <a:p>
            <a:endParaRPr lang="lv-LV"/>
          </a:p>
        </p:txBody>
      </p:sp>
      <p:sp>
        <p:nvSpPr>
          <p:cNvPr id="9" name="Slaida numura vietturis 8">
            <a:extLst>
              <a:ext uri="{FF2B5EF4-FFF2-40B4-BE49-F238E27FC236}">
                <a16:creationId xmlns:a16="http://schemas.microsoft.com/office/drawing/2014/main" id="{077B0389-4F4C-B08A-E289-B31555F8895A}"/>
              </a:ext>
            </a:extLst>
          </p:cNvPr>
          <p:cNvSpPr>
            <a:spLocks noGrp="1"/>
          </p:cNvSpPr>
          <p:nvPr>
            <p:ph type="sldNum" sz="quarter" idx="12"/>
          </p:nvPr>
        </p:nvSpPr>
        <p:spPr/>
        <p:txBody>
          <a:bodyPr/>
          <a:lstStyle/>
          <a:p>
            <a:fld id="{7E6B6103-E1CB-4960-BCE2-799C51AAA2E2}" type="slidenum">
              <a:rPr lang="lv-LV" smtClean="0"/>
              <a:t>‹#›</a:t>
            </a:fld>
            <a:endParaRPr lang="lv-LV"/>
          </a:p>
        </p:txBody>
      </p:sp>
    </p:spTree>
    <p:extLst>
      <p:ext uri="{BB962C8B-B14F-4D97-AF65-F5344CB8AC3E}">
        <p14:creationId xmlns:p14="http://schemas.microsoft.com/office/powerpoint/2010/main" val="143112910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kai virsraksts">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069F0A1E-C6B7-B8EF-9B0A-0ED78F806C89}"/>
              </a:ext>
            </a:extLst>
          </p:cNvPr>
          <p:cNvSpPr>
            <a:spLocks noGrp="1"/>
          </p:cNvSpPr>
          <p:nvPr>
            <p:ph type="title"/>
          </p:nvPr>
        </p:nvSpPr>
        <p:spPr/>
        <p:txBody>
          <a:bodyPr/>
          <a:lstStyle/>
          <a:p>
            <a:r>
              <a:rPr lang="lv-LV"/>
              <a:t>Rediģēt šablona virsraksta stilu</a:t>
            </a:r>
          </a:p>
        </p:txBody>
      </p:sp>
      <p:sp>
        <p:nvSpPr>
          <p:cNvPr id="3" name="Datuma vietturis 2">
            <a:extLst>
              <a:ext uri="{FF2B5EF4-FFF2-40B4-BE49-F238E27FC236}">
                <a16:creationId xmlns:a16="http://schemas.microsoft.com/office/drawing/2014/main" id="{4C54A5BB-CE1F-5103-F54D-C8240F5BCB4F}"/>
              </a:ext>
            </a:extLst>
          </p:cNvPr>
          <p:cNvSpPr>
            <a:spLocks noGrp="1"/>
          </p:cNvSpPr>
          <p:nvPr>
            <p:ph type="dt" sz="half" idx="10"/>
          </p:nvPr>
        </p:nvSpPr>
        <p:spPr/>
        <p:txBody>
          <a:bodyPr/>
          <a:lstStyle/>
          <a:p>
            <a:fld id="{E4C58794-137B-4353-BE94-15EF89D06302}" type="datetimeFigureOut">
              <a:rPr lang="lv-LV" smtClean="0"/>
              <a:t>19.02.2025</a:t>
            </a:fld>
            <a:endParaRPr lang="lv-LV"/>
          </a:p>
        </p:txBody>
      </p:sp>
      <p:sp>
        <p:nvSpPr>
          <p:cNvPr id="4" name="Kājenes vietturis 3">
            <a:extLst>
              <a:ext uri="{FF2B5EF4-FFF2-40B4-BE49-F238E27FC236}">
                <a16:creationId xmlns:a16="http://schemas.microsoft.com/office/drawing/2014/main" id="{E606FC06-DA3F-A9D5-E1B9-78F2935CAB59}"/>
              </a:ext>
            </a:extLst>
          </p:cNvPr>
          <p:cNvSpPr>
            <a:spLocks noGrp="1"/>
          </p:cNvSpPr>
          <p:nvPr>
            <p:ph type="ftr" sz="quarter" idx="11"/>
          </p:nvPr>
        </p:nvSpPr>
        <p:spPr/>
        <p:txBody>
          <a:bodyPr/>
          <a:lstStyle/>
          <a:p>
            <a:endParaRPr lang="lv-LV"/>
          </a:p>
        </p:txBody>
      </p:sp>
      <p:sp>
        <p:nvSpPr>
          <p:cNvPr id="5" name="Slaida numura vietturis 4">
            <a:extLst>
              <a:ext uri="{FF2B5EF4-FFF2-40B4-BE49-F238E27FC236}">
                <a16:creationId xmlns:a16="http://schemas.microsoft.com/office/drawing/2014/main" id="{BA916057-AE17-9A98-46AA-70AF84951B3D}"/>
              </a:ext>
            </a:extLst>
          </p:cNvPr>
          <p:cNvSpPr>
            <a:spLocks noGrp="1"/>
          </p:cNvSpPr>
          <p:nvPr>
            <p:ph type="sldNum" sz="quarter" idx="12"/>
          </p:nvPr>
        </p:nvSpPr>
        <p:spPr/>
        <p:txBody>
          <a:bodyPr/>
          <a:lstStyle/>
          <a:p>
            <a:fld id="{7E6B6103-E1CB-4960-BCE2-799C51AAA2E2}" type="slidenum">
              <a:rPr lang="lv-LV" smtClean="0"/>
              <a:t>‹#›</a:t>
            </a:fld>
            <a:endParaRPr lang="lv-LV"/>
          </a:p>
        </p:txBody>
      </p:sp>
    </p:spTree>
    <p:extLst>
      <p:ext uri="{BB962C8B-B14F-4D97-AF65-F5344CB8AC3E}">
        <p14:creationId xmlns:p14="http://schemas.microsoft.com/office/powerpoint/2010/main" val="84771056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Tukšs">
    <p:spTree>
      <p:nvGrpSpPr>
        <p:cNvPr id="1" name=""/>
        <p:cNvGrpSpPr/>
        <p:nvPr/>
      </p:nvGrpSpPr>
      <p:grpSpPr>
        <a:xfrm>
          <a:off x="0" y="0"/>
          <a:ext cx="0" cy="0"/>
          <a:chOff x="0" y="0"/>
          <a:chExt cx="0" cy="0"/>
        </a:xfrm>
      </p:grpSpPr>
      <p:sp>
        <p:nvSpPr>
          <p:cNvPr id="2" name="Datuma vietturis 1">
            <a:extLst>
              <a:ext uri="{FF2B5EF4-FFF2-40B4-BE49-F238E27FC236}">
                <a16:creationId xmlns:a16="http://schemas.microsoft.com/office/drawing/2014/main" id="{5F1EA3E4-7DAB-023E-0094-539790CB14B4}"/>
              </a:ext>
            </a:extLst>
          </p:cNvPr>
          <p:cNvSpPr>
            <a:spLocks noGrp="1"/>
          </p:cNvSpPr>
          <p:nvPr>
            <p:ph type="dt" sz="half" idx="10"/>
          </p:nvPr>
        </p:nvSpPr>
        <p:spPr/>
        <p:txBody>
          <a:bodyPr/>
          <a:lstStyle/>
          <a:p>
            <a:fld id="{E4C58794-137B-4353-BE94-15EF89D06302}" type="datetimeFigureOut">
              <a:rPr lang="lv-LV" smtClean="0"/>
              <a:t>19.02.2025</a:t>
            </a:fld>
            <a:endParaRPr lang="lv-LV"/>
          </a:p>
        </p:txBody>
      </p:sp>
      <p:sp>
        <p:nvSpPr>
          <p:cNvPr id="3" name="Kājenes vietturis 2">
            <a:extLst>
              <a:ext uri="{FF2B5EF4-FFF2-40B4-BE49-F238E27FC236}">
                <a16:creationId xmlns:a16="http://schemas.microsoft.com/office/drawing/2014/main" id="{1A5A3B81-3379-4861-7EC2-5F899FC04E28}"/>
              </a:ext>
            </a:extLst>
          </p:cNvPr>
          <p:cNvSpPr>
            <a:spLocks noGrp="1"/>
          </p:cNvSpPr>
          <p:nvPr>
            <p:ph type="ftr" sz="quarter" idx="11"/>
          </p:nvPr>
        </p:nvSpPr>
        <p:spPr/>
        <p:txBody>
          <a:bodyPr/>
          <a:lstStyle/>
          <a:p>
            <a:endParaRPr lang="lv-LV"/>
          </a:p>
        </p:txBody>
      </p:sp>
      <p:sp>
        <p:nvSpPr>
          <p:cNvPr id="4" name="Slaida numura vietturis 3">
            <a:extLst>
              <a:ext uri="{FF2B5EF4-FFF2-40B4-BE49-F238E27FC236}">
                <a16:creationId xmlns:a16="http://schemas.microsoft.com/office/drawing/2014/main" id="{682AE039-FD19-028F-104A-59E319DD6FBA}"/>
              </a:ext>
            </a:extLst>
          </p:cNvPr>
          <p:cNvSpPr>
            <a:spLocks noGrp="1"/>
          </p:cNvSpPr>
          <p:nvPr>
            <p:ph type="sldNum" sz="quarter" idx="12"/>
          </p:nvPr>
        </p:nvSpPr>
        <p:spPr/>
        <p:txBody>
          <a:bodyPr/>
          <a:lstStyle/>
          <a:p>
            <a:fld id="{7E6B6103-E1CB-4960-BCE2-799C51AAA2E2}" type="slidenum">
              <a:rPr lang="lv-LV" smtClean="0"/>
              <a:t>‹#›</a:t>
            </a:fld>
            <a:endParaRPr lang="lv-LV"/>
          </a:p>
        </p:txBody>
      </p:sp>
    </p:spTree>
    <p:extLst>
      <p:ext uri="{BB962C8B-B14F-4D97-AF65-F5344CB8AC3E}">
        <p14:creationId xmlns:p14="http://schemas.microsoft.com/office/powerpoint/2010/main" val="299020019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Saturs ar parakstu">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691465A5-F279-68BF-9006-A250393AA17E}"/>
              </a:ext>
            </a:extLst>
          </p:cNvPr>
          <p:cNvSpPr>
            <a:spLocks noGrp="1"/>
          </p:cNvSpPr>
          <p:nvPr>
            <p:ph type="title"/>
          </p:nvPr>
        </p:nvSpPr>
        <p:spPr>
          <a:xfrm>
            <a:off x="839788" y="457200"/>
            <a:ext cx="3932237" cy="1600200"/>
          </a:xfrm>
        </p:spPr>
        <p:txBody>
          <a:bodyPr anchor="b"/>
          <a:lstStyle>
            <a:lvl1pPr>
              <a:defRPr sz="3200"/>
            </a:lvl1pPr>
          </a:lstStyle>
          <a:p>
            <a:r>
              <a:rPr lang="lv-LV"/>
              <a:t>Rediģēt šablona virsraksta stilu</a:t>
            </a:r>
          </a:p>
        </p:txBody>
      </p:sp>
      <p:sp>
        <p:nvSpPr>
          <p:cNvPr id="3" name="Satura vietturis 2">
            <a:extLst>
              <a:ext uri="{FF2B5EF4-FFF2-40B4-BE49-F238E27FC236}">
                <a16:creationId xmlns:a16="http://schemas.microsoft.com/office/drawing/2014/main" id="{97338157-59FA-CE50-3811-096C5A59A84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lv-LV"/>
              <a:t>Noklikšķiniet, lai rediģētu šablona teksta stilus</a:t>
            </a:r>
          </a:p>
          <a:p>
            <a:pPr lvl="1"/>
            <a:r>
              <a:rPr lang="lv-LV"/>
              <a:t>Otrais līmenis</a:t>
            </a:r>
          </a:p>
          <a:p>
            <a:pPr lvl="2"/>
            <a:r>
              <a:rPr lang="lv-LV"/>
              <a:t>Trešais līmenis</a:t>
            </a:r>
          </a:p>
          <a:p>
            <a:pPr lvl="3"/>
            <a:r>
              <a:rPr lang="lv-LV"/>
              <a:t>Ceturtais līmenis</a:t>
            </a:r>
          </a:p>
          <a:p>
            <a:pPr lvl="4"/>
            <a:r>
              <a:rPr lang="lv-LV"/>
              <a:t>Piektais līmenis</a:t>
            </a:r>
          </a:p>
        </p:txBody>
      </p:sp>
      <p:sp>
        <p:nvSpPr>
          <p:cNvPr id="4" name="Teksta vietturis 3">
            <a:extLst>
              <a:ext uri="{FF2B5EF4-FFF2-40B4-BE49-F238E27FC236}">
                <a16:creationId xmlns:a16="http://schemas.microsoft.com/office/drawing/2014/main" id="{815DCD7A-BFDA-9219-016D-851EEB143D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lv-LV"/>
              <a:t>Noklikšķiniet, lai rediģētu šablona teksta stilus</a:t>
            </a:r>
          </a:p>
        </p:txBody>
      </p:sp>
      <p:sp>
        <p:nvSpPr>
          <p:cNvPr id="5" name="Datuma vietturis 4">
            <a:extLst>
              <a:ext uri="{FF2B5EF4-FFF2-40B4-BE49-F238E27FC236}">
                <a16:creationId xmlns:a16="http://schemas.microsoft.com/office/drawing/2014/main" id="{75B04693-5516-3B18-C4D3-417EC69018FA}"/>
              </a:ext>
            </a:extLst>
          </p:cNvPr>
          <p:cNvSpPr>
            <a:spLocks noGrp="1"/>
          </p:cNvSpPr>
          <p:nvPr>
            <p:ph type="dt" sz="half" idx="10"/>
          </p:nvPr>
        </p:nvSpPr>
        <p:spPr/>
        <p:txBody>
          <a:bodyPr/>
          <a:lstStyle/>
          <a:p>
            <a:fld id="{E4C58794-137B-4353-BE94-15EF89D06302}" type="datetimeFigureOut">
              <a:rPr lang="lv-LV" smtClean="0"/>
              <a:t>19.02.2025</a:t>
            </a:fld>
            <a:endParaRPr lang="lv-LV"/>
          </a:p>
        </p:txBody>
      </p:sp>
      <p:sp>
        <p:nvSpPr>
          <p:cNvPr id="6" name="Kājenes vietturis 5">
            <a:extLst>
              <a:ext uri="{FF2B5EF4-FFF2-40B4-BE49-F238E27FC236}">
                <a16:creationId xmlns:a16="http://schemas.microsoft.com/office/drawing/2014/main" id="{11CE8B05-F768-8965-CC32-8BBF69BCC923}"/>
              </a:ext>
            </a:extLst>
          </p:cNvPr>
          <p:cNvSpPr>
            <a:spLocks noGrp="1"/>
          </p:cNvSpPr>
          <p:nvPr>
            <p:ph type="ftr" sz="quarter" idx="11"/>
          </p:nvPr>
        </p:nvSpPr>
        <p:spPr/>
        <p:txBody>
          <a:bodyPr/>
          <a:lstStyle/>
          <a:p>
            <a:endParaRPr lang="lv-LV"/>
          </a:p>
        </p:txBody>
      </p:sp>
      <p:sp>
        <p:nvSpPr>
          <p:cNvPr id="7" name="Slaida numura vietturis 6">
            <a:extLst>
              <a:ext uri="{FF2B5EF4-FFF2-40B4-BE49-F238E27FC236}">
                <a16:creationId xmlns:a16="http://schemas.microsoft.com/office/drawing/2014/main" id="{40A528B4-0852-A91F-DC16-FD04D1A4BE33}"/>
              </a:ext>
            </a:extLst>
          </p:cNvPr>
          <p:cNvSpPr>
            <a:spLocks noGrp="1"/>
          </p:cNvSpPr>
          <p:nvPr>
            <p:ph type="sldNum" sz="quarter" idx="12"/>
          </p:nvPr>
        </p:nvSpPr>
        <p:spPr/>
        <p:txBody>
          <a:bodyPr/>
          <a:lstStyle/>
          <a:p>
            <a:fld id="{7E6B6103-E1CB-4960-BCE2-799C51AAA2E2}" type="slidenum">
              <a:rPr lang="lv-LV" smtClean="0"/>
              <a:t>‹#›</a:t>
            </a:fld>
            <a:endParaRPr lang="lv-LV"/>
          </a:p>
        </p:txBody>
      </p:sp>
    </p:spTree>
    <p:extLst>
      <p:ext uri="{BB962C8B-B14F-4D97-AF65-F5344CB8AC3E}">
        <p14:creationId xmlns:p14="http://schemas.microsoft.com/office/powerpoint/2010/main" val="146489252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Attēls ar parakstu">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C3355140-2CDC-40AE-8EDB-95E530419CD8}"/>
              </a:ext>
            </a:extLst>
          </p:cNvPr>
          <p:cNvSpPr>
            <a:spLocks noGrp="1"/>
          </p:cNvSpPr>
          <p:nvPr>
            <p:ph type="title"/>
          </p:nvPr>
        </p:nvSpPr>
        <p:spPr>
          <a:xfrm>
            <a:off x="839788" y="457200"/>
            <a:ext cx="3932237" cy="1600200"/>
          </a:xfrm>
        </p:spPr>
        <p:txBody>
          <a:bodyPr anchor="b"/>
          <a:lstStyle>
            <a:lvl1pPr>
              <a:defRPr sz="3200"/>
            </a:lvl1pPr>
          </a:lstStyle>
          <a:p>
            <a:r>
              <a:rPr lang="lv-LV"/>
              <a:t>Rediģēt šablona virsraksta stilu</a:t>
            </a:r>
          </a:p>
        </p:txBody>
      </p:sp>
      <p:sp>
        <p:nvSpPr>
          <p:cNvPr id="3" name="Attēla vietturis 2">
            <a:extLst>
              <a:ext uri="{FF2B5EF4-FFF2-40B4-BE49-F238E27FC236}">
                <a16:creationId xmlns:a16="http://schemas.microsoft.com/office/drawing/2014/main" id="{07592778-5178-A094-D764-0E73F8DDF30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lv-LV"/>
          </a:p>
        </p:txBody>
      </p:sp>
      <p:sp>
        <p:nvSpPr>
          <p:cNvPr id="4" name="Teksta vietturis 3">
            <a:extLst>
              <a:ext uri="{FF2B5EF4-FFF2-40B4-BE49-F238E27FC236}">
                <a16:creationId xmlns:a16="http://schemas.microsoft.com/office/drawing/2014/main" id="{69F8A659-7D38-1EC4-AC9F-65757088188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lv-LV"/>
              <a:t>Noklikšķiniet, lai rediģētu šablona teksta stilus</a:t>
            </a:r>
          </a:p>
        </p:txBody>
      </p:sp>
      <p:sp>
        <p:nvSpPr>
          <p:cNvPr id="5" name="Datuma vietturis 4">
            <a:extLst>
              <a:ext uri="{FF2B5EF4-FFF2-40B4-BE49-F238E27FC236}">
                <a16:creationId xmlns:a16="http://schemas.microsoft.com/office/drawing/2014/main" id="{C3CCDAC1-2270-12F3-26FF-5BFC28DDAA06}"/>
              </a:ext>
            </a:extLst>
          </p:cNvPr>
          <p:cNvSpPr>
            <a:spLocks noGrp="1"/>
          </p:cNvSpPr>
          <p:nvPr>
            <p:ph type="dt" sz="half" idx="10"/>
          </p:nvPr>
        </p:nvSpPr>
        <p:spPr/>
        <p:txBody>
          <a:bodyPr/>
          <a:lstStyle/>
          <a:p>
            <a:fld id="{E4C58794-137B-4353-BE94-15EF89D06302}" type="datetimeFigureOut">
              <a:rPr lang="lv-LV" smtClean="0"/>
              <a:t>19.02.2025</a:t>
            </a:fld>
            <a:endParaRPr lang="lv-LV"/>
          </a:p>
        </p:txBody>
      </p:sp>
      <p:sp>
        <p:nvSpPr>
          <p:cNvPr id="6" name="Kājenes vietturis 5">
            <a:extLst>
              <a:ext uri="{FF2B5EF4-FFF2-40B4-BE49-F238E27FC236}">
                <a16:creationId xmlns:a16="http://schemas.microsoft.com/office/drawing/2014/main" id="{7DB84284-FEEB-B6FC-4F75-1A698B57683C}"/>
              </a:ext>
            </a:extLst>
          </p:cNvPr>
          <p:cNvSpPr>
            <a:spLocks noGrp="1"/>
          </p:cNvSpPr>
          <p:nvPr>
            <p:ph type="ftr" sz="quarter" idx="11"/>
          </p:nvPr>
        </p:nvSpPr>
        <p:spPr/>
        <p:txBody>
          <a:bodyPr/>
          <a:lstStyle/>
          <a:p>
            <a:endParaRPr lang="lv-LV"/>
          </a:p>
        </p:txBody>
      </p:sp>
      <p:sp>
        <p:nvSpPr>
          <p:cNvPr id="7" name="Slaida numura vietturis 6">
            <a:extLst>
              <a:ext uri="{FF2B5EF4-FFF2-40B4-BE49-F238E27FC236}">
                <a16:creationId xmlns:a16="http://schemas.microsoft.com/office/drawing/2014/main" id="{10D4F0E7-8064-1004-FE9D-5971F3DDA8A1}"/>
              </a:ext>
            </a:extLst>
          </p:cNvPr>
          <p:cNvSpPr>
            <a:spLocks noGrp="1"/>
          </p:cNvSpPr>
          <p:nvPr>
            <p:ph type="sldNum" sz="quarter" idx="12"/>
          </p:nvPr>
        </p:nvSpPr>
        <p:spPr/>
        <p:txBody>
          <a:bodyPr/>
          <a:lstStyle/>
          <a:p>
            <a:fld id="{7E6B6103-E1CB-4960-BCE2-799C51AAA2E2}" type="slidenum">
              <a:rPr lang="lv-LV" smtClean="0"/>
              <a:t>‹#›</a:t>
            </a:fld>
            <a:endParaRPr lang="lv-LV"/>
          </a:p>
        </p:txBody>
      </p:sp>
    </p:spTree>
    <p:extLst>
      <p:ext uri="{BB962C8B-B14F-4D97-AF65-F5344CB8AC3E}">
        <p14:creationId xmlns:p14="http://schemas.microsoft.com/office/powerpoint/2010/main" val="9820196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Virsraksts un vertikāls teksts">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DC22C95D-0FF2-8B9E-9434-4DD68C07149A}"/>
              </a:ext>
            </a:extLst>
          </p:cNvPr>
          <p:cNvSpPr>
            <a:spLocks noGrp="1"/>
          </p:cNvSpPr>
          <p:nvPr>
            <p:ph type="title"/>
          </p:nvPr>
        </p:nvSpPr>
        <p:spPr/>
        <p:txBody>
          <a:bodyPr/>
          <a:lstStyle/>
          <a:p>
            <a:r>
              <a:rPr lang="lv-LV"/>
              <a:t>Rediģēt šablona virsraksta stilu</a:t>
            </a:r>
          </a:p>
        </p:txBody>
      </p:sp>
      <p:sp>
        <p:nvSpPr>
          <p:cNvPr id="3" name="Vertikāls teksta vietturis 2">
            <a:extLst>
              <a:ext uri="{FF2B5EF4-FFF2-40B4-BE49-F238E27FC236}">
                <a16:creationId xmlns:a16="http://schemas.microsoft.com/office/drawing/2014/main" id="{E353A404-EDF6-B22B-4833-F3756163F71E}"/>
              </a:ext>
            </a:extLst>
          </p:cNvPr>
          <p:cNvSpPr>
            <a:spLocks noGrp="1"/>
          </p:cNvSpPr>
          <p:nvPr>
            <p:ph type="body" orient="vert" idx="1"/>
          </p:nvPr>
        </p:nvSpPr>
        <p:spPr/>
        <p:txBody>
          <a:bodyPr vert="eaVert"/>
          <a:lstStyle/>
          <a:p>
            <a:pPr lvl="0"/>
            <a:r>
              <a:rPr lang="lv-LV"/>
              <a:t>Noklikšķiniet, lai rediģētu šablona teksta stilus</a:t>
            </a:r>
          </a:p>
          <a:p>
            <a:pPr lvl="1"/>
            <a:r>
              <a:rPr lang="lv-LV"/>
              <a:t>Otrais līmenis</a:t>
            </a:r>
          </a:p>
          <a:p>
            <a:pPr lvl="2"/>
            <a:r>
              <a:rPr lang="lv-LV"/>
              <a:t>Trešais līmenis</a:t>
            </a:r>
          </a:p>
          <a:p>
            <a:pPr lvl="3"/>
            <a:r>
              <a:rPr lang="lv-LV"/>
              <a:t>Ceturtais līmenis</a:t>
            </a:r>
          </a:p>
          <a:p>
            <a:pPr lvl="4"/>
            <a:r>
              <a:rPr lang="lv-LV"/>
              <a:t>Piektais līmenis</a:t>
            </a:r>
          </a:p>
        </p:txBody>
      </p:sp>
      <p:sp>
        <p:nvSpPr>
          <p:cNvPr id="4" name="Datuma vietturis 3">
            <a:extLst>
              <a:ext uri="{FF2B5EF4-FFF2-40B4-BE49-F238E27FC236}">
                <a16:creationId xmlns:a16="http://schemas.microsoft.com/office/drawing/2014/main" id="{834B44B2-CB51-1A46-D227-F180EB84F788}"/>
              </a:ext>
            </a:extLst>
          </p:cNvPr>
          <p:cNvSpPr>
            <a:spLocks noGrp="1"/>
          </p:cNvSpPr>
          <p:nvPr>
            <p:ph type="dt" sz="half" idx="10"/>
          </p:nvPr>
        </p:nvSpPr>
        <p:spPr/>
        <p:txBody>
          <a:bodyPr/>
          <a:lstStyle/>
          <a:p>
            <a:fld id="{E4C58794-137B-4353-BE94-15EF89D06302}" type="datetimeFigureOut">
              <a:rPr lang="lv-LV" smtClean="0"/>
              <a:t>19.02.2025</a:t>
            </a:fld>
            <a:endParaRPr lang="lv-LV"/>
          </a:p>
        </p:txBody>
      </p:sp>
      <p:sp>
        <p:nvSpPr>
          <p:cNvPr id="5" name="Kājenes vietturis 4">
            <a:extLst>
              <a:ext uri="{FF2B5EF4-FFF2-40B4-BE49-F238E27FC236}">
                <a16:creationId xmlns:a16="http://schemas.microsoft.com/office/drawing/2014/main" id="{DA2B7B60-B81F-A87D-5D75-9DEF03A56539}"/>
              </a:ext>
            </a:extLst>
          </p:cNvPr>
          <p:cNvSpPr>
            <a:spLocks noGrp="1"/>
          </p:cNvSpPr>
          <p:nvPr>
            <p:ph type="ftr" sz="quarter" idx="11"/>
          </p:nvPr>
        </p:nvSpPr>
        <p:spPr/>
        <p:txBody>
          <a:bodyPr/>
          <a:lstStyle/>
          <a:p>
            <a:endParaRPr lang="lv-LV"/>
          </a:p>
        </p:txBody>
      </p:sp>
      <p:sp>
        <p:nvSpPr>
          <p:cNvPr id="6" name="Slaida numura vietturis 5">
            <a:extLst>
              <a:ext uri="{FF2B5EF4-FFF2-40B4-BE49-F238E27FC236}">
                <a16:creationId xmlns:a16="http://schemas.microsoft.com/office/drawing/2014/main" id="{1C659F2E-8E02-7755-E90C-B206D937500E}"/>
              </a:ext>
            </a:extLst>
          </p:cNvPr>
          <p:cNvSpPr>
            <a:spLocks noGrp="1"/>
          </p:cNvSpPr>
          <p:nvPr>
            <p:ph type="sldNum" sz="quarter" idx="12"/>
          </p:nvPr>
        </p:nvSpPr>
        <p:spPr/>
        <p:txBody>
          <a:bodyPr/>
          <a:lstStyle/>
          <a:p>
            <a:fld id="{7E6B6103-E1CB-4960-BCE2-799C51AAA2E2}" type="slidenum">
              <a:rPr lang="lv-LV" smtClean="0"/>
              <a:t>‹#›</a:t>
            </a:fld>
            <a:endParaRPr lang="lv-LV"/>
          </a:p>
        </p:txBody>
      </p:sp>
    </p:spTree>
    <p:extLst>
      <p:ext uri="{BB962C8B-B14F-4D97-AF65-F5344CB8AC3E}">
        <p14:creationId xmlns:p14="http://schemas.microsoft.com/office/powerpoint/2010/main" val="83140949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kāls virsraksts un teksts">
    <p:spTree>
      <p:nvGrpSpPr>
        <p:cNvPr id="1" name=""/>
        <p:cNvGrpSpPr/>
        <p:nvPr/>
      </p:nvGrpSpPr>
      <p:grpSpPr>
        <a:xfrm>
          <a:off x="0" y="0"/>
          <a:ext cx="0" cy="0"/>
          <a:chOff x="0" y="0"/>
          <a:chExt cx="0" cy="0"/>
        </a:xfrm>
      </p:grpSpPr>
      <p:sp>
        <p:nvSpPr>
          <p:cNvPr id="2" name="Vertikāls virsraksts 1">
            <a:extLst>
              <a:ext uri="{FF2B5EF4-FFF2-40B4-BE49-F238E27FC236}">
                <a16:creationId xmlns:a16="http://schemas.microsoft.com/office/drawing/2014/main" id="{A79013A4-AC19-C5A5-53DB-E5762976F1D9}"/>
              </a:ext>
            </a:extLst>
          </p:cNvPr>
          <p:cNvSpPr>
            <a:spLocks noGrp="1"/>
          </p:cNvSpPr>
          <p:nvPr>
            <p:ph type="title" orient="vert"/>
          </p:nvPr>
        </p:nvSpPr>
        <p:spPr>
          <a:xfrm>
            <a:off x="8724900" y="365125"/>
            <a:ext cx="2628900" cy="5811838"/>
          </a:xfrm>
        </p:spPr>
        <p:txBody>
          <a:bodyPr vert="eaVert"/>
          <a:lstStyle/>
          <a:p>
            <a:r>
              <a:rPr lang="lv-LV"/>
              <a:t>Rediģēt šablona virsraksta stilu</a:t>
            </a:r>
          </a:p>
        </p:txBody>
      </p:sp>
      <p:sp>
        <p:nvSpPr>
          <p:cNvPr id="3" name="Vertikāls teksta vietturis 2">
            <a:extLst>
              <a:ext uri="{FF2B5EF4-FFF2-40B4-BE49-F238E27FC236}">
                <a16:creationId xmlns:a16="http://schemas.microsoft.com/office/drawing/2014/main" id="{4E073580-96F1-82B4-56F2-1A7C0E7CC51A}"/>
              </a:ext>
            </a:extLst>
          </p:cNvPr>
          <p:cNvSpPr>
            <a:spLocks noGrp="1"/>
          </p:cNvSpPr>
          <p:nvPr>
            <p:ph type="body" orient="vert" idx="1"/>
          </p:nvPr>
        </p:nvSpPr>
        <p:spPr>
          <a:xfrm>
            <a:off x="838200" y="365125"/>
            <a:ext cx="7734300" cy="5811838"/>
          </a:xfrm>
        </p:spPr>
        <p:txBody>
          <a:bodyPr vert="eaVert"/>
          <a:lstStyle/>
          <a:p>
            <a:pPr lvl="0"/>
            <a:r>
              <a:rPr lang="lv-LV"/>
              <a:t>Noklikšķiniet, lai rediģētu šablona teksta stilus</a:t>
            </a:r>
          </a:p>
          <a:p>
            <a:pPr lvl="1"/>
            <a:r>
              <a:rPr lang="lv-LV"/>
              <a:t>Otrais līmenis</a:t>
            </a:r>
          </a:p>
          <a:p>
            <a:pPr lvl="2"/>
            <a:r>
              <a:rPr lang="lv-LV"/>
              <a:t>Trešais līmenis</a:t>
            </a:r>
          </a:p>
          <a:p>
            <a:pPr lvl="3"/>
            <a:r>
              <a:rPr lang="lv-LV"/>
              <a:t>Ceturtais līmenis</a:t>
            </a:r>
          </a:p>
          <a:p>
            <a:pPr lvl="4"/>
            <a:r>
              <a:rPr lang="lv-LV"/>
              <a:t>Piektais līmenis</a:t>
            </a:r>
          </a:p>
        </p:txBody>
      </p:sp>
      <p:sp>
        <p:nvSpPr>
          <p:cNvPr id="4" name="Datuma vietturis 3">
            <a:extLst>
              <a:ext uri="{FF2B5EF4-FFF2-40B4-BE49-F238E27FC236}">
                <a16:creationId xmlns:a16="http://schemas.microsoft.com/office/drawing/2014/main" id="{9F0DC9F4-C769-C4DC-8911-9984A09C188E}"/>
              </a:ext>
            </a:extLst>
          </p:cNvPr>
          <p:cNvSpPr>
            <a:spLocks noGrp="1"/>
          </p:cNvSpPr>
          <p:nvPr>
            <p:ph type="dt" sz="half" idx="10"/>
          </p:nvPr>
        </p:nvSpPr>
        <p:spPr/>
        <p:txBody>
          <a:bodyPr/>
          <a:lstStyle/>
          <a:p>
            <a:fld id="{E4C58794-137B-4353-BE94-15EF89D06302}" type="datetimeFigureOut">
              <a:rPr lang="lv-LV" smtClean="0"/>
              <a:t>19.02.2025</a:t>
            </a:fld>
            <a:endParaRPr lang="lv-LV"/>
          </a:p>
        </p:txBody>
      </p:sp>
      <p:sp>
        <p:nvSpPr>
          <p:cNvPr id="5" name="Kājenes vietturis 4">
            <a:extLst>
              <a:ext uri="{FF2B5EF4-FFF2-40B4-BE49-F238E27FC236}">
                <a16:creationId xmlns:a16="http://schemas.microsoft.com/office/drawing/2014/main" id="{8C2CF246-B62A-7706-89E1-BF9C0888885B}"/>
              </a:ext>
            </a:extLst>
          </p:cNvPr>
          <p:cNvSpPr>
            <a:spLocks noGrp="1"/>
          </p:cNvSpPr>
          <p:nvPr>
            <p:ph type="ftr" sz="quarter" idx="11"/>
          </p:nvPr>
        </p:nvSpPr>
        <p:spPr/>
        <p:txBody>
          <a:bodyPr/>
          <a:lstStyle/>
          <a:p>
            <a:endParaRPr lang="lv-LV"/>
          </a:p>
        </p:txBody>
      </p:sp>
      <p:sp>
        <p:nvSpPr>
          <p:cNvPr id="6" name="Slaida numura vietturis 5">
            <a:extLst>
              <a:ext uri="{FF2B5EF4-FFF2-40B4-BE49-F238E27FC236}">
                <a16:creationId xmlns:a16="http://schemas.microsoft.com/office/drawing/2014/main" id="{903F6AE9-3935-CFB1-B273-C3EE1F6BF5F1}"/>
              </a:ext>
            </a:extLst>
          </p:cNvPr>
          <p:cNvSpPr>
            <a:spLocks noGrp="1"/>
          </p:cNvSpPr>
          <p:nvPr>
            <p:ph type="sldNum" sz="quarter" idx="12"/>
          </p:nvPr>
        </p:nvSpPr>
        <p:spPr/>
        <p:txBody>
          <a:bodyPr/>
          <a:lstStyle/>
          <a:p>
            <a:fld id="{7E6B6103-E1CB-4960-BCE2-799C51AAA2E2}" type="slidenum">
              <a:rPr lang="lv-LV" smtClean="0"/>
              <a:t>‹#›</a:t>
            </a:fld>
            <a:endParaRPr lang="lv-LV"/>
          </a:p>
        </p:txBody>
      </p:sp>
    </p:spTree>
    <p:extLst>
      <p:ext uri="{BB962C8B-B14F-4D97-AF65-F5344CB8AC3E}">
        <p14:creationId xmlns:p14="http://schemas.microsoft.com/office/powerpoint/2010/main" val="362793221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Title and Conten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438400" y="381000"/>
            <a:ext cx="9144000" cy="1036643"/>
          </a:xfrm>
          <a:prstGeom prst="rect">
            <a:avLst/>
          </a:prstGeom>
        </p:spPr>
        <p:txBody>
          <a:bodyPr anchor="t">
            <a:normAutofit/>
          </a:bodyPr>
          <a:lstStyle>
            <a:lvl1pPr algn="l">
              <a:defRPr sz="3200" b="1">
                <a:latin typeface="Verdana" panose="020B0604030504040204" pitchFamily="34" charset="0"/>
                <a:ea typeface="Verdana" panose="020B0604030504040204" pitchFamily="34" charset="0"/>
                <a:cs typeface="Verdana" panose="020B0604030504040204" pitchFamily="34" charset="0"/>
              </a:defRPr>
            </a:lvl1pPr>
          </a:lstStyle>
          <a:p>
            <a:r>
              <a:rPr lang="lv-LV"/>
              <a:t>Virsraksts</a:t>
            </a:r>
            <a:endParaRPr lang="en-US"/>
          </a:p>
        </p:txBody>
      </p:sp>
      <p:sp>
        <p:nvSpPr>
          <p:cNvPr id="3" name="Content Placeholder 2"/>
          <p:cNvSpPr>
            <a:spLocks noGrp="1"/>
          </p:cNvSpPr>
          <p:nvPr>
            <p:ph idx="1" hasCustomPrompt="1"/>
          </p:nvPr>
        </p:nvSpPr>
        <p:spPr>
          <a:xfrm>
            <a:off x="2438400" y="1701800"/>
            <a:ext cx="9144000" cy="4470400"/>
          </a:xfrm>
          <a:prstGeom prst="rect">
            <a:avLst/>
          </a:prstGeom>
        </p:spPr>
        <p:txBody>
          <a:bodyPr>
            <a:normAutofit/>
          </a:bodyPr>
          <a:lstStyle>
            <a:lvl1pPr marL="0" indent="0">
              <a:buFont typeface="Arial" pitchFamily="34" charset="0"/>
              <a:buNone/>
              <a:defRPr sz="2667">
                <a:latin typeface="Verdana" panose="020B0604030504040204" pitchFamily="34" charset="0"/>
                <a:ea typeface="Verdana" panose="020B0604030504040204" pitchFamily="34" charset="0"/>
                <a:cs typeface="Verdana" panose="020B0604030504040204" pitchFamily="34" charset="0"/>
              </a:defRPr>
            </a:lvl1pPr>
            <a:lvl2pPr>
              <a:defRPr sz="2667">
                <a:latin typeface="Times New Roman" panose="02020603050405020304" pitchFamily="18" charset="0"/>
                <a:cs typeface="Times New Roman" panose="02020603050405020304" pitchFamily="18" charset="0"/>
              </a:defRPr>
            </a:lvl2pPr>
            <a:lvl3pPr>
              <a:defRPr sz="2667">
                <a:latin typeface="Times New Roman" panose="02020603050405020304" pitchFamily="18" charset="0"/>
                <a:cs typeface="Times New Roman" panose="02020603050405020304" pitchFamily="18" charset="0"/>
              </a:defRPr>
            </a:lvl3pPr>
            <a:lvl4pPr>
              <a:defRPr sz="2667">
                <a:latin typeface="Times New Roman" panose="02020603050405020304" pitchFamily="18" charset="0"/>
                <a:cs typeface="Times New Roman" panose="02020603050405020304" pitchFamily="18" charset="0"/>
              </a:defRPr>
            </a:lvl4pPr>
            <a:lvl5pPr>
              <a:defRPr sz="2667">
                <a:latin typeface="Times New Roman" panose="02020603050405020304" pitchFamily="18" charset="0"/>
                <a:cs typeface="Times New Roman" panose="02020603050405020304" pitchFamily="18" charset="0"/>
              </a:defRPr>
            </a:lvl5pPr>
          </a:lstStyle>
          <a:p>
            <a:pPr lvl="0"/>
            <a:r>
              <a:rPr lang="lv-LV"/>
              <a:t>Teksts/attēls</a:t>
            </a:r>
            <a:endParaRPr lang="en-US"/>
          </a:p>
        </p:txBody>
      </p:sp>
      <p:sp>
        <p:nvSpPr>
          <p:cNvPr id="7" name="Slide Number Placeholder 22"/>
          <p:cNvSpPr>
            <a:spLocks noGrp="1"/>
          </p:cNvSpPr>
          <p:nvPr>
            <p:ph type="sldNum" sz="quarter" idx="13"/>
          </p:nvPr>
        </p:nvSpPr>
        <p:spPr>
          <a:xfrm>
            <a:off x="11582400" y="6375400"/>
            <a:ext cx="406400" cy="304800"/>
          </a:xfrm>
          <a:prstGeom prst="rect">
            <a:avLst/>
          </a:prstGeom>
        </p:spPr>
        <p:txBody>
          <a:bodyPr/>
          <a:lstStyle>
            <a:lvl1pPr>
              <a:defRPr sz="1333">
                <a:latin typeface="Verdana" pitchFamily="34" charset="0"/>
              </a:defRPr>
            </a:lvl1pPr>
          </a:lstStyle>
          <a:p>
            <a:pPr>
              <a:defRPr/>
            </a:pPr>
            <a:fld id="{FB6BCA4D-2E23-422A-87E3-BF6857D92014}" type="slidenum">
              <a:rPr lang="en-US"/>
              <a:pPr>
                <a:defRPr/>
              </a:pPr>
              <a:t>‹#›</a:t>
            </a:fld>
            <a:endParaRPr lang="en-US"/>
          </a:p>
        </p:txBody>
      </p:sp>
    </p:spTree>
    <p:extLst>
      <p:ext uri="{BB962C8B-B14F-4D97-AF65-F5344CB8AC3E}">
        <p14:creationId xmlns:p14="http://schemas.microsoft.com/office/powerpoint/2010/main" val="50754001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44380" y="4352544"/>
            <a:ext cx="8207652" cy="1239894"/>
          </a:xfrm>
          <a:noFill/>
        </p:spPr>
        <p:txBody>
          <a:bodyPr>
            <a:normAutofit/>
          </a:bodyPr>
          <a:lstStyle>
            <a:lvl1pPr marL="0" indent="0" algn="l">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10" name="Date Placeholder 7">
            <a:extLst>
              <a:ext uri="{FF2B5EF4-FFF2-40B4-BE49-F238E27FC236}">
                <a16:creationId xmlns:a16="http://schemas.microsoft.com/office/drawing/2014/main" id="{A6CD2FBA-7F6A-7C45-9AE1-34EDBAD98BFE}"/>
              </a:ext>
            </a:extLst>
          </p:cNvPr>
          <p:cNvSpPr>
            <a:spLocks noGrp="1"/>
          </p:cNvSpPr>
          <p:nvPr>
            <p:ph type="dt" sz="half" idx="10"/>
          </p:nvPr>
        </p:nvSpPr>
        <p:spPr>
          <a:xfrm>
            <a:off x="7893286" y="6253150"/>
            <a:ext cx="2753746" cy="323968"/>
          </a:xfrm>
        </p:spPr>
        <p:txBody>
          <a:bodyPr/>
          <a:lstStyle>
            <a:lvl1pPr>
              <a:defRPr>
                <a:solidFill>
                  <a:srgbClr val="7C9396"/>
                </a:solidFill>
              </a:defRPr>
            </a:lvl1pPr>
          </a:lstStyle>
          <a:p>
            <a:r>
              <a:rPr lang="en-US"/>
              <a:t>19/05/2021</a:t>
            </a:r>
            <a:endParaRPr lang="en-LV"/>
          </a:p>
        </p:txBody>
      </p:sp>
      <p:sp>
        <p:nvSpPr>
          <p:cNvPr id="11" name="Footer Placeholder 8">
            <a:extLst>
              <a:ext uri="{FF2B5EF4-FFF2-40B4-BE49-F238E27FC236}">
                <a16:creationId xmlns:a16="http://schemas.microsoft.com/office/drawing/2014/main" id="{177E20F1-29C6-AB46-B9B5-C50CF791241B}"/>
              </a:ext>
            </a:extLst>
          </p:cNvPr>
          <p:cNvSpPr>
            <a:spLocks noGrp="1"/>
          </p:cNvSpPr>
          <p:nvPr>
            <p:ph type="ftr" sz="quarter" idx="11"/>
          </p:nvPr>
        </p:nvSpPr>
        <p:spPr>
          <a:xfrm>
            <a:off x="995461" y="6236208"/>
            <a:ext cx="5901189" cy="320040"/>
          </a:xfrm>
        </p:spPr>
        <p:txBody>
          <a:bodyPr/>
          <a:lstStyle>
            <a:lvl1pPr>
              <a:defRPr>
                <a:solidFill>
                  <a:schemeClr val="tx1">
                    <a:alpha val="70000"/>
                  </a:schemeClr>
                </a:solidFill>
              </a:defRPr>
            </a:lvl1pPr>
          </a:lstStyle>
          <a:p>
            <a:r>
              <a:rPr lang="en-GB"/>
              <a:t>Sabiedrības integrācijas fonds</a:t>
            </a:r>
            <a:endParaRPr lang="en-LV"/>
          </a:p>
        </p:txBody>
      </p:sp>
      <p:sp>
        <p:nvSpPr>
          <p:cNvPr id="12" name="Slide Number Placeholder 9">
            <a:extLst>
              <a:ext uri="{FF2B5EF4-FFF2-40B4-BE49-F238E27FC236}">
                <a16:creationId xmlns:a16="http://schemas.microsoft.com/office/drawing/2014/main" id="{A55730A0-E0D8-6743-9CD6-B19F08E10814}"/>
              </a:ext>
            </a:extLst>
          </p:cNvPr>
          <p:cNvSpPr>
            <a:spLocks noGrp="1"/>
          </p:cNvSpPr>
          <p:nvPr>
            <p:ph type="sldNum" sz="quarter" idx="12"/>
          </p:nvPr>
        </p:nvSpPr>
        <p:spPr>
          <a:xfrm>
            <a:off x="10830779" y="6232254"/>
            <a:ext cx="365760" cy="365760"/>
          </a:xfrm>
          <a:solidFill>
            <a:srgbClr val="7C9396">
              <a:alpha val="70000"/>
            </a:srgbClr>
          </a:solidFill>
        </p:spPr>
        <p:txBody>
          <a:bodyPr/>
          <a:lstStyle/>
          <a:p>
            <a:fld id="{C19BB808-219E-9441-9CD5-6E582F9AE2E3}" type="slidenum">
              <a:rPr lang="en-LV" smtClean="0"/>
              <a:t>‹#›</a:t>
            </a:fld>
            <a:endParaRPr lang="en-LV"/>
          </a:p>
        </p:txBody>
      </p:sp>
      <p:sp>
        <p:nvSpPr>
          <p:cNvPr id="4" name="Title 3">
            <a:extLst>
              <a:ext uri="{FF2B5EF4-FFF2-40B4-BE49-F238E27FC236}">
                <a16:creationId xmlns:a16="http://schemas.microsoft.com/office/drawing/2014/main" id="{5B05563C-7AB9-8843-81FD-1D53D7F42A1E}"/>
              </a:ext>
            </a:extLst>
          </p:cNvPr>
          <p:cNvSpPr>
            <a:spLocks noGrp="1"/>
          </p:cNvSpPr>
          <p:nvPr>
            <p:ph type="title" hasCustomPrompt="1"/>
          </p:nvPr>
        </p:nvSpPr>
        <p:spPr>
          <a:xfrm>
            <a:off x="944380" y="2503112"/>
            <a:ext cx="8375432" cy="1188720"/>
          </a:xfrm>
          <a:noFill/>
          <a:ln>
            <a:noFill/>
          </a:ln>
        </p:spPr>
        <p:txBody>
          <a:bodyPr>
            <a:noAutofit/>
          </a:bodyPr>
          <a:lstStyle>
            <a:lvl1pPr algn="l">
              <a:defRPr sz="5000" cap="none">
                <a:solidFill>
                  <a:schemeClr val="tx1"/>
                </a:solidFill>
              </a:defRPr>
            </a:lvl1pPr>
          </a:lstStyle>
          <a:p>
            <a:r>
              <a:rPr lang="en-GB"/>
              <a:t>Click to edit master title style</a:t>
            </a:r>
            <a:endParaRPr lang="en-LV"/>
          </a:p>
        </p:txBody>
      </p:sp>
    </p:spTree>
    <p:extLst>
      <p:ext uri="{BB962C8B-B14F-4D97-AF65-F5344CB8AC3E}">
        <p14:creationId xmlns:p14="http://schemas.microsoft.com/office/powerpoint/2010/main" val="437265199"/>
      </p:ext>
    </p:extLst>
  </p:cSld>
  <p:clrMapOvr>
    <a:overrideClrMapping bg1="dk1" tx1="lt1" bg2="dk2" tx2="lt2" accent1="accent1" accent2="accent2" accent3="accent3" accent4="accent4" accent5="accent5" accent6="accent6" hlink="hlink" folHlink="folHlink"/>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830835" y="435399"/>
            <a:ext cx="6184562" cy="1365148"/>
          </a:xfrm>
          <a:noFill/>
          <a:ln>
            <a:noFill/>
          </a:ln>
        </p:spPr>
        <p:txBody>
          <a:bodyPr>
            <a:normAutofit/>
          </a:bodyPr>
          <a:lstStyle>
            <a:lvl1pPr algn="l">
              <a:defRPr sz="4000" cap="none" spc="0">
                <a:solidFill>
                  <a:schemeClr val="bg1"/>
                </a:solidFill>
              </a:defRPr>
            </a:lvl1pPr>
          </a:lstStyle>
          <a:p>
            <a:r>
              <a:rPr lang="en-GB"/>
              <a:t>Click to edit master title style</a:t>
            </a:r>
            <a:endParaRPr lang="en-US"/>
          </a:p>
        </p:txBody>
      </p:sp>
      <p:sp>
        <p:nvSpPr>
          <p:cNvPr id="3" name="Content Placeholder 2"/>
          <p:cNvSpPr>
            <a:spLocks noGrp="1"/>
          </p:cNvSpPr>
          <p:nvPr>
            <p:ph idx="1"/>
          </p:nvPr>
        </p:nvSpPr>
        <p:spPr>
          <a:xfrm>
            <a:off x="995461" y="1800547"/>
            <a:ext cx="10201078" cy="4431707"/>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0" name="Date Placeholder 7">
            <a:extLst>
              <a:ext uri="{FF2B5EF4-FFF2-40B4-BE49-F238E27FC236}">
                <a16:creationId xmlns:a16="http://schemas.microsoft.com/office/drawing/2014/main" id="{887AF835-2D3A-BD4A-B351-0A47398D83E7}"/>
              </a:ext>
            </a:extLst>
          </p:cNvPr>
          <p:cNvSpPr>
            <a:spLocks noGrp="1"/>
          </p:cNvSpPr>
          <p:nvPr>
            <p:ph type="dt" sz="half" idx="10"/>
          </p:nvPr>
        </p:nvSpPr>
        <p:spPr>
          <a:xfrm>
            <a:off x="7893286" y="6253150"/>
            <a:ext cx="2753746" cy="323968"/>
          </a:xfrm>
        </p:spPr>
        <p:txBody>
          <a:bodyPr/>
          <a:lstStyle>
            <a:lvl1pPr>
              <a:defRPr>
                <a:solidFill>
                  <a:srgbClr val="7C9396"/>
                </a:solidFill>
              </a:defRPr>
            </a:lvl1pPr>
          </a:lstStyle>
          <a:p>
            <a:r>
              <a:rPr lang="en-US"/>
              <a:t>19/05/2021</a:t>
            </a:r>
            <a:endParaRPr lang="en-LV"/>
          </a:p>
        </p:txBody>
      </p:sp>
      <p:sp>
        <p:nvSpPr>
          <p:cNvPr id="11" name="Footer Placeholder 8">
            <a:extLst>
              <a:ext uri="{FF2B5EF4-FFF2-40B4-BE49-F238E27FC236}">
                <a16:creationId xmlns:a16="http://schemas.microsoft.com/office/drawing/2014/main" id="{66711CB4-7503-E644-8A4C-882DC9AFCA6E}"/>
              </a:ext>
            </a:extLst>
          </p:cNvPr>
          <p:cNvSpPr>
            <a:spLocks noGrp="1"/>
          </p:cNvSpPr>
          <p:nvPr>
            <p:ph type="ftr" sz="quarter" idx="11"/>
          </p:nvPr>
        </p:nvSpPr>
        <p:spPr>
          <a:xfrm>
            <a:off x="995461" y="6236208"/>
            <a:ext cx="5901189" cy="320040"/>
          </a:xfrm>
        </p:spPr>
        <p:txBody>
          <a:bodyPr/>
          <a:lstStyle>
            <a:lvl1pPr>
              <a:defRPr>
                <a:solidFill>
                  <a:srgbClr val="7C9396">
                    <a:alpha val="70000"/>
                  </a:srgbClr>
                </a:solidFill>
              </a:defRPr>
            </a:lvl1pPr>
          </a:lstStyle>
          <a:p>
            <a:r>
              <a:rPr lang="en-GB"/>
              <a:t>Sabiedrības integrācijas fonds</a:t>
            </a:r>
            <a:endParaRPr lang="en-LV"/>
          </a:p>
        </p:txBody>
      </p:sp>
      <p:sp>
        <p:nvSpPr>
          <p:cNvPr id="12" name="Slide Number Placeholder 9">
            <a:extLst>
              <a:ext uri="{FF2B5EF4-FFF2-40B4-BE49-F238E27FC236}">
                <a16:creationId xmlns:a16="http://schemas.microsoft.com/office/drawing/2014/main" id="{E73824C8-6894-7145-B438-77C49CB46E4F}"/>
              </a:ext>
            </a:extLst>
          </p:cNvPr>
          <p:cNvSpPr>
            <a:spLocks noGrp="1"/>
          </p:cNvSpPr>
          <p:nvPr>
            <p:ph type="sldNum" sz="quarter" idx="12"/>
          </p:nvPr>
        </p:nvSpPr>
        <p:spPr>
          <a:xfrm>
            <a:off x="10830779" y="6232254"/>
            <a:ext cx="365760" cy="365760"/>
          </a:xfrm>
          <a:solidFill>
            <a:srgbClr val="7C9396">
              <a:alpha val="70000"/>
            </a:srgbClr>
          </a:solidFill>
        </p:spPr>
        <p:txBody>
          <a:bodyPr/>
          <a:lstStyle/>
          <a:p>
            <a:fld id="{C19BB808-219E-9441-9CD5-6E582F9AE2E3}" type="slidenum">
              <a:rPr lang="en-LV" smtClean="0"/>
              <a:t>‹#›</a:t>
            </a:fld>
            <a:endParaRPr lang="en-LV"/>
          </a:p>
        </p:txBody>
      </p:sp>
    </p:spTree>
    <p:extLst>
      <p:ext uri="{BB962C8B-B14F-4D97-AF65-F5344CB8AC3E}">
        <p14:creationId xmlns:p14="http://schemas.microsoft.com/office/powerpoint/2010/main" val="283924471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Section Header">
    <p:bg>
      <p:bgPr>
        <a:solidFill>
          <a:schemeClr val="tx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E9F0B8CE-65F9-A94E-AC7E-073B48D30B11}"/>
              </a:ext>
            </a:extLst>
          </p:cNvPr>
          <p:cNvSpPr>
            <a:spLocks noGrp="1"/>
          </p:cNvSpPr>
          <p:nvPr>
            <p:ph type="pic" sz="quarter" idx="13"/>
          </p:nvPr>
        </p:nvSpPr>
        <p:spPr>
          <a:xfrm>
            <a:off x="0" y="0"/>
            <a:ext cx="12192000" cy="6858000"/>
          </a:xfrm>
          <a:pattFill prst="lgCheck">
            <a:fgClr>
              <a:srgbClr val="DAE1E1"/>
            </a:fgClr>
            <a:bgClr>
              <a:srgbClr val="F2F4F4"/>
            </a:bgClr>
          </a:pattFill>
        </p:spPr>
        <p:txBody>
          <a:bodyPr/>
          <a:lstStyle/>
          <a:p>
            <a:r>
              <a:rPr lang="en-GB"/>
              <a:t>Click icon to add picture</a:t>
            </a:r>
            <a:endParaRPr lang="en-LV"/>
          </a:p>
        </p:txBody>
      </p:sp>
      <p:sp>
        <p:nvSpPr>
          <p:cNvPr id="2" name="Title 1"/>
          <p:cNvSpPr>
            <a:spLocks noGrp="1"/>
          </p:cNvSpPr>
          <p:nvPr>
            <p:ph type="title" hasCustomPrompt="1"/>
          </p:nvPr>
        </p:nvSpPr>
        <p:spPr bwMode="blackWhite">
          <a:xfrm>
            <a:off x="1600200" y="2386744"/>
            <a:ext cx="8991600" cy="1645920"/>
          </a:xfrm>
          <a:noFill/>
          <a:ln w="38100">
            <a:noFill/>
          </a:ln>
        </p:spPr>
        <p:txBody>
          <a:bodyPr lIns="274320" rIns="274320" anchor="ctr" anchorCtr="1">
            <a:noAutofit/>
          </a:bodyPr>
          <a:lstStyle>
            <a:lvl1pPr>
              <a:defRPr sz="5000" cap="none" spc="0">
                <a:solidFill>
                  <a:schemeClr val="tx1"/>
                </a:solidFill>
              </a:defRPr>
            </a:lvl1pPr>
          </a:lstStyle>
          <a:p>
            <a:r>
              <a:rPr lang="en-GB"/>
              <a:t>Click to edit master title style</a:t>
            </a:r>
            <a:endParaRPr lang="en-US"/>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10" name="Date Placeholder 7">
            <a:extLst>
              <a:ext uri="{FF2B5EF4-FFF2-40B4-BE49-F238E27FC236}">
                <a16:creationId xmlns:a16="http://schemas.microsoft.com/office/drawing/2014/main" id="{66BDA2F8-68CA-884C-ABFA-701B220381E1}"/>
              </a:ext>
            </a:extLst>
          </p:cNvPr>
          <p:cNvSpPr>
            <a:spLocks noGrp="1"/>
          </p:cNvSpPr>
          <p:nvPr>
            <p:ph type="dt" sz="half" idx="10"/>
          </p:nvPr>
        </p:nvSpPr>
        <p:spPr>
          <a:xfrm>
            <a:off x="8442793" y="6253150"/>
            <a:ext cx="2753746" cy="323968"/>
          </a:xfrm>
        </p:spPr>
        <p:txBody>
          <a:bodyPr/>
          <a:lstStyle>
            <a:lvl1pPr>
              <a:defRPr>
                <a:solidFill>
                  <a:schemeClr val="tx1"/>
                </a:solidFill>
              </a:defRPr>
            </a:lvl1pPr>
          </a:lstStyle>
          <a:p>
            <a:r>
              <a:rPr lang="en-US"/>
              <a:t>19/05/2021</a:t>
            </a:r>
            <a:endParaRPr lang="en-LV"/>
          </a:p>
        </p:txBody>
      </p:sp>
      <p:sp>
        <p:nvSpPr>
          <p:cNvPr id="11" name="Footer Placeholder 8">
            <a:extLst>
              <a:ext uri="{FF2B5EF4-FFF2-40B4-BE49-F238E27FC236}">
                <a16:creationId xmlns:a16="http://schemas.microsoft.com/office/drawing/2014/main" id="{87AF38B6-BEDD-6D41-BB12-8A98E128AEBC}"/>
              </a:ext>
            </a:extLst>
          </p:cNvPr>
          <p:cNvSpPr>
            <a:spLocks noGrp="1"/>
          </p:cNvSpPr>
          <p:nvPr>
            <p:ph type="ftr" sz="quarter" idx="11"/>
          </p:nvPr>
        </p:nvSpPr>
        <p:spPr>
          <a:xfrm>
            <a:off x="995461" y="6236208"/>
            <a:ext cx="5901189" cy="320040"/>
          </a:xfrm>
        </p:spPr>
        <p:txBody>
          <a:bodyPr/>
          <a:lstStyle>
            <a:lvl1pPr>
              <a:defRPr>
                <a:solidFill>
                  <a:schemeClr val="tx1">
                    <a:alpha val="70000"/>
                  </a:schemeClr>
                </a:solidFill>
              </a:defRPr>
            </a:lvl1pPr>
          </a:lstStyle>
          <a:p>
            <a:r>
              <a:rPr lang="en-GB"/>
              <a:t>Sabiedrības integrācijas fonds</a:t>
            </a:r>
            <a:endParaRPr lang="en-LV"/>
          </a:p>
        </p:txBody>
      </p:sp>
    </p:spTree>
    <p:extLst>
      <p:ext uri="{BB962C8B-B14F-4D97-AF65-F5344CB8AC3E}">
        <p14:creationId xmlns:p14="http://schemas.microsoft.com/office/powerpoint/2010/main" val="1776784647"/>
      </p:ext>
    </p:extLst>
  </p:cSld>
  <p:clrMapOvr>
    <a:overrideClrMapping bg1="dk1" tx1="lt1" bg2="dk2" tx2="lt2" accent1="accent1" accent2="accent2" accent3="accent3" accent4="accent4" accent5="accent5" accent6="accent6" hlink="hlink" folHlink="folHlink"/>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1_Section Header">
    <p:bg>
      <p:bgPr>
        <a:solidFill>
          <a:srgbClr val="800024"/>
        </a:solidFill>
        <a:effectLst/>
      </p:bgPr>
    </p:bg>
    <p:spTree>
      <p:nvGrpSpPr>
        <p:cNvPr id="1" name=""/>
        <p:cNvGrpSpPr/>
        <p:nvPr/>
      </p:nvGrpSpPr>
      <p:grpSpPr>
        <a:xfrm>
          <a:off x="0" y="0"/>
          <a:ext cx="0" cy="0"/>
          <a:chOff x="0" y="0"/>
          <a:chExt cx="0" cy="0"/>
        </a:xfrm>
      </p:grpSpPr>
      <p:sp>
        <p:nvSpPr>
          <p:cNvPr id="24" name="Picture Placeholder 23">
            <a:extLst>
              <a:ext uri="{FF2B5EF4-FFF2-40B4-BE49-F238E27FC236}">
                <a16:creationId xmlns:a16="http://schemas.microsoft.com/office/drawing/2014/main" id="{774A0244-6E26-4D41-AFC1-011CA034E8C7}"/>
              </a:ext>
            </a:extLst>
          </p:cNvPr>
          <p:cNvSpPr>
            <a:spLocks noGrp="1"/>
          </p:cNvSpPr>
          <p:nvPr>
            <p:ph type="pic" sz="quarter" idx="12"/>
          </p:nvPr>
        </p:nvSpPr>
        <p:spPr>
          <a:xfrm>
            <a:off x="0" y="0"/>
            <a:ext cx="12192000" cy="6858001"/>
          </a:xfrm>
          <a:custGeom>
            <a:avLst/>
            <a:gdLst>
              <a:gd name="connsiteX0" fmla="*/ 9234622 w 12192000"/>
              <a:gd name="connsiteY0" fmla="*/ 0 h 6858001"/>
              <a:gd name="connsiteX1" fmla="*/ 12192000 w 12192000"/>
              <a:gd name="connsiteY1" fmla="*/ 0 h 6858001"/>
              <a:gd name="connsiteX2" fmla="*/ 12192000 w 12192000"/>
              <a:gd name="connsiteY2" fmla="*/ 6743573 h 6858001"/>
              <a:gd name="connsiteX3" fmla="*/ 11964519 w 12192000"/>
              <a:gd name="connsiteY3" fmla="*/ 6688861 h 6858001"/>
              <a:gd name="connsiteX4" fmla="*/ 7726680 w 12192000"/>
              <a:gd name="connsiteY4" fmla="*/ 6236208 h 6858001"/>
              <a:gd name="connsiteX5" fmla="*/ 3067365 w 12192000"/>
              <a:gd name="connsiteY5" fmla="*/ 6790232 h 6858001"/>
              <a:gd name="connsiteX6" fmla="*/ 2816381 w 12192000"/>
              <a:gd name="connsiteY6" fmla="*/ 6858001 h 6858001"/>
              <a:gd name="connsiteX7" fmla="*/ 0 w 12192000"/>
              <a:gd name="connsiteY7" fmla="*/ 6858001 h 6858001"/>
              <a:gd name="connsiteX8" fmla="*/ 0 w 12192000"/>
              <a:gd name="connsiteY8" fmla="*/ 17397 h 6858001"/>
              <a:gd name="connsiteX9" fmla="*/ 343305 w 12192000"/>
              <a:gd name="connsiteY9" fmla="*/ 99967 h 6858001"/>
              <a:gd name="connsiteX10" fmla="*/ 4581144 w 12192000"/>
              <a:gd name="connsiteY10" fmla="*/ 552619 h 6858001"/>
              <a:gd name="connsiteX11" fmla="*/ 8818983 w 12192000"/>
              <a:gd name="connsiteY11" fmla="*/ 99967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192000" h="6858001">
                <a:moveTo>
                  <a:pt x="9234622" y="0"/>
                </a:moveTo>
                <a:lnTo>
                  <a:pt x="12192000" y="0"/>
                </a:lnTo>
                <a:lnTo>
                  <a:pt x="12192000" y="6743573"/>
                </a:lnTo>
                <a:lnTo>
                  <a:pt x="11964519" y="6688861"/>
                </a:lnTo>
                <a:cubicBezTo>
                  <a:pt x="10682509" y="6398773"/>
                  <a:pt x="9245022" y="6236208"/>
                  <a:pt x="7726680" y="6236208"/>
                </a:cubicBezTo>
                <a:cubicBezTo>
                  <a:pt x="6039634" y="6236208"/>
                  <a:pt x="4452408" y="6436906"/>
                  <a:pt x="3067365" y="6790232"/>
                </a:cubicBezTo>
                <a:lnTo>
                  <a:pt x="2816381" y="6858001"/>
                </a:lnTo>
                <a:lnTo>
                  <a:pt x="0" y="6858001"/>
                </a:lnTo>
                <a:lnTo>
                  <a:pt x="0" y="17397"/>
                </a:lnTo>
                <a:lnTo>
                  <a:pt x="343305" y="99967"/>
                </a:lnTo>
                <a:cubicBezTo>
                  <a:pt x="1625315" y="390054"/>
                  <a:pt x="3062803" y="552619"/>
                  <a:pt x="4581144" y="552619"/>
                </a:cubicBezTo>
                <a:cubicBezTo>
                  <a:pt x="6099486" y="552619"/>
                  <a:pt x="7536973" y="390054"/>
                  <a:pt x="8818983" y="99967"/>
                </a:cubicBezTo>
                <a:close/>
              </a:path>
            </a:pathLst>
          </a:custGeom>
          <a:pattFill prst="lgCheck">
            <a:fgClr>
              <a:srgbClr val="F2F4F4"/>
            </a:fgClr>
            <a:bgClr>
              <a:srgbClr val="DAE1E1"/>
            </a:bgClr>
          </a:pattFill>
        </p:spPr>
        <p:txBody>
          <a:bodyPr wrap="square">
            <a:noAutofit/>
          </a:bodyPr>
          <a:lstStyle/>
          <a:p>
            <a:r>
              <a:rPr lang="en-GB"/>
              <a:t>Click icon to add picture</a:t>
            </a:r>
            <a:endParaRPr lang="en-LV"/>
          </a:p>
        </p:txBody>
      </p:sp>
      <p:sp>
        <p:nvSpPr>
          <p:cNvPr id="2" name="Title 1"/>
          <p:cNvSpPr>
            <a:spLocks noGrp="1"/>
          </p:cNvSpPr>
          <p:nvPr>
            <p:ph type="title" hasCustomPrompt="1"/>
          </p:nvPr>
        </p:nvSpPr>
        <p:spPr bwMode="blackWhite">
          <a:xfrm>
            <a:off x="1600200" y="2386744"/>
            <a:ext cx="8991600" cy="1645920"/>
          </a:xfrm>
          <a:noFill/>
          <a:ln w="38100">
            <a:noFill/>
          </a:ln>
        </p:spPr>
        <p:txBody>
          <a:bodyPr lIns="274320" rIns="274320" anchor="ctr" anchorCtr="1">
            <a:noAutofit/>
          </a:bodyPr>
          <a:lstStyle>
            <a:lvl1pPr>
              <a:defRPr sz="5000" cap="none" spc="0">
                <a:solidFill>
                  <a:schemeClr val="tx1"/>
                </a:solidFill>
              </a:defRPr>
            </a:lvl1pPr>
          </a:lstStyle>
          <a:p>
            <a:r>
              <a:rPr lang="en-GB"/>
              <a:t>Click to edit master title style</a:t>
            </a:r>
            <a:endParaRPr lang="en-US"/>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10" name="Date Placeholder 7">
            <a:extLst>
              <a:ext uri="{FF2B5EF4-FFF2-40B4-BE49-F238E27FC236}">
                <a16:creationId xmlns:a16="http://schemas.microsoft.com/office/drawing/2014/main" id="{66BDA2F8-68CA-884C-ABFA-701B220381E1}"/>
              </a:ext>
            </a:extLst>
          </p:cNvPr>
          <p:cNvSpPr>
            <a:spLocks noGrp="1"/>
          </p:cNvSpPr>
          <p:nvPr>
            <p:ph type="dt" sz="half" idx="10"/>
          </p:nvPr>
        </p:nvSpPr>
        <p:spPr>
          <a:xfrm>
            <a:off x="8442793" y="6253150"/>
            <a:ext cx="2753746" cy="323968"/>
          </a:xfrm>
        </p:spPr>
        <p:txBody>
          <a:bodyPr/>
          <a:lstStyle>
            <a:lvl1pPr>
              <a:defRPr>
                <a:solidFill>
                  <a:schemeClr val="tx1"/>
                </a:solidFill>
              </a:defRPr>
            </a:lvl1pPr>
          </a:lstStyle>
          <a:p>
            <a:r>
              <a:rPr lang="en-US"/>
              <a:t>19/05/2021</a:t>
            </a:r>
            <a:endParaRPr lang="en-LV"/>
          </a:p>
        </p:txBody>
      </p:sp>
      <p:sp>
        <p:nvSpPr>
          <p:cNvPr id="11" name="Footer Placeholder 8">
            <a:extLst>
              <a:ext uri="{FF2B5EF4-FFF2-40B4-BE49-F238E27FC236}">
                <a16:creationId xmlns:a16="http://schemas.microsoft.com/office/drawing/2014/main" id="{87AF38B6-BEDD-6D41-BB12-8A98E128AEBC}"/>
              </a:ext>
            </a:extLst>
          </p:cNvPr>
          <p:cNvSpPr>
            <a:spLocks noGrp="1"/>
          </p:cNvSpPr>
          <p:nvPr>
            <p:ph type="ftr" sz="quarter" idx="11"/>
          </p:nvPr>
        </p:nvSpPr>
        <p:spPr>
          <a:xfrm>
            <a:off x="995461" y="6236208"/>
            <a:ext cx="5901189" cy="320040"/>
          </a:xfrm>
        </p:spPr>
        <p:txBody>
          <a:bodyPr/>
          <a:lstStyle>
            <a:lvl1pPr>
              <a:defRPr>
                <a:solidFill>
                  <a:schemeClr val="tx1">
                    <a:alpha val="70000"/>
                  </a:schemeClr>
                </a:solidFill>
              </a:defRPr>
            </a:lvl1pPr>
          </a:lstStyle>
          <a:p>
            <a:r>
              <a:rPr lang="en-GB"/>
              <a:t>Sabiedrības integrācijas fonds</a:t>
            </a:r>
            <a:endParaRPr lang="en-LV"/>
          </a:p>
        </p:txBody>
      </p:sp>
    </p:spTree>
    <p:extLst>
      <p:ext uri="{BB962C8B-B14F-4D97-AF65-F5344CB8AC3E}">
        <p14:creationId xmlns:p14="http://schemas.microsoft.com/office/powerpoint/2010/main" val="1046900166"/>
      </p:ext>
    </p:extLst>
  </p:cSld>
  <p:clrMapOvr>
    <a:overrideClrMapping bg1="dk1" tx1="lt1" bg2="dk2" tx2="lt2" accent1="accent1" accent2="accent2" accent3="accent3" accent4="accent4" accent5="accent5" accent6="accent6" hlink="hlink" folHlink="folHlink"/>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Obj" preserve="1">
  <p:cSld name="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995461" y="1741489"/>
            <a:ext cx="4589793" cy="1508337"/>
          </a:xfrm>
          <a:noFill/>
          <a:ln>
            <a:noFill/>
          </a:ln>
        </p:spPr>
        <p:txBody>
          <a:bodyPr>
            <a:normAutofit/>
          </a:bodyPr>
          <a:lstStyle>
            <a:lvl1pPr algn="l">
              <a:defRPr lang="en-US" sz="4000" b="0" cap="none" spc="0" dirty="0">
                <a:solidFill>
                  <a:schemeClr val="bg1"/>
                </a:solidFill>
              </a:defRPr>
            </a:lvl1pPr>
          </a:lstStyle>
          <a:p>
            <a:r>
              <a:rPr lang="en-GB"/>
              <a:t>Click to edit master title style</a:t>
            </a:r>
            <a:endParaRPr lang="en-US"/>
          </a:p>
        </p:txBody>
      </p:sp>
      <p:sp>
        <p:nvSpPr>
          <p:cNvPr id="3" name="Content Placeholder 2"/>
          <p:cNvSpPr>
            <a:spLocks noGrp="1"/>
          </p:cNvSpPr>
          <p:nvPr>
            <p:ph sz="half" idx="1"/>
          </p:nvPr>
        </p:nvSpPr>
        <p:spPr>
          <a:xfrm>
            <a:off x="995461" y="3429000"/>
            <a:ext cx="4589793" cy="2311026"/>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6932634" y="1741489"/>
            <a:ext cx="4270247" cy="3998537"/>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8" name="Date Placeholder 7"/>
          <p:cNvSpPr>
            <a:spLocks noGrp="1"/>
          </p:cNvSpPr>
          <p:nvPr>
            <p:ph type="dt" sz="half" idx="10"/>
          </p:nvPr>
        </p:nvSpPr>
        <p:spPr>
          <a:xfrm>
            <a:off x="7893286" y="6253150"/>
            <a:ext cx="2753746" cy="323968"/>
          </a:xfrm>
        </p:spPr>
        <p:txBody>
          <a:bodyPr/>
          <a:lstStyle>
            <a:lvl1pPr>
              <a:defRPr>
                <a:solidFill>
                  <a:srgbClr val="7C9396"/>
                </a:solidFill>
              </a:defRPr>
            </a:lvl1pPr>
          </a:lstStyle>
          <a:p>
            <a:r>
              <a:rPr lang="en-US"/>
              <a:t>19/05/2021</a:t>
            </a:r>
            <a:endParaRPr lang="en-LV"/>
          </a:p>
        </p:txBody>
      </p:sp>
      <p:sp>
        <p:nvSpPr>
          <p:cNvPr id="9" name="Footer Placeholder 8"/>
          <p:cNvSpPr>
            <a:spLocks noGrp="1"/>
          </p:cNvSpPr>
          <p:nvPr>
            <p:ph type="ftr" sz="quarter" idx="11"/>
          </p:nvPr>
        </p:nvSpPr>
        <p:spPr>
          <a:xfrm>
            <a:off x="995461" y="6236208"/>
            <a:ext cx="5901189" cy="320040"/>
          </a:xfrm>
        </p:spPr>
        <p:txBody>
          <a:bodyPr/>
          <a:lstStyle>
            <a:lvl1pPr>
              <a:defRPr>
                <a:solidFill>
                  <a:schemeClr val="bg1">
                    <a:alpha val="70000"/>
                  </a:schemeClr>
                </a:solidFill>
              </a:defRPr>
            </a:lvl1pPr>
          </a:lstStyle>
          <a:p>
            <a:r>
              <a:rPr lang="en-GB"/>
              <a:t>Sabiedrības integrācijas fonds</a:t>
            </a:r>
            <a:endParaRPr lang="en-LV"/>
          </a:p>
        </p:txBody>
      </p:sp>
      <p:sp>
        <p:nvSpPr>
          <p:cNvPr id="10" name="Slide Number Placeholder 9"/>
          <p:cNvSpPr>
            <a:spLocks noGrp="1"/>
          </p:cNvSpPr>
          <p:nvPr>
            <p:ph type="sldNum" sz="quarter" idx="12"/>
          </p:nvPr>
        </p:nvSpPr>
        <p:spPr>
          <a:xfrm>
            <a:off x="10830779" y="6232254"/>
            <a:ext cx="365760" cy="365760"/>
          </a:xfrm>
          <a:solidFill>
            <a:srgbClr val="7C9396">
              <a:alpha val="70000"/>
            </a:srgbClr>
          </a:solidFill>
        </p:spPr>
        <p:txBody>
          <a:bodyPr/>
          <a:lstStyle/>
          <a:p>
            <a:fld id="{C19BB808-219E-9441-9CD5-6E582F9AE2E3}" type="slidenum">
              <a:rPr lang="en-LV" smtClean="0"/>
              <a:t>‹#›</a:t>
            </a:fld>
            <a:endParaRPr lang="en-LV"/>
          </a:p>
        </p:txBody>
      </p:sp>
    </p:spTree>
    <p:extLst>
      <p:ext uri="{BB962C8B-B14F-4D97-AF65-F5344CB8AC3E}">
        <p14:creationId xmlns:p14="http://schemas.microsoft.com/office/powerpoint/2010/main" val="2211308000"/>
      </p:ext>
    </p:extLst>
  </p:cSld>
  <p:clrMapOvr>
    <a:masterClrMapping/>
  </p:clrMapOvr>
  <p:extLst>
    <p:ext uri="{DCECCB84-F9BA-43D5-87BE-67443E8EF086}">
      <p15:sldGuideLst xmlns:p15="http://schemas.microsoft.com/office/powerpoint/2012/main"/>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Comparis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995461" y="1837945"/>
            <a:ext cx="4858223"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995461" y="2667762"/>
            <a:ext cx="4858223" cy="3564492"/>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Content Placeholder 5"/>
          <p:cNvSpPr>
            <a:spLocks noGrp="1"/>
          </p:cNvSpPr>
          <p:nvPr>
            <p:ph sz="quarter" idx="4"/>
          </p:nvPr>
        </p:nvSpPr>
        <p:spPr>
          <a:xfrm>
            <a:off x="6338316" y="2667762"/>
            <a:ext cx="4858222" cy="3564492"/>
          </a:xfrm>
        </p:spPr>
        <p:txBody>
          <a:bodyPr anchor="ctr"/>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1" name="Text Placeholder 4"/>
          <p:cNvSpPr>
            <a:spLocks noGrp="1"/>
          </p:cNvSpPr>
          <p:nvPr>
            <p:ph type="body" sz="quarter" idx="13"/>
          </p:nvPr>
        </p:nvSpPr>
        <p:spPr>
          <a:xfrm>
            <a:off x="6338315" y="1837945"/>
            <a:ext cx="4877369"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2" name="Date Placeholder 7">
            <a:extLst>
              <a:ext uri="{FF2B5EF4-FFF2-40B4-BE49-F238E27FC236}">
                <a16:creationId xmlns:a16="http://schemas.microsoft.com/office/drawing/2014/main" id="{ACD9B235-5029-2E41-A4EE-C3C380E25A07}"/>
              </a:ext>
            </a:extLst>
          </p:cNvPr>
          <p:cNvSpPr>
            <a:spLocks noGrp="1"/>
          </p:cNvSpPr>
          <p:nvPr>
            <p:ph type="dt" sz="half" idx="10"/>
          </p:nvPr>
        </p:nvSpPr>
        <p:spPr>
          <a:xfrm>
            <a:off x="7893286" y="6253150"/>
            <a:ext cx="2753746" cy="323968"/>
          </a:xfrm>
        </p:spPr>
        <p:txBody>
          <a:bodyPr/>
          <a:lstStyle>
            <a:lvl1pPr>
              <a:defRPr>
                <a:solidFill>
                  <a:schemeClr val="bg1"/>
                </a:solidFill>
              </a:defRPr>
            </a:lvl1pPr>
          </a:lstStyle>
          <a:p>
            <a:r>
              <a:rPr lang="en-US"/>
              <a:t>19/05/2021</a:t>
            </a:r>
            <a:endParaRPr lang="en-LV"/>
          </a:p>
        </p:txBody>
      </p:sp>
      <p:sp>
        <p:nvSpPr>
          <p:cNvPr id="13" name="Footer Placeholder 8">
            <a:extLst>
              <a:ext uri="{FF2B5EF4-FFF2-40B4-BE49-F238E27FC236}">
                <a16:creationId xmlns:a16="http://schemas.microsoft.com/office/drawing/2014/main" id="{3C888BBC-97FE-DD45-B5ED-7D101B121582}"/>
              </a:ext>
            </a:extLst>
          </p:cNvPr>
          <p:cNvSpPr>
            <a:spLocks noGrp="1"/>
          </p:cNvSpPr>
          <p:nvPr>
            <p:ph type="ftr" sz="quarter" idx="11"/>
          </p:nvPr>
        </p:nvSpPr>
        <p:spPr>
          <a:xfrm>
            <a:off x="995461" y="6236208"/>
            <a:ext cx="5901189" cy="320040"/>
          </a:xfrm>
        </p:spPr>
        <p:txBody>
          <a:bodyPr/>
          <a:lstStyle>
            <a:lvl1pPr>
              <a:defRPr>
                <a:solidFill>
                  <a:srgbClr val="7C9396">
                    <a:alpha val="70000"/>
                  </a:srgbClr>
                </a:solidFill>
              </a:defRPr>
            </a:lvl1pPr>
          </a:lstStyle>
          <a:p>
            <a:r>
              <a:rPr lang="en-GB"/>
              <a:t>Sabiedrības integrācijas fonds</a:t>
            </a:r>
            <a:endParaRPr lang="en-LV"/>
          </a:p>
        </p:txBody>
      </p:sp>
      <p:sp>
        <p:nvSpPr>
          <p:cNvPr id="14" name="Slide Number Placeholder 9">
            <a:extLst>
              <a:ext uri="{FF2B5EF4-FFF2-40B4-BE49-F238E27FC236}">
                <a16:creationId xmlns:a16="http://schemas.microsoft.com/office/drawing/2014/main" id="{62D8F44E-A7A8-CF42-9027-39FF59A84500}"/>
              </a:ext>
            </a:extLst>
          </p:cNvPr>
          <p:cNvSpPr>
            <a:spLocks noGrp="1"/>
          </p:cNvSpPr>
          <p:nvPr>
            <p:ph type="sldNum" sz="quarter" idx="12"/>
          </p:nvPr>
        </p:nvSpPr>
        <p:spPr>
          <a:xfrm>
            <a:off x="10830779" y="6232254"/>
            <a:ext cx="365760" cy="365760"/>
          </a:xfrm>
          <a:solidFill>
            <a:srgbClr val="7C9396">
              <a:alpha val="70000"/>
            </a:srgbClr>
          </a:solidFill>
        </p:spPr>
        <p:txBody>
          <a:bodyPr/>
          <a:lstStyle/>
          <a:p>
            <a:fld id="{C19BB808-219E-9441-9CD5-6E582F9AE2E3}" type="slidenum">
              <a:rPr lang="en-LV" smtClean="0"/>
              <a:t>‹#›</a:t>
            </a:fld>
            <a:endParaRPr lang="en-LV"/>
          </a:p>
        </p:txBody>
      </p:sp>
      <p:sp>
        <p:nvSpPr>
          <p:cNvPr id="15" name="Title 1">
            <a:extLst>
              <a:ext uri="{FF2B5EF4-FFF2-40B4-BE49-F238E27FC236}">
                <a16:creationId xmlns:a16="http://schemas.microsoft.com/office/drawing/2014/main" id="{EC64A75B-0A34-AD44-8B0B-C9E27D14E208}"/>
              </a:ext>
            </a:extLst>
          </p:cNvPr>
          <p:cNvSpPr>
            <a:spLocks noGrp="1"/>
          </p:cNvSpPr>
          <p:nvPr>
            <p:ph type="title" hasCustomPrompt="1"/>
          </p:nvPr>
        </p:nvSpPr>
        <p:spPr>
          <a:xfrm>
            <a:off x="830834" y="435399"/>
            <a:ext cx="7983381" cy="1123578"/>
          </a:xfrm>
          <a:noFill/>
          <a:ln>
            <a:noFill/>
          </a:ln>
        </p:spPr>
        <p:txBody>
          <a:bodyPr>
            <a:normAutofit/>
          </a:bodyPr>
          <a:lstStyle>
            <a:lvl1pPr algn="l">
              <a:defRPr sz="4000" cap="none" spc="0">
                <a:solidFill>
                  <a:srgbClr val="7C9396"/>
                </a:solidFill>
              </a:defRPr>
            </a:lvl1pPr>
          </a:lstStyle>
          <a:p>
            <a:r>
              <a:rPr lang="en-GB"/>
              <a:t>Click to edit master title style</a:t>
            </a:r>
            <a:endParaRPr lang="en-US"/>
          </a:p>
        </p:txBody>
      </p:sp>
    </p:spTree>
    <p:extLst>
      <p:ext uri="{BB962C8B-B14F-4D97-AF65-F5344CB8AC3E}">
        <p14:creationId xmlns:p14="http://schemas.microsoft.com/office/powerpoint/2010/main" val="1957013705"/>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Title Onl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E9E5E4EA-1CBE-A44A-A9BE-F31295529495}"/>
              </a:ext>
            </a:extLst>
          </p:cNvPr>
          <p:cNvSpPr>
            <a:spLocks noGrp="1"/>
          </p:cNvSpPr>
          <p:nvPr>
            <p:ph type="title" hasCustomPrompt="1"/>
          </p:nvPr>
        </p:nvSpPr>
        <p:spPr>
          <a:xfrm>
            <a:off x="830834" y="435399"/>
            <a:ext cx="7983381" cy="1123578"/>
          </a:xfrm>
          <a:noFill/>
          <a:ln>
            <a:noFill/>
          </a:ln>
        </p:spPr>
        <p:txBody>
          <a:bodyPr>
            <a:normAutofit/>
          </a:bodyPr>
          <a:lstStyle>
            <a:lvl1pPr algn="l">
              <a:defRPr sz="4000" cap="none" spc="0">
                <a:solidFill>
                  <a:srgbClr val="7C9396"/>
                </a:solidFill>
              </a:defRPr>
            </a:lvl1pPr>
          </a:lstStyle>
          <a:p>
            <a:r>
              <a:rPr lang="en-GB"/>
              <a:t>Click to edit master title style</a:t>
            </a:r>
            <a:endParaRPr lang="en-US"/>
          </a:p>
        </p:txBody>
      </p:sp>
      <p:sp>
        <p:nvSpPr>
          <p:cNvPr id="7" name="Date Placeholder 7">
            <a:extLst>
              <a:ext uri="{FF2B5EF4-FFF2-40B4-BE49-F238E27FC236}">
                <a16:creationId xmlns:a16="http://schemas.microsoft.com/office/drawing/2014/main" id="{DF69425A-FD29-1A44-B2D4-C19E701BBCF4}"/>
              </a:ext>
            </a:extLst>
          </p:cNvPr>
          <p:cNvSpPr>
            <a:spLocks noGrp="1"/>
          </p:cNvSpPr>
          <p:nvPr>
            <p:ph type="dt" sz="half" idx="10"/>
          </p:nvPr>
        </p:nvSpPr>
        <p:spPr>
          <a:xfrm>
            <a:off x="7893286" y="6253150"/>
            <a:ext cx="2753746" cy="323968"/>
          </a:xfrm>
        </p:spPr>
        <p:txBody>
          <a:bodyPr/>
          <a:lstStyle>
            <a:lvl1pPr>
              <a:defRPr>
                <a:solidFill>
                  <a:srgbClr val="7C9396"/>
                </a:solidFill>
              </a:defRPr>
            </a:lvl1pPr>
          </a:lstStyle>
          <a:p>
            <a:r>
              <a:rPr lang="en-US"/>
              <a:t>19/05/2021</a:t>
            </a:r>
            <a:endParaRPr lang="en-LV"/>
          </a:p>
        </p:txBody>
      </p:sp>
      <p:sp>
        <p:nvSpPr>
          <p:cNvPr id="8" name="Footer Placeholder 8">
            <a:extLst>
              <a:ext uri="{FF2B5EF4-FFF2-40B4-BE49-F238E27FC236}">
                <a16:creationId xmlns:a16="http://schemas.microsoft.com/office/drawing/2014/main" id="{7E9D0869-44B0-094B-B441-BFF387AEBD05}"/>
              </a:ext>
            </a:extLst>
          </p:cNvPr>
          <p:cNvSpPr>
            <a:spLocks noGrp="1"/>
          </p:cNvSpPr>
          <p:nvPr>
            <p:ph type="ftr" sz="quarter" idx="11"/>
          </p:nvPr>
        </p:nvSpPr>
        <p:spPr>
          <a:xfrm>
            <a:off x="995461" y="6236208"/>
            <a:ext cx="5901189" cy="320040"/>
          </a:xfrm>
        </p:spPr>
        <p:txBody>
          <a:bodyPr/>
          <a:lstStyle>
            <a:lvl1pPr>
              <a:defRPr>
                <a:solidFill>
                  <a:srgbClr val="7C9396">
                    <a:alpha val="70000"/>
                  </a:srgbClr>
                </a:solidFill>
              </a:defRPr>
            </a:lvl1pPr>
          </a:lstStyle>
          <a:p>
            <a:r>
              <a:rPr lang="en-GB"/>
              <a:t>Sabiedrības integrācijas fonds</a:t>
            </a:r>
            <a:endParaRPr lang="en-LV"/>
          </a:p>
        </p:txBody>
      </p:sp>
      <p:sp>
        <p:nvSpPr>
          <p:cNvPr id="9" name="Slide Number Placeholder 9">
            <a:extLst>
              <a:ext uri="{FF2B5EF4-FFF2-40B4-BE49-F238E27FC236}">
                <a16:creationId xmlns:a16="http://schemas.microsoft.com/office/drawing/2014/main" id="{1DDCF5D3-D3C5-3244-8610-6DE60B5133F0}"/>
              </a:ext>
            </a:extLst>
          </p:cNvPr>
          <p:cNvSpPr>
            <a:spLocks noGrp="1"/>
          </p:cNvSpPr>
          <p:nvPr>
            <p:ph type="sldNum" sz="quarter" idx="12"/>
          </p:nvPr>
        </p:nvSpPr>
        <p:spPr>
          <a:xfrm>
            <a:off x="10830779" y="6232254"/>
            <a:ext cx="365760" cy="365760"/>
          </a:xfrm>
          <a:solidFill>
            <a:srgbClr val="7C9396">
              <a:alpha val="70000"/>
            </a:srgbClr>
          </a:solidFill>
        </p:spPr>
        <p:txBody>
          <a:bodyPr/>
          <a:lstStyle/>
          <a:p>
            <a:fld id="{C19BB808-219E-9441-9CD5-6E582F9AE2E3}" type="slidenum">
              <a:rPr lang="en-LV" smtClean="0"/>
              <a:t>‹#›</a:t>
            </a:fld>
            <a:endParaRPr lang="en-LV"/>
          </a:p>
        </p:txBody>
      </p:sp>
      <p:sp>
        <p:nvSpPr>
          <p:cNvPr id="10" name="Content Placeholder 2">
            <a:extLst>
              <a:ext uri="{FF2B5EF4-FFF2-40B4-BE49-F238E27FC236}">
                <a16:creationId xmlns:a16="http://schemas.microsoft.com/office/drawing/2014/main" id="{CBF62E3C-3705-A34B-B385-9D525B60D487}"/>
              </a:ext>
            </a:extLst>
          </p:cNvPr>
          <p:cNvSpPr>
            <a:spLocks noGrp="1"/>
          </p:cNvSpPr>
          <p:nvPr>
            <p:ph idx="1"/>
          </p:nvPr>
        </p:nvSpPr>
        <p:spPr>
          <a:xfrm>
            <a:off x="995461" y="1558977"/>
            <a:ext cx="10201078" cy="4673277"/>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956151747"/>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1_Title Onl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E9E5E4EA-1CBE-A44A-A9BE-F31295529495}"/>
              </a:ext>
            </a:extLst>
          </p:cNvPr>
          <p:cNvSpPr>
            <a:spLocks noGrp="1"/>
          </p:cNvSpPr>
          <p:nvPr>
            <p:ph type="title" hasCustomPrompt="1"/>
          </p:nvPr>
        </p:nvSpPr>
        <p:spPr>
          <a:xfrm>
            <a:off x="830834" y="435399"/>
            <a:ext cx="7983381" cy="1123578"/>
          </a:xfrm>
          <a:noFill/>
          <a:ln>
            <a:noFill/>
          </a:ln>
        </p:spPr>
        <p:txBody>
          <a:bodyPr>
            <a:normAutofit/>
          </a:bodyPr>
          <a:lstStyle>
            <a:lvl1pPr algn="l">
              <a:defRPr sz="4000" cap="none" spc="0">
                <a:solidFill>
                  <a:srgbClr val="7C9396"/>
                </a:solidFill>
              </a:defRPr>
            </a:lvl1pPr>
          </a:lstStyle>
          <a:p>
            <a:r>
              <a:rPr lang="en-GB"/>
              <a:t>Click to edit master title style</a:t>
            </a:r>
            <a:endParaRPr lang="en-US"/>
          </a:p>
        </p:txBody>
      </p:sp>
      <p:sp>
        <p:nvSpPr>
          <p:cNvPr id="7" name="Date Placeholder 7">
            <a:extLst>
              <a:ext uri="{FF2B5EF4-FFF2-40B4-BE49-F238E27FC236}">
                <a16:creationId xmlns:a16="http://schemas.microsoft.com/office/drawing/2014/main" id="{DF69425A-FD29-1A44-B2D4-C19E701BBCF4}"/>
              </a:ext>
            </a:extLst>
          </p:cNvPr>
          <p:cNvSpPr>
            <a:spLocks noGrp="1"/>
          </p:cNvSpPr>
          <p:nvPr>
            <p:ph type="dt" sz="half" idx="10"/>
          </p:nvPr>
        </p:nvSpPr>
        <p:spPr>
          <a:xfrm>
            <a:off x="7893286" y="6253150"/>
            <a:ext cx="2753746" cy="323968"/>
          </a:xfrm>
        </p:spPr>
        <p:txBody>
          <a:bodyPr/>
          <a:lstStyle>
            <a:lvl1pPr>
              <a:defRPr>
                <a:solidFill>
                  <a:srgbClr val="7C9396"/>
                </a:solidFill>
              </a:defRPr>
            </a:lvl1pPr>
          </a:lstStyle>
          <a:p>
            <a:r>
              <a:rPr lang="en-US"/>
              <a:t>19/05/2021</a:t>
            </a:r>
            <a:endParaRPr lang="en-LV"/>
          </a:p>
        </p:txBody>
      </p:sp>
      <p:sp>
        <p:nvSpPr>
          <p:cNvPr id="8" name="Footer Placeholder 8">
            <a:extLst>
              <a:ext uri="{FF2B5EF4-FFF2-40B4-BE49-F238E27FC236}">
                <a16:creationId xmlns:a16="http://schemas.microsoft.com/office/drawing/2014/main" id="{7E9D0869-44B0-094B-B441-BFF387AEBD05}"/>
              </a:ext>
            </a:extLst>
          </p:cNvPr>
          <p:cNvSpPr>
            <a:spLocks noGrp="1"/>
          </p:cNvSpPr>
          <p:nvPr>
            <p:ph type="ftr" sz="quarter" idx="11"/>
          </p:nvPr>
        </p:nvSpPr>
        <p:spPr>
          <a:xfrm>
            <a:off x="995461" y="6236208"/>
            <a:ext cx="5901189" cy="320040"/>
          </a:xfrm>
        </p:spPr>
        <p:txBody>
          <a:bodyPr/>
          <a:lstStyle>
            <a:lvl1pPr>
              <a:defRPr>
                <a:solidFill>
                  <a:srgbClr val="7C9396">
                    <a:alpha val="70000"/>
                  </a:srgbClr>
                </a:solidFill>
              </a:defRPr>
            </a:lvl1pPr>
          </a:lstStyle>
          <a:p>
            <a:r>
              <a:rPr lang="en-GB"/>
              <a:t>Sabiedrības integrācijas fonds</a:t>
            </a:r>
            <a:endParaRPr lang="en-LV"/>
          </a:p>
        </p:txBody>
      </p:sp>
      <p:sp>
        <p:nvSpPr>
          <p:cNvPr id="9" name="Slide Number Placeholder 9">
            <a:extLst>
              <a:ext uri="{FF2B5EF4-FFF2-40B4-BE49-F238E27FC236}">
                <a16:creationId xmlns:a16="http://schemas.microsoft.com/office/drawing/2014/main" id="{1DDCF5D3-D3C5-3244-8610-6DE60B5133F0}"/>
              </a:ext>
            </a:extLst>
          </p:cNvPr>
          <p:cNvSpPr>
            <a:spLocks noGrp="1"/>
          </p:cNvSpPr>
          <p:nvPr>
            <p:ph type="sldNum" sz="quarter" idx="12"/>
          </p:nvPr>
        </p:nvSpPr>
        <p:spPr>
          <a:xfrm>
            <a:off x="10830779" y="6232254"/>
            <a:ext cx="365760" cy="365760"/>
          </a:xfrm>
          <a:solidFill>
            <a:srgbClr val="7C9396">
              <a:alpha val="70000"/>
            </a:srgbClr>
          </a:solidFill>
        </p:spPr>
        <p:txBody>
          <a:bodyPr/>
          <a:lstStyle/>
          <a:p>
            <a:fld id="{C19BB808-219E-9441-9CD5-6E582F9AE2E3}" type="slidenum">
              <a:rPr lang="en-LV" smtClean="0"/>
              <a:t>‹#›</a:t>
            </a:fld>
            <a:endParaRPr lang="en-LV"/>
          </a:p>
        </p:txBody>
      </p:sp>
      <p:sp>
        <p:nvSpPr>
          <p:cNvPr id="11" name="Content Placeholder 2">
            <a:extLst>
              <a:ext uri="{FF2B5EF4-FFF2-40B4-BE49-F238E27FC236}">
                <a16:creationId xmlns:a16="http://schemas.microsoft.com/office/drawing/2014/main" id="{887015FF-869F-4600-8F52-832E1390C2BD}"/>
              </a:ext>
            </a:extLst>
          </p:cNvPr>
          <p:cNvSpPr>
            <a:spLocks noGrp="1"/>
          </p:cNvSpPr>
          <p:nvPr>
            <p:ph sz="half" idx="16"/>
          </p:nvPr>
        </p:nvSpPr>
        <p:spPr>
          <a:xfrm>
            <a:off x="830833" y="3892044"/>
            <a:ext cx="2968809" cy="2213979"/>
          </a:xfrm>
        </p:spPr>
        <p:txBody>
          <a:bodyPr anchor="ct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2" name="Picture Placeholder 2">
            <a:extLst>
              <a:ext uri="{FF2B5EF4-FFF2-40B4-BE49-F238E27FC236}">
                <a16:creationId xmlns:a16="http://schemas.microsoft.com/office/drawing/2014/main" id="{DD81DD49-27B1-4A63-9CB6-D56BCBD3106A}"/>
              </a:ext>
            </a:extLst>
          </p:cNvPr>
          <p:cNvSpPr>
            <a:spLocks noGrp="1"/>
          </p:cNvSpPr>
          <p:nvPr>
            <p:ph type="pic" sz="quarter" idx="14"/>
          </p:nvPr>
        </p:nvSpPr>
        <p:spPr>
          <a:xfrm>
            <a:off x="830834" y="1737796"/>
            <a:ext cx="2968809" cy="2024063"/>
          </a:xfrm>
        </p:spPr>
        <p:txBody>
          <a:bodyPr/>
          <a:lstStyle/>
          <a:p>
            <a:endParaRPr lang="lv-LV"/>
          </a:p>
        </p:txBody>
      </p:sp>
      <p:sp>
        <p:nvSpPr>
          <p:cNvPr id="13" name="Picture Placeholder 2">
            <a:extLst>
              <a:ext uri="{FF2B5EF4-FFF2-40B4-BE49-F238E27FC236}">
                <a16:creationId xmlns:a16="http://schemas.microsoft.com/office/drawing/2014/main" id="{433C8A15-231C-4FED-B9EE-82932FCFDC2C}"/>
              </a:ext>
            </a:extLst>
          </p:cNvPr>
          <p:cNvSpPr>
            <a:spLocks noGrp="1"/>
          </p:cNvSpPr>
          <p:nvPr>
            <p:ph type="pic" sz="quarter" idx="17"/>
          </p:nvPr>
        </p:nvSpPr>
        <p:spPr>
          <a:xfrm>
            <a:off x="3946055" y="1737796"/>
            <a:ext cx="2968809" cy="2024063"/>
          </a:xfrm>
        </p:spPr>
        <p:txBody>
          <a:bodyPr/>
          <a:lstStyle/>
          <a:p>
            <a:endParaRPr lang="lv-LV"/>
          </a:p>
        </p:txBody>
      </p:sp>
      <p:sp>
        <p:nvSpPr>
          <p:cNvPr id="14" name="Content Placeholder 2">
            <a:extLst>
              <a:ext uri="{FF2B5EF4-FFF2-40B4-BE49-F238E27FC236}">
                <a16:creationId xmlns:a16="http://schemas.microsoft.com/office/drawing/2014/main" id="{CBD402ED-CEB8-496A-AF82-89566D414185}"/>
              </a:ext>
            </a:extLst>
          </p:cNvPr>
          <p:cNvSpPr>
            <a:spLocks noGrp="1"/>
          </p:cNvSpPr>
          <p:nvPr>
            <p:ph sz="half" idx="18"/>
          </p:nvPr>
        </p:nvSpPr>
        <p:spPr>
          <a:xfrm>
            <a:off x="3952042" y="3892043"/>
            <a:ext cx="2968809" cy="2213979"/>
          </a:xfrm>
        </p:spPr>
        <p:txBody>
          <a:bodyPr anchor="ct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5" name="Picture Placeholder 2">
            <a:extLst>
              <a:ext uri="{FF2B5EF4-FFF2-40B4-BE49-F238E27FC236}">
                <a16:creationId xmlns:a16="http://schemas.microsoft.com/office/drawing/2014/main" id="{4129729C-CE30-4BC7-A196-FE415BDB7CFD}"/>
              </a:ext>
            </a:extLst>
          </p:cNvPr>
          <p:cNvSpPr>
            <a:spLocks noGrp="1"/>
          </p:cNvSpPr>
          <p:nvPr>
            <p:ph type="pic" sz="quarter" idx="19"/>
          </p:nvPr>
        </p:nvSpPr>
        <p:spPr>
          <a:xfrm>
            <a:off x="7067264" y="1737796"/>
            <a:ext cx="2968809" cy="2024063"/>
          </a:xfrm>
        </p:spPr>
        <p:txBody>
          <a:bodyPr/>
          <a:lstStyle/>
          <a:p>
            <a:endParaRPr lang="lv-LV"/>
          </a:p>
        </p:txBody>
      </p:sp>
      <p:sp>
        <p:nvSpPr>
          <p:cNvPr id="16" name="Content Placeholder 2">
            <a:extLst>
              <a:ext uri="{FF2B5EF4-FFF2-40B4-BE49-F238E27FC236}">
                <a16:creationId xmlns:a16="http://schemas.microsoft.com/office/drawing/2014/main" id="{41A99AED-89DE-49AF-90A6-FF0F71124F6B}"/>
              </a:ext>
            </a:extLst>
          </p:cNvPr>
          <p:cNvSpPr>
            <a:spLocks noGrp="1"/>
          </p:cNvSpPr>
          <p:nvPr>
            <p:ph sz="half" idx="20"/>
          </p:nvPr>
        </p:nvSpPr>
        <p:spPr>
          <a:xfrm>
            <a:off x="7073251" y="3892042"/>
            <a:ext cx="2968809" cy="2213979"/>
          </a:xfrm>
        </p:spPr>
        <p:txBody>
          <a:bodyPr anchor="ct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16629946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2_Title Onl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E9E5E4EA-1CBE-A44A-A9BE-F31295529495}"/>
              </a:ext>
            </a:extLst>
          </p:cNvPr>
          <p:cNvSpPr>
            <a:spLocks noGrp="1"/>
          </p:cNvSpPr>
          <p:nvPr>
            <p:ph type="title" hasCustomPrompt="1"/>
          </p:nvPr>
        </p:nvSpPr>
        <p:spPr>
          <a:xfrm>
            <a:off x="830834" y="435399"/>
            <a:ext cx="7983381" cy="1123578"/>
          </a:xfrm>
          <a:noFill/>
          <a:ln>
            <a:noFill/>
          </a:ln>
        </p:spPr>
        <p:txBody>
          <a:bodyPr>
            <a:normAutofit/>
          </a:bodyPr>
          <a:lstStyle>
            <a:lvl1pPr algn="l">
              <a:defRPr sz="4000" cap="none" spc="0">
                <a:solidFill>
                  <a:srgbClr val="7C9396"/>
                </a:solidFill>
              </a:defRPr>
            </a:lvl1pPr>
          </a:lstStyle>
          <a:p>
            <a:r>
              <a:rPr lang="en-GB"/>
              <a:t>Click to edit master title style</a:t>
            </a:r>
            <a:endParaRPr lang="en-US"/>
          </a:p>
        </p:txBody>
      </p:sp>
      <p:sp>
        <p:nvSpPr>
          <p:cNvPr id="7" name="Date Placeholder 7">
            <a:extLst>
              <a:ext uri="{FF2B5EF4-FFF2-40B4-BE49-F238E27FC236}">
                <a16:creationId xmlns:a16="http://schemas.microsoft.com/office/drawing/2014/main" id="{DF69425A-FD29-1A44-B2D4-C19E701BBCF4}"/>
              </a:ext>
            </a:extLst>
          </p:cNvPr>
          <p:cNvSpPr>
            <a:spLocks noGrp="1"/>
          </p:cNvSpPr>
          <p:nvPr>
            <p:ph type="dt" sz="half" idx="10"/>
          </p:nvPr>
        </p:nvSpPr>
        <p:spPr>
          <a:xfrm>
            <a:off x="7893286" y="6253150"/>
            <a:ext cx="2753746" cy="323968"/>
          </a:xfrm>
        </p:spPr>
        <p:txBody>
          <a:bodyPr/>
          <a:lstStyle>
            <a:lvl1pPr>
              <a:defRPr>
                <a:solidFill>
                  <a:srgbClr val="7C9396"/>
                </a:solidFill>
              </a:defRPr>
            </a:lvl1pPr>
          </a:lstStyle>
          <a:p>
            <a:r>
              <a:rPr lang="en-US"/>
              <a:t>19/05/2021</a:t>
            </a:r>
            <a:endParaRPr lang="en-LV"/>
          </a:p>
        </p:txBody>
      </p:sp>
      <p:sp>
        <p:nvSpPr>
          <p:cNvPr id="8" name="Footer Placeholder 8">
            <a:extLst>
              <a:ext uri="{FF2B5EF4-FFF2-40B4-BE49-F238E27FC236}">
                <a16:creationId xmlns:a16="http://schemas.microsoft.com/office/drawing/2014/main" id="{7E9D0869-44B0-094B-B441-BFF387AEBD05}"/>
              </a:ext>
            </a:extLst>
          </p:cNvPr>
          <p:cNvSpPr>
            <a:spLocks noGrp="1"/>
          </p:cNvSpPr>
          <p:nvPr>
            <p:ph type="ftr" sz="quarter" idx="11"/>
          </p:nvPr>
        </p:nvSpPr>
        <p:spPr>
          <a:xfrm>
            <a:off x="995461" y="6236208"/>
            <a:ext cx="5901189" cy="320040"/>
          </a:xfrm>
        </p:spPr>
        <p:txBody>
          <a:bodyPr/>
          <a:lstStyle>
            <a:lvl1pPr>
              <a:defRPr>
                <a:solidFill>
                  <a:srgbClr val="7C9396">
                    <a:alpha val="70000"/>
                  </a:srgbClr>
                </a:solidFill>
              </a:defRPr>
            </a:lvl1pPr>
          </a:lstStyle>
          <a:p>
            <a:r>
              <a:rPr lang="en-GB"/>
              <a:t>Sabiedrības integrācijas fonds</a:t>
            </a:r>
            <a:endParaRPr lang="en-LV"/>
          </a:p>
        </p:txBody>
      </p:sp>
      <p:sp>
        <p:nvSpPr>
          <p:cNvPr id="9" name="Slide Number Placeholder 9">
            <a:extLst>
              <a:ext uri="{FF2B5EF4-FFF2-40B4-BE49-F238E27FC236}">
                <a16:creationId xmlns:a16="http://schemas.microsoft.com/office/drawing/2014/main" id="{1DDCF5D3-D3C5-3244-8610-6DE60B5133F0}"/>
              </a:ext>
            </a:extLst>
          </p:cNvPr>
          <p:cNvSpPr>
            <a:spLocks noGrp="1"/>
          </p:cNvSpPr>
          <p:nvPr>
            <p:ph type="sldNum" sz="quarter" idx="12"/>
          </p:nvPr>
        </p:nvSpPr>
        <p:spPr>
          <a:xfrm>
            <a:off x="10830779" y="6232254"/>
            <a:ext cx="365760" cy="365760"/>
          </a:xfrm>
          <a:solidFill>
            <a:srgbClr val="7C9396">
              <a:alpha val="70000"/>
            </a:srgbClr>
          </a:solidFill>
        </p:spPr>
        <p:txBody>
          <a:bodyPr/>
          <a:lstStyle/>
          <a:p>
            <a:fld id="{C19BB808-219E-9441-9CD5-6E582F9AE2E3}" type="slidenum">
              <a:rPr lang="en-LV" smtClean="0"/>
              <a:t>‹#›</a:t>
            </a:fld>
            <a:endParaRPr lang="en-LV"/>
          </a:p>
        </p:txBody>
      </p:sp>
      <p:sp>
        <p:nvSpPr>
          <p:cNvPr id="11" name="Content Placeholder 2">
            <a:extLst>
              <a:ext uri="{FF2B5EF4-FFF2-40B4-BE49-F238E27FC236}">
                <a16:creationId xmlns:a16="http://schemas.microsoft.com/office/drawing/2014/main" id="{887015FF-869F-4600-8F52-832E1390C2BD}"/>
              </a:ext>
            </a:extLst>
          </p:cNvPr>
          <p:cNvSpPr>
            <a:spLocks noGrp="1"/>
          </p:cNvSpPr>
          <p:nvPr>
            <p:ph sz="half" idx="16"/>
          </p:nvPr>
        </p:nvSpPr>
        <p:spPr>
          <a:xfrm>
            <a:off x="830834" y="3892044"/>
            <a:ext cx="2480537" cy="2213979"/>
          </a:xfrm>
        </p:spPr>
        <p:txBody>
          <a:bodyPr anchor="ct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2" name="Picture Placeholder 2">
            <a:extLst>
              <a:ext uri="{FF2B5EF4-FFF2-40B4-BE49-F238E27FC236}">
                <a16:creationId xmlns:a16="http://schemas.microsoft.com/office/drawing/2014/main" id="{DD81DD49-27B1-4A63-9CB6-D56BCBD3106A}"/>
              </a:ext>
            </a:extLst>
          </p:cNvPr>
          <p:cNvSpPr>
            <a:spLocks noGrp="1"/>
          </p:cNvSpPr>
          <p:nvPr>
            <p:ph type="pic" sz="quarter" idx="14"/>
          </p:nvPr>
        </p:nvSpPr>
        <p:spPr>
          <a:xfrm>
            <a:off x="830834" y="1737796"/>
            <a:ext cx="2480537" cy="2024063"/>
          </a:xfrm>
        </p:spPr>
        <p:txBody>
          <a:bodyPr/>
          <a:lstStyle/>
          <a:p>
            <a:endParaRPr lang="lv-LV"/>
          </a:p>
        </p:txBody>
      </p:sp>
      <p:sp>
        <p:nvSpPr>
          <p:cNvPr id="22" name="Content Placeholder 2">
            <a:extLst>
              <a:ext uri="{FF2B5EF4-FFF2-40B4-BE49-F238E27FC236}">
                <a16:creationId xmlns:a16="http://schemas.microsoft.com/office/drawing/2014/main" id="{EE83AB42-E572-4C69-A400-1F03808C4898}"/>
              </a:ext>
            </a:extLst>
          </p:cNvPr>
          <p:cNvSpPr>
            <a:spLocks noGrp="1"/>
          </p:cNvSpPr>
          <p:nvPr>
            <p:ph sz="half" idx="17"/>
          </p:nvPr>
        </p:nvSpPr>
        <p:spPr>
          <a:xfrm>
            <a:off x="3456373" y="3892044"/>
            <a:ext cx="2480537" cy="2213979"/>
          </a:xfrm>
        </p:spPr>
        <p:txBody>
          <a:bodyPr anchor="ct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3" name="Picture Placeholder 2">
            <a:extLst>
              <a:ext uri="{FF2B5EF4-FFF2-40B4-BE49-F238E27FC236}">
                <a16:creationId xmlns:a16="http://schemas.microsoft.com/office/drawing/2014/main" id="{8AF1556D-7A4D-40BF-A604-2259BF22169C}"/>
              </a:ext>
            </a:extLst>
          </p:cNvPr>
          <p:cNvSpPr>
            <a:spLocks noGrp="1"/>
          </p:cNvSpPr>
          <p:nvPr>
            <p:ph type="pic" sz="quarter" idx="18"/>
          </p:nvPr>
        </p:nvSpPr>
        <p:spPr>
          <a:xfrm>
            <a:off x="3456373" y="1737796"/>
            <a:ext cx="2480537" cy="2024063"/>
          </a:xfrm>
        </p:spPr>
        <p:txBody>
          <a:bodyPr/>
          <a:lstStyle/>
          <a:p>
            <a:endParaRPr lang="lv-LV"/>
          </a:p>
        </p:txBody>
      </p:sp>
      <p:sp>
        <p:nvSpPr>
          <p:cNvPr id="24" name="Content Placeholder 2">
            <a:extLst>
              <a:ext uri="{FF2B5EF4-FFF2-40B4-BE49-F238E27FC236}">
                <a16:creationId xmlns:a16="http://schemas.microsoft.com/office/drawing/2014/main" id="{22F6E2A9-48A6-41DD-BD08-2F718411438E}"/>
              </a:ext>
            </a:extLst>
          </p:cNvPr>
          <p:cNvSpPr>
            <a:spLocks noGrp="1"/>
          </p:cNvSpPr>
          <p:nvPr>
            <p:ph sz="half" idx="19"/>
          </p:nvPr>
        </p:nvSpPr>
        <p:spPr>
          <a:xfrm>
            <a:off x="6096000" y="3892044"/>
            <a:ext cx="2480537" cy="2213979"/>
          </a:xfrm>
        </p:spPr>
        <p:txBody>
          <a:bodyPr anchor="ct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5" name="Picture Placeholder 2">
            <a:extLst>
              <a:ext uri="{FF2B5EF4-FFF2-40B4-BE49-F238E27FC236}">
                <a16:creationId xmlns:a16="http://schemas.microsoft.com/office/drawing/2014/main" id="{DD79050A-8E0E-4DC3-BE0E-BEC23B2369C1}"/>
              </a:ext>
            </a:extLst>
          </p:cNvPr>
          <p:cNvSpPr>
            <a:spLocks noGrp="1"/>
          </p:cNvSpPr>
          <p:nvPr>
            <p:ph type="pic" sz="quarter" idx="20"/>
          </p:nvPr>
        </p:nvSpPr>
        <p:spPr>
          <a:xfrm>
            <a:off x="6096000" y="1737796"/>
            <a:ext cx="2480537" cy="2024063"/>
          </a:xfrm>
        </p:spPr>
        <p:txBody>
          <a:bodyPr/>
          <a:lstStyle/>
          <a:p>
            <a:endParaRPr lang="lv-LV"/>
          </a:p>
        </p:txBody>
      </p:sp>
      <p:sp>
        <p:nvSpPr>
          <p:cNvPr id="26" name="Content Placeholder 2">
            <a:extLst>
              <a:ext uri="{FF2B5EF4-FFF2-40B4-BE49-F238E27FC236}">
                <a16:creationId xmlns:a16="http://schemas.microsoft.com/office/drawing/2014/main" id="{04109C6B-0CFC-4742-8915-3D2661C4A84B}"/>
              </a:ext>
            </a:extLst>
          </p:cNvPr>
          <p:cNvSpPr>
            <a:spLocks noGrp="1"/>
          </p:cNvSpPr>
          <p:nvPr>
            <p:ph sz="half" idx="21"/>
          </p:nvPr>
        </p:nvSpPr>
        <p:spPr>
          <a:xfrm>
            <a:off x="8735627" y="3891251"/>
            <a:ext cx="2480537" cy="2213979"/>
          </a:xfrm>
        </p:spPr>
        <p:txBody>
          <a:bodyPr anchor="ct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7" name="Picture Placeholder 2">
            <a:extLst>
              <a:ext uri="{FF2B5EF4-FFF2-40B4-BE49-F238E27FC236}">
                <a16:creationId xmlns:a16="http://schemas.microsoft.com/office/drawing/2014/main" id="{38C9D323-C772-4444-97AD-0522C3B28634}"/>
              </a:ext>
            </a:extLst>
          </p:cNvPr>
          <p:cNvSpPr>
            <a:spLocks noGrp="1"/>
          </p:cNvSpPr>
          <p:nvPr>
            <p:ph type="pic" sz="quarter" idx="22"/>
          </p:nvPr>
        </p:nvSpPr>
        <p:spPr>
          <a:xfrm>
            <a:off x="8735627" y="1737003"/>
            <a:ext cx="2480537" cy="2024063"/>
          </a:xfrm>
        </p:spPr>
        <p:txBody>
          <a:bodyPr/>
          <a:lstStyle/>
          <a:p>
            <a:endParaRPr lang="lv-LV"/>
          </a:p>
        </p:txBody>
      </p:sp>
    </p:spTree>
    <p:extLst>
      <p:ext uri="{BB962C8B-B14F-4D97-AF65-F5344CB8AC3E}">
        <p14:creationId xmlns:p14="http://schemas.microsoft.com/office/powerpoint/2010/main" val="1509056835"/>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4_Title Onl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E9E5E4EA-1CBE-A44A-A9BE-F31295529495}"/>
              </a:ext>
            </a:extLst>
          </p:cNvPr>
          <p:cNvSpPr>
            <a:spLocks noGrp="1"/>
          </p:cNvSpPr>
          <p:nvPr>
            <p:ph type="title"/>
          </p:nvPr>
        </p:nvSpPr>
        <p:spPr>
          <a:xfrm>
            <a:off x="830834" y="435399"/>
            <a:ext cx="7983381" cy="1123578"/>
          </a:xfrm>
          <a:noFill/>
          <a:ln>
            <a:noFill/>
          </a:ln>
        </p:spPr>
        <p:txBody>
          <a:bodyPr>
            <a:normAutofit/>
          </a:bodyPr>
          <a:lstStyle>
            <a:lvl1pPr algn="l">
              <a:defRPr sz="4000" cap="none" spc="0">
                <a:solidFill>
                  <a:srgbClr val="7C9396"/>
                </a:solidFill>
              </a:defRPr>
            </a:lvl1pPr>
          </a:lstStyle>
          <a:p>
            <a:endParaRPr lang="en-US"/>
          </a:p>
        </p:txBody>
      </p:sp>
      <p:sp>
        <p:nvSpPr>
          <p:cNvPr id="7" name="Date Placeholder 7">
            <a:extLst>
              <a:ext uri="{FF2B5EF4-FFF2-40B4-BE49-F238E27FC236}">
                <a16:creationId xmlns:a16="http://schemas.microsoft.com/office/drawing/2014/main" id="{DF69425A-FD29-1A44-B2D4-C19E701BBCF4}"/>
              </a:ext>
            </a:extLst>
          </p:cNvPr>
          <p:cNvSpPr>
            <a:spLocks noGrp="1"/>
          </p:cNvSpPr>
          <p:nvPr>
            <p:ph type="dt" sz="half" idx="10"/>
          </p:nvPr>
        </p:nvSpPr>
        <p:spPr>
          <a:xfrm>
            <a:off x="7893286" y="6253150"/>
            <a:ext cx="2753746" cy="323968"/>
          </a:xfrm>
        </p:spPr>
        <p:txBody>
          <a:bodyPr/>
          <a:lstStyle>
            <a:lvl1pPr>
              <a:defRPr>
                <a:solidFill>
                  <a:srgbClr val="7C9396"/>
                </a:solidFill>
              </a:defRPr>
            </a:lvl1pPr>
          </a:lstStyle>
          <a:p>
            <a:r>
              <a:rPr lang="en-US"/>
              <a:t>19/05/2021</a:t>
            </a:r>
            <a:endParaRPr lang="en-LV"/>
          </a:p>
        </p:txBody>
      </p:sp>
      <p:sp>
        <p:nvSpPr>
          <p:cNvPr id="8" name="Footer Placeholder 8">
            <a:extLst>
              <a:ext uri="{FF2B5EF4-FFF2-40B4-BE49-F238E27FC236}">
                <a16:creationId xmlns:a16="http://schemas.microsoft.com/office/drawing/2014/main" id="{7E9D0869-44B0-094B-B441-BFF387AEBD05}"/>
              </a:ext>
            </a:extLst>
          </p:cNvPr>
          <p:cNvSpPr>
            <a:spLocks noGrp="1"/>
          </p:cNvSpPr>
          <p:nvPr>
            <p:ph type="ftr" sz="quarter" idx="11"/>
          </p:nvPr>
        </p:nvSpPr>
        <p:spPr>
          <a:xfrm>
            <a:off x="995461" y="6236208"/>
            <a:ext cx="5901189" cy="320040"/>
          </a:xfrm>
        </p:spPr>
        <p:txBody>
          <a:bodyPr/>
          <a:lstStyle>
            <a:lvl1pPr>
              <a:defRPr>
                <a:solidFill>
                  <a:srgbClr val="7C9396">
                    <a:alpha val="70000"/>
                  </a:srgbClr>
                </a:solidFill>
              </a:defRPr>
            </a:lvl1pPr>
          </a:lstStyle>
          <a:p>
            <a:r>
              <a:rPr lang="en-GB"/>
              <a:t>Sabiedrības integrācijas fonds</a:t>
            </a:r>
            <a:endParaRPr lang="en-LV"/>
          </a:p>
        </p:txBody>
      </p:sp>
      <p:sp>
        <p:nvSpPr>
          <p:cNvPr id="9" name="Slide Number Placeholder 9">
            <a:extLst>
              <a:ext uri="{FF2B5EF4-FFF2-40B4-BE49-F238E27FC236}">
                <a16:creationId xmlns:a16="http://schemas.microsoft.com/office/drawing/2014/main" id="{1DDCF5D3-D3C5-3244-8610-6DE60B5133F0}"/>
              </a:ext>
            </a:extLst>
          </p:cNvPr>
          <p:cNvSpPr>
            <a:spLocks noGrp="1"/>
          </p:cNvSpPr>
          <p:nvPr>
            <p:ph type="sldNum" sz="quarter" idx="12"/>
          </p:nvPr>
        </p:nvSpPr>
        <p:spPr>
          <a:xfrm>
            <a:off x="10830779" y="6232254"/>
            <a:ext cx="365760" cy="365760"/>
          </a:xfrm>
          <a:solidFill>
            <a:srgbClr val="7C9396">
              <a:alpha val="70000"/>
            </a:srgbClr>
          </a:solidFill>
        </p:spPr>
        <p:txBody>
          <a:bodyPr/>
          <a:lstStyle/>
          <a:p>
            <a:fld id="{C19BB808-219E-9441-9CD5-6E582F9AE2E3}" type="slidenum">
              <a:rPr lang="en-LV" smtClean="0"/>
              <a:t>‹#›</a:t>
            </a:fld>
            <a:endParaRPr lang="en-LV"/>
          </a:p>
        </p:txBody>
      </p:sp>
      <p:graphicFrame>
        <p:nvGraphicFramePr>
          <p:cNvPr id="14" name="Diagram 13">
            <a:extLst>
              <a:ext uri="{FF2B5EF4-FFF2-40B4-BE49-F238E27FC236}">
                <a16:creationId xmlns:a16="http://schemas.microsoft.com/office/drawing/2014/main" id="{C90EC000-7A60-4972-A495-03A72AC83974}"/>
              </a:ext>
            </a:extLst>
          </p:cNvPr>
          <p:cNvGraphicFramePr/>
          <p:nvPr userDrawn="1"/>
        </p:nvGraphicFramePr>
        <p:xfrm>
          <a:off x="830834" y="1766656"/>
          <a:ext cx="8428854" cy="437167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48056438"/>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5_Title Onl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E9E5E4EA-1CBE-A44A-A9BE-F31295529495}"/>
              </a:ext>
            </a:extLst>
          </p:cNvPr>
          <p:cNvSpPr>
            <a:spLocks noGrp="1"/>
          </p:cNvSpPr>
          <p:nvPr>
            <p:ph type="title" hasCustomPrompt="1"/>
          </p:nvPr>
        </p:nvSpPr>
        <p:spPr>
          <a:xfrm>
            <a:off x="830834" y="435399"/>
            <a:ext cx="7983381" cy="1123578"/>
          </a:xfrm>
          <a:noFill/>
          <a:ln>
            <a:noFill/>
          </a:ln>
        </p:spPr>
        <p:txBody>
          <a:bodyPr>
            <a:normAutofit/>
          </a:bodyPr>
          <a:lstStyle>
            <a:lvl1pPr algn="l">
              <a:defRPr sz="4000" cap="none" spc="0">
                <a:solidFill>
                  <a:srgbClr val="7C9396"/>
                </a:solidFill>
              </a:defRPr>
            </a:lvl1pPr>
          </a:lstStyle>
          <a:p>
            <a:r>
              <a:rPr lang="en-GB"/>
              <a:t>Click to edit master title style</a:t>
            </a:r>
            <a:endParaRPr lang="en-US"/>
          </a:p>
        </p:txBody>
      </p:sp>
      <p:sp>
        <p:nvSpPr>
          <p:cNvPr id="7" name="Date Placeholder 7">
            <a:extLst>
              <a:ext uri="{FF2B5EF4-FFF2-40B4-BE49-F238E27FC236}">
                <a16:creationId xmlns:a16="http://schemas.microsoft.com/office/drawing/2014/main" id="{DF69425A-FD29-1A44-B2D4-C19E701BBCF4}"/>
              </a:ext>
            </a:extLst>
          </p:cNvPr>
          <p:cNvSpPr>
            <a:spLocks noGrp="1"/>
          </p:cNvSpPr>
          <p:nvPr>
            <p:ph type="dt" sz="half" idx="10"/>
          </p:nvPr>
        </p:nvSpPr>
        <p:spPr>
          <a:xfrm>
            <a:off x="7893286" y="6253150"/>
            <a:ext cx="2753746" cy="323968"/>
          </a:xfrm>
        </p:spPr>
        <p:txBody>
          <a:bodyPr/>
          <a:lstStyle>
            <a:lvl1pPr>
              <a:defRPr>
                <a:solidFill>
                  <a:srgbClr val="7C9396"/>
                </a:solidFill>
                <a:latin typeface="Verdana" panose="020B0604030504040204" pitchFamily="34" charset="0"/>
                <a:ea typeface="Verdana" panose="020B0604030504040204" pitchFamily="34" charset="0"/>
              </a:defRPr>
            </a:lvl1pPr>
          </a:lstStyle>
          <a:p>
            <a:r>
              <a:rPr lang="en-US"/>
              <a:t>19/05/2021</a:t>
            </a:r>
            <a:endParaRPr lang="en-LV"/>
          </a:p>
        </p:txBody>
      </p:sp>
      <p:sp>
        <p:nvSpPr>
          <p:cNvPr id="8" name="Footer Placeholder 8">
            <a:extLst>
              <a:ext uri="{FF2B5EF4-FFF2-40B4-BE49-F238E27FC236}">
                <a16:creationId xmlns:a16="http://schemas.microsoft.com/office/drawing/2014/main" id="{7E9D0869-44B0-094B-B441-BFF387AEBD05}"/>
              </a:ext>
            </a:extLst>
          </p:cNvPr>
          <p:cNvSpPr>
            <a:spLocks noGrp="1"/>
          </p:cNvSpPr>
          <p:nvPr>
            <p:ph type="ftr" sz="quarter" idx="11"/>
          </p:nvPr>
        </p:nvSpPr>
        <p:spPr>
          <a:xfrm>
            <a:off x="995461" y="6236208"/>
            <a:ext cx="5901189" cy="320040"/>
          </a:xfrm>
        </p:spPr>
        <p:txBody>
          <a:bodyPr/>
          <a:lstStyle>
            <a:lvl1pPr>
              <a:defRPr>
                <a:solidFill>
                  <a:srgbClr val="7C9396">
                    <a:alpha val="70000"/>
                  </a:srgbClr>
                </a:solidFill>
                <a:latin typeface="Verdana" panose="020B0604030504040204" pitchFamily="34" charset="0"/>
                <a:ea typeface="Verdana" panose="020B0604030504040204" pitchFamily="34" charset="0"/>
              </a:defRPr>
            </a:lvl1pPr>
          </a:lstStyle>
          <a:p>
            <a:r>
              <a:rPr lang="en-GB" err="1"/>
              <a:t>Sabiedrības</a:t>
            </a:r>
            <a:r>
              <a:rPr lang="en-GB"/>
              <a:t> </a:t>
            </a:r>
            <a:r>
              <a:rPr lang="en-GB" err="1"/>
              <a:t>integrācijas</a:t>
            </a:r>
            <a:r>
              <a:rPr lang="en-GB"/>
              <a:t> fonds</a:t>
            </a:r>
            <a:endParaRPr lang="en-LV"/>
          </a:p>
        </p:txBody>
      </p:sp>
      <p:sp>
        <p:nvSpPr>
          <p:cNvPr id="9" name="Slide Number Placeholder 9">
            <a:extLst>
              <a:ext uri="{FF2B5EF4-FFF2-40B4-BE49-F238E27FC236}">
                <a16:creationId xmlns:a16="http://schemas.microsoft.com/office/drawing/2014/main" id="{1DDCF5D3-D3C5-3244-8610-6DE60B5133F0}"/>
              </a:ext>
            </a:extLst>
          </p:cNvPr>
          <p:cNvSpPr>
            <a:spLocks noGrp="1"/>
          </p:cNvSpPr>
          <p:nvPr>
            <p:ph type="sldNum" sz="quarter" idx="12"/>
          </p:nvPr>
        </p:nvSpPr>
        <p:spPr>
          <a:xfrm>
            <a:off x="10830779" y="6232254"/>
            <a:ext cx="365760" cy="365760"/>
          </a:xfrm>
          <a:solidFill>
            <a:srgbClr val="7C9396">
              <a:alpha val="70000"/>
            </a:srgbClr>
          </a:solidFill>
        </p:spPr>
        <p:txBody>
          <a:bodyPr/>
          <a:lstStyle/>
          <a:p>
            <a:fld id="{C19BB808-219E-9441-9CD5-6E582F9AE2E3}" type="slidenum">
              <a:rPr lang="en-LV" smtClean="0"/>
              <a:t>‹#›</a:t>
            </a:fld>
            <a:endParaRPr lang="en-LV"/>
          </a:p>
        </p:txBody>
      </p:sp>
      <p:graphicFrame>
        <p:nvGraphicFramePr>
          <p:cNvPr id="4" name="Chart 3">
            <a:extLst>
              <a:ext uri="{FF2B5EF4-FFF2-40B4-BE49-F238E27FC236}">
                <a16:creationId xmlns:a16="http://schemas.microsoft.com/office/drawing/2014/main" id="{F12DFBDB-42C2-4C29-BEE7-5207B78657FF}"/>
              </a:ext>
            </a:extLst>
          </p:cNvPr>
          <p:cNvGraphicFramePr/>
          <p:nvPr userDrawn="1"/>
        </p:nvGraphicFramePr>
        <p:xfrm>
          <a:off x="830834" y="1828799"/>
          <a:ext cx="8128000" cy="432838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908719326"/>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5" name="Date Placeholder 7">
            <a:extLst>
              <a:ext uri="{FF2B5EF4-FFF2-40B4-BE49-F238E27FC236}">
                <a16:creationId xmlns:a16="http://schemas.microsoft.com/office/drawing/2014/main" id="{DD102C64-A5AA-7E44-911C-6C378E41ADB4}"/>
              </a:ext>
            </a:extLst>
          </p:cNvPr>
          <p:cNvSpPr>
            <a:spLocks noGrp="1"/>
          </p:cNvSpPr>
          <p:nvPr>
            <p:ph type="dt" sz="half" idx="10"/>
          </p:nvPr>
        </p:nvSpPr>
        <p:spPr>
          <a:xfrm>
            <a:off x="7893286" y="6253150"/>
            <a:ext cx="2753746" cy="323968"/>
          </a:xfrm>
        </p:spPr>
        <p:txBody>
          <a:bodyPr/>
          <a:lstStyle>
            <a:lvl1pPr>
              <a:defRPr>
                <a:solidFill>
                  <a:srgbClr val="7C9396"/>
                </a:solidFill>
              </a:defRPr>
            </a:lvl1pPr>
          </a:lstStyle>
          <a:p>
            <a:r>
              <a:rPr lang="en-US"/>
              <a:t>19/05/2021</a:t>
            </a:r>
            <a:endParaRPr lang="en-LV"/>
          </a:p>
        </p:txBody>
      </p:sp>
      <p:sp>
        <p:nvSpPr>
          <p:cNvPr id="6" name="Footer Placeholder 8">
            <a:extLst>
              <a:ext uri="{FF2B5EF4-FFF2-40B4-BE49-F238E27FC236}">
                <a16:creationId xmlns:a16="http://schemas.microsoft.com/office/drawing/2014/main" id="{952CEEEC-0849-A74F-862D-87885C3F33B7}"/>
              </a:ext>
            </a:extLst>
          </p:cNvPr>
          <p:cNvSpPr>
            <a:spLocks noGrp="1"/>
          </p:cNvSpPr>
          <p:nvPr>
            <p:ph type="ftr" sz="quarter" idx="11"/>
          </p:nvPr>
        </p:nvSpPr>
        <p:spPr>
          <a:xfrm>
            <a:off x="995461" y="6236208"/>
            <a:ext cx="5901189" cy="320040"/>
          </a:xfrm>
        </p:spPr>
        <p:txBody>
          <a:bodyPr/>
          <a:lstStyle>
            <a:lvl1pPr>
              <a:defRPr>
                <a:solidFill>
                  <a:srgbClr val="7C9396">
                    <a:alpha val="70000"/>
                  </a:srgbClr>
                </a:solidFill>
              </a:defRPr>
            </a:lvl1pPr>
          </a:lstStyle>
          <a:p>
            <a:r>
              <a:rPr lang="en-GB"/>
              <a:t>Sabiedrības integrācijas fonds</a:t>
            </a:r>
            <a:endParaRPr lang="en-LV"/>
          </a:p>
        </p:txBody>
      </p:sp>
      <p:sp>
        <p:nvSpPr>
          <p:cNvPr id="7" name="Slide Number Placeholder 9">
            <a:extLst>
              <a:ext uri="{FF2B5EF4-FFF2-40B4-BE49-F238E27FC236}">
                <a16:creationId xmlns:a16="http://schemas.microsoft.com/office/drawing/2014/main" id="{BE17A0F6-7085-0049-946A-1D393DA30084}"/>
              </a:ext>
            </a:extLst>
          </p:cNvPr>
          <p:cNvSpPr>
            <a:spLocks noGrp="1"/>
          </p:cNvSpPr>
          <p:nvPr>
            <p:ph type="sldNum" sz="quarter" idx="12"/>
          </p:nvPr>
        </p:nvSpPr>
        <p:spPr>
          <a:xfrm>
            <a:off x="10830779" y="6232254"/>
            <a:ext cx="365760" cy="365760"/>
          </a:xfrm>
          <a:solidFill>
            <a:srgbClr val="7C9396">
              <a:alpha val="70000"/>
            </a:srgbClr>
          </a:solidFill>
        </p:spPr>
        <p:txBody>
          <a:bodyPr/>
          <a:lstStyle/>
          <a:p>
            <a:fld id="{C19BB808-219E-9441-9CD5-6E582F9AE2E3}" type="slidenum">
              <a:rPr lang="en-LV" smtClean="0"/>
              <a:t>‹#›</a:t>
            </a:fld>
            <a:endParaRPr lang="en-LV"/>
          </a:p>
        </p:txBody>
      </p:sp>
      <p:graphicFrame>
        <p:nvGraphicFramePr>
          <p:cNvPr id="2" name="Diagram 1">
            <a:extLst>
              <a:ext uri="{FF2B5EF4-FFF2-40B4-BE49-F238E27FC236}">
                <a16:creationId xmlns:a16="http://schemas.microsoft.com/office/drawing/2014/main" id="{0F3A261D-1B91-4E90-963E-5D7968D07D24}"/>
              </a:ext>
            </a:extLst>
          </p:cNvPr>
          <p:cNvGraphicFramePr/>
          <p:nvPr userDrawn="1"/>
        </p:nvGraphicFramePr>
        <p:xfrm>
          <a:off x="830834" y="1766656"/>
          <a:ext cx="8428854" cy="43716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Title 1">
            <a:extLst>
              <a:ext uri="{FF2B5EF4-FFF2-40B4-BE49-F238E27FC236}">
                <a16:creationId xmlns:a16="http://schemas.microsoft.com/office/drawing/2014/main" id="{CFABDB44-99AA-4F60-9A53-9C436983AE3D}"/>
              </a:ext>
            </a:extLst>
          </p:cNvPr>
          <p:cNvSpPr>
            <a:spLocks noGrp="1"/>
          </p:cNvSpPr>
          <p:nvPr>
            <p:ph type="title" hasCustomPrompt="1"/>
          </p:nvPr>
        </p:nvSpPr>
        <p:spPr>
          <a:xfrm>
            <a:off x="830834" y="435399"/>
            <a:ext cx="7983381" cy="1123578"/>
          </a:xfrm>
          <a:noFill/>
          <a:ln>
            <a:noFill/>
          </a:ln>
        </p:spPr>
        <p:txBody>
          <a:bodyPr>
            <a:normAutofit/>
          </a:bodyPr>
          <a:lstStyle>
            <a:lvl1pPr algn="l">
              <a:defRPr sz="4000" cap="none" spc="0">
                <a:solidFill>
                  <a:srgbClr val="7C9396"/>
                </a:solidFill>
              </a:defRPr>
            </a:lvl1pPr>
          </a:lstStyle>
          <a:p>
            <a:r>
              <a:rPr lang="en-GB"/>
              <a:t>Click to edit master title style</a:t>
            </a:r>
            <a:endParaRPr lang="en-US"/>
          </a:p>
        </p:txBody>
      </p:sp>
    </p:spTree>
    <p:extLst>
      <p:ext uri="{BB962C8B-B14F-4D97-AF65-F5344CB8AC3E}">
        <p14:creationId xmlns:p14="http://schemas.microsoft.com/office/powerpoint/2010/main" val="126042209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Content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6896650" y="1741488"/>
            <a:ext cx="4299889" cy="4311839"/>
          </a:xfrm>
        </p:spPr>
        <p:txBody>
          <a:bodyPr anchor="ctr">
            <a:normAutofit/>
          </a:bodyPr>
          <a:lstStyle>
            <a:lvl1pPr>
              <a:defRPr sz="1900">
                <a:solidFill>
                  <a:schemeClr val="bg1"/>
                </a:solidFill>
              </a:defRPr>
            </a:lvl1pPr>
            <a:lvl2pPr>
              <a:defRPr sz="1600">
                <a:solidFill>
                  <a:schemeClr val="bg1"/>
                </a:solidFill>
              </a:defRPr>
            </a:lvl2pPr>
            <a:lvl3pPr>
              <a:defRPr sz="1600">
                <a:solidFill>
                  <a:schemeClr val="bg1"/>
                </a:solidFill>
              </a:defRPr>
            </a:lvl3pPr>
            <a:lvl4pPr>
              <a:defRPr sz="1600">
                <a:solidFill>
                  <a:schemeClr val="bg1"/>
                </a:solidFill>
              </a:defRPr>
            </a:lvl4pPr>
            <a:lvl5pPr>
              <a:defRPr sz="1600">
                <a:solidFill>
                  <a:schemeClr val="bg1"/>
                </a:solidFill>
              </a:defRPr>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2" name="Date Placeholder 7">
            <a:extLst>
              <a:ext uri="{FF2B5EF4-FFF2-40B4-BE49-F238E27FC236}">
                <a16:creationId xmlns:a16="http://schemas.microsoft.com/office/drawing/2014/main" id="{640FD51B-6B91-654A-8541-98E6AC9D81FA}"/>
              </a:ext>
            </a:extLst>
          </p:cNvPr>
          <p:cNvSpPr>
            <a:spLocks noGrp="1"/>
          </p:cNvSpPr>
          <p:nvPr>
            <p:ph type="dt" sz="half" idx="10"/>
          </p:nvPr>
        </p:nvSpPr>
        <p:spPr>
          <a:xfrm>
            <a:off x="7893286" y="6253150"/>
            <a:ext cx="2753746" cy="323968"/>
          </a:xfrm>
        </p:spPr>
        <p:txBody>
          <a:bodyPr/>
          <a:lstStyle>
            <a:lvl1pPr>
              <a:defRPr>
                <a:solidFill>
                  <a:srgbClr val="7C9396"/>
                </a:solidFill>
              </a:defRPr>
            </a:lvl1pPr>
          </a:lstStyle>
          <a:p>
            <a:r>
              <a:rPr lang="en-US"/>
              <a:t>19/05/2021</a:t>
            </a:r>
            <a:endParaRPr lang="en-LV"/>
          </a:p>
        </p:txBody>
      </p:sp>
      <p:sp>
        <p:nvSpPr>
          <p:cNvPr id="13" name="Footer Placeholder 8">
            <a:extLst>
              <a:ext uri="{FF2B5EF4-FFF2-40B4-BE49-F238E27FC236}">
                <a16:creationId xmlns:a16="http://schemas.microsoft.com/office/drawing/2014/main" id="{2CBE8E68-4D8D-4A48-9F63-EC2E40253A4E}"/>
              </a:ext>
            </a:extLst>
          </p:cNvPr>
          <p:cNvSpPr>
            <a:spLocks noGrp="1"/>
          </p:cNvSpPr>
          <p:nvPr>
            <p:ph type="ftr" sz="quarter" idx="11"/>
          </p:nvPr>
        </p:nvSpPr>
        <p:spPr>
          <a:xfrm>
            <a:off x="995461" y="6236208"/>
            <a:ext cx="5901189" cy="320040"/>
          </a:xfrm>
        </p:spPr>
        <p:txBody>
          <a:bodyPr/>
          <a:lstStyle>
            <a:lvl1pPr>
              <a:defRPr>
                <a:solidFill>
                  <a:srgbClr val="7C9396">
                    <a:alpha val="70000"/>
                  </a:srgbClr>
                </a:solidFill>
              </a:defRPr>
            </a:lvl1pPr>
          </a:lstStyle>
          <a:p>
            <a:r>
              <a:rPr lang="en-GB"/>
              <a:t>Sabiedrības integrācijas fonds</a:t>
            </a:r>
            <a:endParaRPr lang="en-LV"/>
          </a:p>
        </p:txBody>
      </p:sp>
      <p:sp>
        <p:nvSpPr>
          <p:cNvPr id="14" name="Slide Number Placeholder 9">
            <a:extLst>
              <a:ext uri="{FF2B5EF4-FFF2-40B4-BE49-F238E27FC236}">
                <a16:creationId xmlns:a16="http://schemas.microsoft.com/office/drawing/2014/main" id="{C04D9644-0770-FB40-980F-9F42B73ABCC5}"/>
              </a:ext>
            </a:extLst>
          </p:cNvPr>
          <p:cNvSpPr>
            <a:spLocks noGrp="1"/>
          </p:cNvSpPr>
          <p:nvPr>
            <p:ph type="sldNum" sz="quarter" idx="12"/>
          </p:nvPr>
        </p:nvSpPr>
        <p:spPr>
          <a:xfrm>
            <a:off x="10830779" y="6232254"/>
            <a:ext cx="365760" cy="365760"/>
          </a:xfrm>
          <a:solidFill>
            <a:srgbClr val="7C9396">
              <a:alpha val="70000"/>
            </a:srgbClr>
          </a:solidFill>
        </p:spPr>
        <p:txBody>
          <a:bodyPr/>
          <a:lstStyle/>
          <a:p>
            <a:fld id="{C19BB808-219E-9441-9CD5-6E582F9AE2E3}" type="slidenum">
              <a:rPr lang="en-LV" smtClean="0"/>
              <a:t>‹#›</a:t>
            </a:fld>
            <a:endParaRPr lang="en-LV"/>
          </a:p>
        </p:txBody>
      </p:sp>
      <p:sp>
        <p:nvSpPr>
          <p:cNvPr id="16" name="Title 1">
            <a:extLst>
              <a:ext uri="{FF2B5EF4-FFF2-40B4-BE49-F238E27FC236}">
                <a16:creationId xmlns:a16="http://schemas.microsoft.com/office/drawing/2014/main" id="{B1BB2B5B-E398-EF41-AD67-3183F7DF4EF8}"/>
              </a:ext>
            </a:extLst>
          </p:cNvPr>
          <p:cNvSpPr>
            <a:spLocks noGrp="1"/>
          </p:cNvSpPr>
          <p:nvPr>
            <p:ph type="title" hasCustomPrompt="1"/>
          </p:nvPr>
        </p:nvSpPr>
        <p:spPr>
          <a:xfrm>
            <a:off x="995461" y="1741489"/>
            <a:ext cx="4589793" cy="1508337"/>
          </a:xfrm>
          <a:noFill/>
          <a:ln>
            <a:noFill/>
          </a:ln>
        </p:spPr>
        <p:txBody>
          <a:bodyPr>
            <a:normAutofit/>
          </a:bodyPr>
          <a:lstStyle>
            <a:lvl1pPr algn="l">
              <a:defRPr lang="en-US" sz="4000" b="0" cap="none" spc="0" dirty="0">
                <a:solidFill>
                  <a:schemeClr val="tx1"/>
                </a:solidFill>
              </a:defRPr>
            </a:lvl1pPr>
          </a:lstStyle>
          <a:p>
            <a:r>
              <a:rPr lang="en-GB"/>
              <a:t>Click to edit master title style</a:t>
            </a:r>
            <a:endParaRPr lang="en-US"/>
          </a:p>
        </p:txBody>
      </p:sp>
      <p:sp>
        <p:nvSpPr>
          <p:cNvPr id="17" name="Content Placeholder 2">
            <a:extLst>
              <a:ext uri="{FF2B5EF4-FFF2-40B4-BE49-F238E27FC236}">
                <a16:creationId xmlns:a16="http://schemas.microsoft.com/office/drawing/2014/main" id="{65D7D7CE-3BF8-384F-BB6C-1C03C17EB4AD}"/>
              </a:ext>
            </a:extLst>
          </p:cNvPr>
          <p:cNvSpPr>
            <a:spLocks noGrp="1"/>
          </p:cNvSpPr>
          <p:nvPr>
            <p:ph sz="half" idx="13"/>
          </p:nvPr>
        </p:nvSpPr>
        <p:spPr>
          <a:xfrm>
            <a:off x="995461" y="3249827"/>
            <a:ext cx="4589793" cy="2803500"/>
          </a:xfrm>
        </p:spPr>
        <p:txBody>
          <a:bodyPr anchor="ct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503689767"/>
      </p:ext>
    </p:extLst>
  </p:cSld>
  <p:clrMapOvr>
    <a:masterClrMapping/>
  </p:clrMapOvr>
  <p:extLst>
    <p:ext uri="{DCECCB84-F9BA-43D5-87BE-67443E8EF086}">
      <p15:sldGuideLst xmlns:p15="http://schemas.microsoft.com/office/powerpoint/2012/main"/>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Picture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7C970CA9-6759-6747-AEBA-852105BB4E47}"/>
              </a:ext>
            </a:extLst>
          </p:cNvPr>
          <p:cNvSpPr>
            <a:spLocks noGrp="1"/>
          </p:cNvSpPr>
          <p:nvPr>
            <p:ph type="title" hasCustomPrompt="1"/>
          </p:nvPr>
        </p:nvSpPr>
        <p:spPr bwMode="blackWhite">
          <a:xfrm>
            <a:off x="6263924" y="2122910"/>
            <a:ext cx="4494998" cy="1134640"/>
          </a:xfrm>
          <a:noFill/>
          <a:ln>
            <a:noFill/>
          </a:ln>
        </p:spPr>
        <p:txBody>
          <a:bodyPr anchor="ctr" anchorCtr="1">
            <a:noAutofit/>
          </a:bodyPr>
          <a:lstStyle>
            <a:lvl1pPr algn="l">
              <a:defRPr sz="4000" cap="none" spc="0">
                <a:solidFill>
                  <a:srgbClr val="262626"/>
                </a:solidFill>
              </a:defRPr>
            </a:lvl1pPr>
          </a:lstStyle>
          <a:p>
            <a:r>
              <a:rPr lang="en-GB"/>
              <a:t>Click to edit master title style</a:t>
            </a:r>
            <a:endParaRPr lang="en-US"/>
          </a:p>
        </p:txBody>
      </p:sp>
      <p:sp>
        <p:nvSpPr>
          <p:cNvPr id="35" name="Date Placeholder 7">
            <a:extLst>
              <a:ext uri="{FF2B5EF4-FFF2-40B4-BE49-F238E27FC236}">
                <a16:creationId xmlns:a16="http://schemas.microsoft.com/office/drawing/2014/main" id="{8AA5B60E-79DE-1D4D-8BDF-E25FB4AA6C76}"/>
              </a:ext>
            </a:extLst>
          </p:cNvPr>
          <p:cNvSpPr>
            <a:spLocks noGrp="1"/>
          </p:cNvSpPr>
          <p:nvPr>
            <p:ph type="dt" sz="half" idx="10"/>
          </p:nvPr>
        </p:nvSpPr>
        <p:spPr>
          <a:xfrm>
            <a:off x="7893286" y="6253150"/>
            <a:ext cx="2753746" cy="323968"/>
          </a:xfrm>
        </p:spPr>
        <p:txBody>
          <a:bodyPr/>
          <a:lstStyle>
            <a:lvl1pPr>
              <a:defRPr>
                <a:solidFill>
                  <a:srgbClr val="7C9396"/>
                </a:solidFill>
              </a:defRPr>
            </a:lvl1pPr>
          </a:lstStyle>
          <a:p>
            <a:r>
              <a:rPr lang="en-US"/>
              <a:t>19/05/2021</a:t>
            </a:r>
            <a:endParaRPr lang="en-LV"/>
          </a:p>
        </p:txBody>
      </p:sp>
      <p:sp>
        <p:nvSpPr>
          <p:cNvPr id="34" name="Content Placeholder 3">
            <a:extLst>
              <a:ext uri="{FF2B5EF4-FFF2-40B4-BE49-F238E27FC236}">
                <a16:creationId xmlns:a16="http://schemas.microsoft.com/office/drawing/2014/main" id="{374C0741-EB60-EB42-97CB-FBA35C862F1C}"/>
              </a:ext>
            </a:extLst>
          </p:cNvPr>
          <p:cNvSpPr>
            <a:spLocks noGrp="1"/>
          </p:cNvSpPr>
          <p:nvPr>
            <p:ph sz="half" idx="2"/>
          </p:nvPr>
        </p:nvSpPr>
        <p:spPr>
          <a:xfrm>
            <a:off x="6263924" y="3429000"/>
            <a:ext cx="4494998" cy="231102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36" name="Footer Placeholder 8">
            <a:extLst>
              <a:ext uri="{FF2B5EF4-FFF2-40B4-BE49-F238E27FC236}">
                <a16:creationId xmlns:a16="http://schemas.microsoft.com/office/drawing/2014/main" id="{C7CBA151-8940-3346-AAB3-40083FCDF02E}"/>
              </a:ext>
            </a:extLst>
          </p:cNvPr>
          <p:cNvSpPr>
            <a:spLocks noGrp="1"/>
          </p:cNvSpPr>
          <p:nvPr>
            <p:ph type="ftr" sz="quarter" idx="11"/>
          </p:nvPr>
        </p:nvSpPr>
        <p:spPr>
          <a:xfrm>
            <a:off x="995461" y="6236208"/>
            <a:ext cx="5901189" cy="320040"/>
          </a:xfrm>
        </p:spPr>
        <p:txBody>
          <a:bodyPr/>
          <a:lstStyle>
            <a:lvl1pPr>
              <a:defRPr>
                <a:solidFill>
                  <a:schemeClr val="bg1">
                    <a:alpha val="70000"/>
                  </a:schemeClr>
                </a:solidFill>
              </a:defRPr>
            </a:lvl1pPr>
          </a:lstStyle>
          <a:p>
            <a:r>
              <a:rPr lang="en-GB"/>
              <a:t>Sabiedrības integrācijas fonds</a:t>
            </a:r>
            <a:endParaRPr lang="en-LV"/>
          </a:p>
        </p:txBody>
      </p:sp>
      <p:sp>
        <p:nvSpPr>
          <p:cNvPr id="37" name="Slide Number Placeholder 9">
            <a:extLst>
              <a:ext uri="{FF2B5EF4-FFF2-40B4-BE49-F238E27FC236}">
                <a16:creationId xmlns:a16="http://schemas.microsoft.com/office/drawing/2014/main" id="{353F92AA-6765-584C-A786-F815B0FEFEE3}"/>
              </a:ext>
            </a:extLst>
          </p:cNvPr>
          <p:cNvSpPr>
            <a:spLocks noGrp="1"/>
          </p:cNvSpPr>
          <p:nvPr>
            <p:ph type="sldNum" sz="quarter" idx="12"/>
          </p:nvPr>
        </p:nvSpPr>
        <p:spPr>
          <a:xfrm>
            <a:off x="10830779" y="6232254"/>
            <a:ext cx="365760" cy="365760"/>
          </a:xfrm>
          <a:solidFill>
            <a:srgbClr val="7C9396">
              <a:alpha val="70000"/>
            </a:srgbClr>
          </a:solidFill>
        </p:spPr>
        <p:txBody>
          <a:bodyPr/>
          <a:lstStyle/>
          <a:p>
            <a:fld id="{C19BB808-219E-9441-9CD5-6E582F9AE2E3}" type="slidenum">
              <a:rPr lang="en-LV" smtClean="0"/>
              <a:t>‹#›</a:t>
            </a:fld>
            <a:endParaRPr lang="en-LV"/>
          </a:p>
        </p:txBody>
      </p:sp>
      <p:sp>
        <p:nvSpPr>
          <p:cNvPr id="48" name="Picture Placeholder 47">
            <a:extLst>
              <a:ext uri="{FF2B5EF4-FFF2-40B4-BE49-F238E27FC236}">
                <a16:creationId xmlns:a16="http://schemas.microsoft.com/office/drawing/2014/main" id="{AFAA8A27-44FA-3040-9A53-BD2CEC86D55E}"/>
              </a:ext>
            </a:extLst>
          </p:cNvPr>
          <p:cNvSpPr>
            <a:spLocks noGrp="1"/>
          </p:cNvSpPr>
          <p:nvPr>
            <p:ph type="pic" sz="quarter" idx="14" hasCustomPrompt="1"/>
          </p:nvPr>
        </p:nvSpPr>
        <p:spPr>
          <a:xfrm>
            <a:off x="-1175" y="0"/>
            <a:ext cx="5094288" cy="6858000"/>
          </a:xfrm>
          <a:custGeom>
            <a:avLst/>
            <a:gdLst>
              <a:gd name="connsiteX0" fmla="*/ 0 w 5094288"/>
              <a:gd name="connsiteY0" fmla="*/ 0 h 6858000"/>
              <a:gd name="connsiteX1" fmla="*/ 4208009 w 5094288"/>
              <a:gd name="connsiteY1" fmla="*/ 0 h 6858000"/>
              <a:gd name="connsiteX2" fmla="*/ 4233034 w 5094288"/>
              <a:gd name="connsiteY2" fmla="*/ 43523 h 6858000"/>
              <a:gd name="connsiteX3" fmla="*/ 5094288 w 5094288"/>
              <a:gd name="connsiteY3" fmla="*/ 3444875 h 6858000"/>
              <a:gd name="connsiteX4" fmla="*/ 4233034 w 5094288"/>
              <a:gd name="connsiteY4" fmla="*/ 6846228 h 6858000"/>
              <a:gd name="connsiteX5" fmla="*/ 4226265 w 5094288"/>
              <a:gd name="connsiteY5" fmla="*/ 6858000 h 6858000"/>
              <a:gd name="connsiteX6" fmla="*/ 0 w 5094288"/>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094288" h="6858000">
                <a:moveTo>
                  <a:pt x="0" y="0"/>
                </a:moveTo>
                <a:lnTo>
                  <a:pt x="4208009" y="0"/>
                </a:lnTo>
                <a:lnTo>
                  <a:pt x="4233034" y="43523"/>
                </a:lnTo>
                <a:cubicBezTo>
                  <a:pt x="4782295" y="1054620"/>
                  <a:pt x="5094288" y="2213312"/>
                  <a:pt x="5094288" y="3444875"/>
                </a:cubicBezTo>
                <a:cubicBezTo>
                  <a:pt x="5094288" y="4676438"/>
                  <a:pt x="4782295" y="5835131"/>
                  <a:pt x="4233034" y="6846228"/>
                </a:cubicBezTo>
                <a:lnTo>
                  <a:pt x="4226265" y="6858000"/>
                </a:lnTo>
                <a:lnTo>
                  <a:pt x="0" y="6858000"/>
                </a:lnTo>
                <a:close/>
              </a:path>
            </a:pathLst>
          </a:custGeom>
          <a:pattFill prst="pct5">
            <a:fgClr>
              <a:srgbClr val="C00000"/>
            </a:fgClr>
            <a:bgClr>
              <a:srgbClr val="F2F4F4"/>
            </a:bgClr>
          </a:pattFill>
        </p:spPr>
        <p:txBody>
          <a:bodyPr wrap="square">
            <a:noAutofit/>
          </a:bodyPr>
          <a:lstStyle/>
          <a:p>
            <a:r>
              <a:rPr lang="en-LV"/>
              <a:t>v</a:t>
            </a:r>
          </a:p>
        </p:txBody>
      </p:sp>
    </p:spTree>
    <p:extLst>
      <p:ext uri="{BB962C8B-B14F-4D97-AF65-F5344CB8AC3E}">
        <p14:creationId xmlns:p14="http://schemas.microsoft.com/office/powerpoint/2010/main" val="548613351"/>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Vertical Title and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6D0DAD6E-92D5-1148-AFC3-5C309EF8E1CD}"/>
              </a:ext>
            </a:extLst>
          </p:cNvPr>
          <p:cNvSpPr>
            <a:spLocks noGrp="1"/>
          </p:cNvSpPr>
          <p:nvPr>
            <p:ph type="title" hasCustomPrompt="1"/>
          </p:nvPr>
        </p:nvSpPr>
        <p:spPr>
          <a:xfrm>
            <a:off x="2231136" y="1184148"/>
            <a:ext cx="7729728" cy="1188720"/>
          </a:xfrm>
          <a:noFill/>
          <a:ln>
            <a:noFill/>
          </a:ln>
        </p:spPr>
        <p:txBody>
          <a:bodyPr>
            <a:noAutofit/>
          </a:bodyPr>
          <a:lstStyle>
            <a:lvl1pPr>
              <a:defRPr sz="4000" cap="none" spc="0">
                <a:solidFill>
                  <a:schemeClr val="bg1"/>
                </a:solidFill>
              </a:defRPr>
            </a:lvl1pPr>
          </a:lstStyle>
          <a:p>
            <a:r>
              <a:rPr lang="en-LV"/>
              <a:t>Paldies par uzmanību!</a:t>
            </a:r>
          </a:p>
        </p:txBody>
      </p:sp>
      <p:sp>
        <p:nvSpPr>
          <p:cNvPr id="4" name="Subtitle 2">
            <a:extLst>
              <a:ext uri="{FF2B5EF4-FFF2-40B4-BE49-F238E27FC236}">
                <a16:creationId xmlns:a16="http://schemas.microsoft.com/office/drawing/2014/main" id="{2C751D03-5378-E24A-BCDC-18818F065B41}"/>
              </a:ext>
            </a:extLst>
          </p:cNvPr>
          <p:cNvSpPr>
            <a:spLocks noGrp="1"/>
          </p:cNvSpPr>
          <p:nvPr>
            <p:ph type="subTitle" idx="1" hasCustomPrompt="1"/>
          </p:nvPr>
        </p:nvSpPr>
        <p:spPr>
          <a:xfrm>
            <a:off x="2231134" y="2642531"/>
            <a:ext cx="7729729" cy="1079161"/>
          </a:xfrm>
          <a:noFill/>
        </p:spPr>
        <p:txBody>
          <a:bodyPr>
            <a:normAutofit/>
          </a:bodyPr>
          <a:lstStyle>
            <a:lvl1pPr marL="0" indent="0" algn="ctr">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lv-LV"/>
              <a:t>Plašāk: www.sif.gov.lv</a:t>
            </a:r>
          </a:p>
          <a:p>
            <a:r>
              <a:rPr lang="lv-LV"/>
              <a:t>Seko mums: </a:t>
            </a:r>
          </a:p>
          <a:p>
            <a:r>
              <a:rPr lang="lv-LV"/>
              <a:t>         @SIFlv</a:t>
            </a:r>
          </a:p>
        </p:txBody>
      </p:sp>
      <p:pic>
        <p:nvPicPr>
          <p:cNvPr id="6" name="Picture 5" descr="Logo&#10;&#10;Description automatically generated">
            <a:extLst>
              <a:ext uri="{FF2B5EF4-FFF2-40B4-BE49-F238E27FC236}">
                <a16:creationId xmlns:a16="http://schemas.microsoft.com/office/drawing/2014/main" id="{9B99B41B-1510-4BBE-8DA4-BD052FEA4AC4}"/>
              </a:ext>
            </a:extLst>
          </p:cNvPr>
          <p:cNvPicPr>
            <a:picLocks noChangeAspect="1"/>
          </p:cNvPicPr>
          <p:nvPr userDrawn="1"/>
        </p:nvPicPr>
        <p:blipFill>
          <a:blip r:embed="rId3"/>
          <a:stretch>
            <a:fillRect/>
          </a:stretch>
        </p:blipFill>
        <p:spPr>
          <a:xfrm>
            <a:off x="5587753" y="3465717"/>
            <a:ext cx="484572" cy="484572"/>
          </a:xfrm>
          <a:prstGeom prst="rect">
            <a:avLst/>
          </a:prstGeom>
        </p:spPr>
      </p:pic>
      <p:pic>
        <p:nvPicPr>
          <p:cNvPr id="8" name="Picture 7" descr="Icon&#10;&#10;Description automatically generated">
            <a:extLst>
              <a:ext uri="{FF2B5EF4-FFF2-40B4-BE49-F238E27FC236}">
                <a16:creationId xmlns:a16="http://schemas.microsoft.com/office/drawing/2014/main" id="{DE2F421B-1D7A-48F6-B57B-4E261DB14C30}"/>
              </a:ext>
            </a:extLst>
          </p:cNvPr>
          <p:cNvPicPr>
            <a:picLocks noChangeAspect="1"/>
          </p:cNvPicPr>
          <p:nvPr userDrawn="1"/>
        </p:nvPicPr>
        <p:blipFill>
          <a:blip r:embed="rId4"/>
          <a:stretch>
            <a:fillRect/>
          </a:stretch>
        </p:blipFill>
        <p:spPr>
          <a:xfrm>
            <a:off x="5182336" y="3452028"/>
            <a:ext cx="511949" cy="511949"/>
          </a:xfrm>
          <a:prstGeom prst="rect">
            <a:avLst/>
          </a:prstGeom>
        </p:spPr>
      </p:pic>
    </p:spTree>
    <p:extLst>
      <p:ext uri="{BB962C8B-B14F-4D97-AF65-F5344CB8AC3E}">
        <p14:creationId xmlns:p14="http://schemas.microsoft.com/office/powerpoint/2010/main" val="988770658"/>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1_Vertical Title and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6D0DAD6E-92D5-1148-AFC3-5C309EF8E1CD}"/>
              </a:ext>
            </a:extLst>
          </p:cNvPr>
          <p:cNvSpPr>
            <a:spLocks noGrp="1"/>
          </p:cNvSpPr>
          <p:nvPr>
            <p:ph type="title" hasCustomPrompt="1"/>
          </p:nvPr>
        </p:nvSpPr>
        <p:spPr>
          <a:xfrm>
            <a:off x="2231136" y="1184148"/>
            <a:ext cx="7729728" cy="1188720"/>
          </a:xfrm>
          <a:noFill/>
          <a:ln>
            <a:noFill/>
          </a:ln>
        </p:spPr>
        <p:txBody>
          <a:bodyPr>
            <a:noAutofit/>
          </a:bodyPr>
          <a:lstStyle>
            <a:lvl1pPr>
              <a:defRPr sz="4000" cap="none" spc="0">
                <a:solidFill>
                  <a:schemeClr val="bg1"/>
                </a:solidFill>
              </a:defRPr>
            </a:lvl1pPr>
          </a:lstStyle>
          <a:p>
            <a:r>
              <a:rPr lang="en-GB"/>
              <a:t>Click to edit master title style</a:t>
            </a:r>
            <a:endParaRPr lang="en-LV"/>
          </a:p>
        </p:txBody>
      </p:sp>
      <p:sp>
        <p:nvSpPr>
          <p:cNvPr id="4" name="Subtitle 2">
            <a:extLst>
              <a:ext uri="{FF2B5EF4-FFF2-40B4-BE49-F238E27FC236}">
                <a16:creationId xmlns:a16="http://schemas.microsoft.com/office/drawing/2014/main" id="{2C751D03-5378-E24A-BCDC-18818F065B41}"/>
              </a:ext>
            </a:extLst>
          </p:cNvPr>
          <p:cNvSpPr>
            <a:spLocks noGrp="1"/>
          </p:cNvSpPr>
          <p:nvPr>
            <p:ph type="subTitle" idx="1"/>
          </p:nvPr>
        </p:nvSpPr>
        <p:spPr>
          <a:xfrm>
            <a:off x="2231134" y="2642531"/>
            <a:ext cx="7729729" cy="1079161"/>
          </a:xfrm>
          <a:noFill/>
        </p:spPr>
        <p:txBody>
          <a:bodyPr>
            <a:normAutofit/>
          </a:bodyPr>
          <a:lstStyle>
            <a:lvl1pPr marL="0" indent="0" algn="ctr">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Tree>
    <p:extLst>
      <p:ext uri="{BB962C8B-B14F-4D97-AF65-F5344CB8AC3E}">
        <p14:creationId xmlns:p14="http://schemas.microsoft.com/office/powerpoint/2010/main" val="2384336963"/>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userDrawn="1">
  <p:cSld name="1_Content with Caption">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44F6A5D-35A4-45F7-9ABD-AEFCA18F5F6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95818" y="0"/>
            <a:ext cx="2347383" cy="195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3454400" y="272976"/>
            <a:ext cx="3668035" cy="1162051"/>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p>
        </p:txBody>
      </p:sp>
      <p:sp>
        <p:nvSpPr>
          <p:cNvPr id="3" name="Content Placeholder 2"/>
          <p:cNvSpPr>
            <a:spLocks noGrp="1"/>
          </p:cNvSpPr>
          <p:nvPr>
            <p:ph idx="1"/>
          </p:nvPr>
        </p:nvSpPr>
        <p:spPr>
          <a:xfrm>
            <a:off x="7426036" y="273054"/>
            <a:ext cx="4359563" cy="5853128"/>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900"/>
            </a:lvl6pPr>
            <a:lvl7pPr>
              <a:defRPr sz="1900"/>
            </a:lvl7pPr>
            <a:lvl8pPr>
              <a:defRPr sz="1900"/>
            </a:lvl8pPr>
            <a:lvl9pPr>
              <a:defRPr sz="1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454400" y="1435120"/>
            <a:ext cx="3668035" cy="4691063"/>
          </a:xfrm>
        </p:spPr>
        <p:txBody>
          <a:bodyPr>
            <a:normAutofit/>
          </a:bodyPr>
          <a:lstStyle>
            <a:lvl1pPr marL="0" indent="0">
              <a:buNone/>
              <a:defRPr sz="2000">
                <a:latin typeface="Verdana" panose="020B0604030504040204" pitchFamily="34" charset="0"/>
                <a:ea typeface="Verdana" panose="020B0604030504040204" pitchFamily="34" charset="0"/>
                <a:cs typeface="Verdana" panose="020B0604030504040204" pitchFamily="34" charset="0"/>
              </a:defRPr>
            </a:lvl1pPr>
            <a:lvl2pPr marL="469788" indent="0">
              <a:buNone/>
              <a:defRPr sz="1200"/>
            </a:lvl2pPr>
            <a:lvl3pPr marL="939575" indent="0">
              <a:buNone/>
              <a:defRPr sz="1000"/>
            </a:lvl3pPr>
            <a:lvl4pPr marL="1409365" indent="0">
              <a:buNone/>
              <a:defRPr sz="1000"/>
            </a:lvl4pPr>
            <a:lvl5pPr marL="1879152" indent="0">
              <a:buNone/>
              <a:defRPr sz="1000"/>
            </a:lvl5pPr>
            <a:lvl6pPr marL="2348940" indent="0">
              <a:buNone/>
              <a:defRPr sz="1000"/>
            </a:lvl6pPr>
            <a:lvl7pPr marL="2818729" indent="0">
              <a:buNone/>
              <a:defRPr sz="1000"/>
            </a:lvl7pPr>
            <a:lvl8pPr marL="3288515" indent="0">
              <a:buNone/>
              <a:defRPr sz="1000"/>
            </a:lvl8pPr>
            <a:lvl9pPr marL="3758305" indent="0">
              <a:buNone/>
              <a:defRPr sz="1000"/>
            </a:lvl9pPr>
          </a:lstStyle>
          <a:p>
            <a:pPr lvl="0"/>
            <a:r>
              <a:rPr lang="en-US"/>
              <a:t>Click to edit Master text styles</a:t>
            </a:r>
          </a:p>
        </p:txBody>
      </p:sp>
      <p:sp>
        <p:nvSpPr>
          <p:cNvPr id="9"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0"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8" name="Slide Number Placeholder 22">
            <a:extLst>
              <a:ext uri="{FF2B5EF4-FFF2-40B4-BE49-F238E27FC236}">
                <a16:creationId xmlns:a16="http://schemas.microsoft.com/office/drawing/2014/main" id="{101CCF6C-0016-485F-B181-3437B5A32D34}"/>
              </a:ext>
            </a:extLst>
          </p:cNvPr>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fld id="{882DA2E3-AA58-4FA8-94BF-0A3303AAB2B2}" type="slidenum">
              <a:rPr lang="en-US" altLang="lv-LV"/>
              <a:pPr/>
              <a:t>‹#›</a:t>
            </a:fld>
            <a:endParaRPr lang="en-US" altLang="lv-LV"/>
          </a:p>
        </p:txBody>
      </p:sp>
    </p:spTree>
    <p:extLst>
      <p:ext uri="{BB962C8B-B14F-4D97-AF65-F5344CB8AC3E}">
        <p14:creationId xmlns:p14="http://schemas.microsoft.com/office/powerpoint/2010/main" val="3386367544"/>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7">
            <a:extLst>
              <a:ext uri="{FF2B5EF4-FFF2-40B4-BE49-F238E27FC236}">
                <a16:creationId xmlns:a16="http://schemas.microsoft.com/office/drawing/2014/main" id="{97563DA3-0259-122A-E6B2-ABACCC690B0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621463"/>
            <a:ext cx="121920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itle 1">
            <a:extLst>
              <a:ext uri="{FF2B5EF4-FFF2-40B4-BE49-F238E27FC236}">
                <a16:creationId xmlns:a16="http://schemas.microsoft.com/office/drawing/2014/main" id="{82C75FC7-BFEE-36F2-1654-2301E833BB2A}"/>
              </a:ext>
            </a:extLst>
          </p:cNvPr>
          <p:cNvSpPr txBox="1">
            <a:spLocks/>
          </p:cNvSpPr>
          <p:nvPr userDrawn="1"/>
        </p:nvSpPr>
        <p:spPr>
          <a:xfrm>
            <a:off x="914400" y="4724400"/>
            <a:ext cx="10363200" cy="1036638"/>
          </a:xfrm>
          <a:prstGeom prst="rect">
            <a:avLst/>
          </a:prstGeom>
        </p:spPr>
        <p:txBody>
          <a:bodyPr lIns="93957" tIns="46979" rIns="93957" bIns="46979">
            <a:normAutofit/>
          </a:bodyPr>
          <a:lstStyle>
            <a:lvl1pPr algn="l" defTabSz="939575" rtl="0" eaLnBrk="1" latinLnBrk="0" hangingPunct="1">
              <a:spcBef>
                <a:spcPct val="0"/>
              </a:spcBef>
              <a:buNone/>
              <a:defRPr sz="2400" kern="1200">
                <a:solidFill>
                  <a:schemeClr val="tx1"/>
                </a:solidFill>
                <a:latin typeface="Times New Roman" panose="02020603050405020304" pitchFamily="18" charset="0"/>
                <a:ea typeface="+mj-ea"/>
                <a:cs typeface="Times New Roman" panose="02020603050405020304" pitchFamily="18" charset="0"/>
              </a:defRPr>
            </a:lvl1pPr>
          </a:lstStyle>
          <a:p>
            <a:pPr algn="ctr" fontAlgn="auto">
              <a:spcAft>
                <a:spcPts val="0"/>
              </a:spcAft>
              <a:defRPr/>
            </a:pPr>
            <a:endParaRPr lang="lv-LV" sz="1400" dirty="0">
              <a:latin typeface="Verdana" panose="020B0604030504040204" pitchFamily="34" charset="0"/>
              <a:ea typeface="Verdana" panose="020B0604030504040204" pitchFamily="34" charset="0"/>
              <a:cs typeface="Verdana" panose="020B0604030504040204" pitchFamily="34" charset="0"/>
            </a:endParaRPr>
          </a:p>
        </p:txBody>
      </p:sp>
      <p:pic>
        <p:nvPicPr>
          <p:cNvPr id="4" name="Picture 8">
            <a:extLst>
              <a:ext uri="{FF2B5EF4-FFF2-40B4-BE49-F238E27FC236}">
                <a16:creationId xmlns:a16="http://schemas.microsoft.com/office/drawing/2014/main" id="{8E4FEC90-76D2-6EA7-7745-1EDC3374A8FB}"/>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186363" y="0"/>
            <a:ext cx="1819275" cy="2582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itle 1"/>
          <p:cNvSpPr>
            <a:spLocks noGrp="1"/>
          </p:cNvSpPr>
          <p:nvPr>
            <p:ph type="title"/>
          </p:nvPr>
        </p:nvSpPr>
        <p:spPr>
          <a:xfrm>
            <a:off x="914400" y="3505200"/>
            <a:ext cx="10363200" cy="960442"/>
          </a:xfrm>
        </p:spPr>
        <p:txBody>
          <a:bodyPr anchor="t">
            <a:normAutofit/>
          </a:bodyPr>
          <a:lstStyle>
            <a:lvl1pPr algn="ctr">
              <a:defRPr sz="3200" b="1" baseline="0">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18" name="Text Placeholder 17"/>
          <p:cNvSpPr>
            <a:spLocks noGrp="1"/>
          </p:cNvSpPr>
          <p:nvPr>
            <p:ph type="body" sz="quarter" idx="10"/>
          </p:nvPr>
        </p:nvSpPr>
        <p:spPr>
          <a:xfrm>
            <a:off x="914400" y="4724400"/>
            <a:ext cx="10363200" cy="914400"/>
          </a:xfrm>
        </p:spPr>
        <p:txBody>
          <a:bodyPr>
            <a:normAutofit/>
          </a:bodyPr>
          <a:lstStyle>
            <a:lvl1pPr marL="0" indent="0" algn="ctr">
              <a:buNone/>
              <a:defRPr sz="14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20" name="Text Placeholder 19"/>
          <p:cNvSpPr>
            <a:spLocks noGrp="1"/>
          </p:cNvSpPr>
          <p:nvPr>
            <p:ph type="body" sz="quarter" idx="11"/>
          </p:nvPr>
        </p:nvSpPr>
        <p:spPr>
          <a:xfrm>
            <a:off x="914400" y="5761038"/>
            <a:ext cx="10363200" cy="639762"/>
          </a:xfrm>
        </p:spPr>
        <p:txBody>
          <a:bodyPr>
            <a:normAutofit/>
          </a:bodyPr>
          <a:lstStyle>
            <a:lvl1pPr marL="0" indent="0" algn="ctr">
              <a:buNone/>
              <a:defRPr sz="14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Tree>
    <p:extLst>
      <p:ext uri="{BB962C8B-B14F-4D97-AF65-F5344CB8AC3E}">
        <p14:creationId xmlns:p14="http://schemas.microsoft.com/office/powerpoint/2010/main" val="3361600063"/>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4" name="Picture 6">
            <a:extLst>
              <a:ext uri="{FF2B5EF4-FFF2-40B4-BE49-F238E27FC236}">
                <a16:creationId xmlns:a16="http://schemas.microsoft.com/office/drawing/2014/main" id="{8F116787-D4FD-02FC-F721-1A0EEAD0B14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69975" y="0"/>
            <a:ext cx="998538" cy="141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3454400" y="381000"/>
            <a:ext cx="8128000" cy="1036642"/>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3" name="Content Placeholder 2"/>
          <p:cNvSpPr>
            <a:spLocks noGrp="1"/>
          </p:cNvSpPr>
          <p:nvPr>
            <p:ph idx="1"/>
          </p:nvPr>
        </p:nvSpPr>
        <p:spPr>
          <a:xfrm>
            <a:off x="3454400" y="1752601"/>
            <a:ext cx="8128000" cy="4373573"/>
          </a:xfrm>
        </p:spPr>
        <p:txBody>
          <a:bodyPr>
            <a:normAutofit/>
          </a:bodyPr>
          <a:lstStyle>
            <a:lvl1pPr marL="0" indent="0">
              <a:buNone/>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Times New Roman" panose="02020603050405020304" pitchFamily="18" charset="0"/>
                <a:cs typeface="Times New Roman" panose="02020603050405020304" pitchFamily="18" charset="0"/>
              </a:defRPr>
            </a:lvl2pPr>
            <a:lvl3pPr>
              <a:defRPr sz="2000">
                <a:latin typeface="Times New Roman" panose="02020603050405020304" pitchFamily="18" charset="0"/>
                <a:cs typeface="Times New Roman" panose="02020603050405020304" pitchFamily="18" charset="0"/>
              </a:defRPr>
            </a:lvl3pPr>
            <a:lvl4pPr>
              <a:defRPr sz="2000">
                <a:latin typeface="Times New Roman" panose="02020603050405020304" pitchFamily="18" charset="0"/>
                <a:cs typeface="Times New Roman" panose="02020603050405020304" pitchFamily="18" charset="0"/>
              </a:defRPr>
            </a:lvl4pPr>
            <a:lvl5pPr>
              <a:defRPr sz="2000">
                <a:latin typeface="Times New Roman" panose="02020603050405020304" pitchFamily="18" charset="0"/>
                <a:cs typeface="Times New Roman" panose="02020603050405020304" pitchFamily="18" charset="0"/>
              </a:defRPr>
            </a:lvl5pPr>
          </a:lstStyle>
          <a:p>
            <a:pPr lvl="0"/>
            <a:r>
              <a:rPr lang="en-US"/>
              <a:t>Click to edit Master text styles</a:t>
            </a:r>
          </a:p>
        </p:txBody>
      </p:sp>
      <p:sp>
        <p:nvSpPr>
          <p:cNvPr id="24"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25"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5" name="Slide Number Placeholder 22">
            <a:extLst>
              <a:ext uri="{FF2B5EF4-FFF2-40B4-BE49-F238E27FC236}">
                <a16:creationId xmlns:a16="http://schemas.microsoft.com/office/drawing/2014/main" id="{6B2A7166-45F0-2D17-904E-F25A243064EB}"/>
              </a:ext>
            </a:extLst>
          </p:cNvPr>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pPr>
              <a:defRPr/>
            </a:pPr>
            <a:fld id="{6BC345BB-0A73-47CD-846E-88DBE7EB51A2}" type="slidenum">
              <a:rPr lang="en-US" altLang="lv-LV"/>
              <a:pPr>
                <a:defRPr/>
              </a:pPr>
              <a:t>‹#›</a:t>
            </a:fld>
            <a:endParaRPr lang="en-US" altLang="lv-LV"/>
          </a:p>
        </p:txBody>
      </p:sp>
    </p:spTree>
    <p:extLst>
      <p:ext uri="{BB962C8B-B14F-4D97-AF65-F5344CB8AC3E}">
        <p14:creationId xmlns:p14="http://schemas.microsoft.com/office/powerpoint/2010/main" val="603587095"/>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pic>
        <p:nvPicPr>
          <p:cNvPr id="4" name="Picture 6">
            <a:extLst>
              <a:ext uri="{FF2B5EF4-FFF2-40B4-BE49-F238E27FC236}">
                <a16:creationId xmlns:a16="http://schemas.microsoft.com/office/drawing/2014/main" id="{A2B892F3-D9FC-94A9-77E3-2437E249DBA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69975" y="0"/>
            <a:ext cx="998538" cy="141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3454400" y="3657601"/>
            <a:ext cx="8128000" cy="1384295"/>
          </a:xfrm>
        </p:spPr>
        <p:txBody>
          <a:bodyPr anchor="t">
            <a:normAutofit/>
          </a:bodyPr>
          <a:lstStyle>
            <a:lvl1pPr algn="l">
              <a:defRPr sz="2400" b="1" cap="none">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3" name="Text Placeholder 2"/>
          <p:cNvSpPr>
            <a:spLocks noGrp="1"/>
          </p:cNvSpPr>
          <p:nvPr>
            <p:ph type="body" idx="1"/>
          </p:nvPr>
        </p:nvSpPr>
        <p:spPr>
          <a:xfrm>
            <a:off x="3454400" y="381000"/>
            <a:ext cx="8128000" cy="3276600"/>
          </a:xfrm>
        </p:spPr>
        <p:txBody>
          <a:bodyPr>
            <a:normAutofit/>
          </a:bodyPr>
          <a:lstStyle>
            <a:lvl1pPr marL="0" indent="0">
              <a:buNone/>
              <a:defRPr sz="2000">
                <a:solidFill>
                  <a:schemeClr val="tx1">
                    <a:tint val="75000"/>
                  </a:schemeClr>
                </a:solidFill>
                <a:latin typeface="Verdana" panose="020B0604030504040204" pitchFamily="34" charset="0"/>
                <a:ea typeface="Verdana" panose="020B0604030504040204" pitchFamily="34" charset="0"/>
                <a:cs typeface="Verdana" panose="020B0604030504040204" pitchFamily="34" charset="0"/>
              </a:defRPr>
            </a:lvl1pPr>
            <a:lvl2pPr marL="469788" indent="0">
              <a:buNone/>
              <a:defRPr sz="1700">
                <a:solidFill>
                  <a:schemeClr val="tx1">
                    <a:tint val="75000"/>
                  </a:schemeClr>
                </a:solidFill>
              </a:defRPr>
            </a:lvl2pPr>
            <a:lvl3pPr marL="939575" indent="0">
              <a:buNone/>
              <a:defRPr sz="1600">
                <a:solidFill>
                  <a:schemeClr val="tx1">
                    <a:tint val="75000"/>
                  </a:schemeClr>
                </a:solidFill>
              </a:defRPr>
            </a:lvl3pPr>
            <a:lvl4pPr marL="1409365" indent="0">
              <a:buNone/>
              <a:defRPr sz="1400">
                <a:solidFill>
                  <a:schemeClr val="tx1">
                    <a:tint val="75000"/>
                  </a:schemeClr>
                </a:solidFill>
              </a:defRPr>
            </a:lvl4pPr>
            <a:lvl5pPr marL="1879152" indent="0">
              <a:buNone/>
              <a:defRPr sz="1400">
                <a:solidFill>
                  <a:schemeClr val="tx1">
                    <a:tint val="75000"/>
                  </a:schemeClr>
                </a:solidFill>
              </a:defRPr>
            </a:lvl5pPr>
            <a:lvl6pPr marL="2348940" indent="0">
              <a:buNone/>
              <a:defRPr sz="1400">
                <a:solidFill>
                  <a:schemeClr val="tx1">
                    <a:tint val="75000"/>
                  </a:schemeClr>
                </a:solidFill>
              </a:defRPr>
            </a:lvl6pPr>
            <a:lvl7pPr marL="2818729" indent="0">
              <a:buNone/>
              <a:defRPr sz="1400">
                <a:solidFill>
                  <a:schemeClr val="tx1">
                    <a:tint val="75000"/>
                  </a:schemeClr>
                </a:solidFill>
              </a:defRPr>
            </a:lvl7pPr>
            <a:lvl8pPr marL="3288515" indent="0">
              <a:buNone/>
              <a:defRPr sz="1400">
                <a:solidFill>
                  <a:schemeClr val="tx1">
                    <a:tint val="75000"/>
                  </a:schemeClr>
                </a:solidFill>
              </a:defRPr>
            </a:lvl8pPr>
            <a:lvl9pPr marL="3758305" indent="0">
              <a:buNone/>
              <a:defRPr sz="1400">
                <a:solidFill>
                  <a:schemeClr val="tx1">
                    <a:tint val="75000"/>
                  </a:schemeClr>
                </a:solidFill>
              </a:defRPr>
            </a:lvl9pPr>
          </a:lstStyle>
          <a:p>
            <a:pPr lvl="0"/>
            <a:r>
              <a:rPr lang="en-US"/>
              <a:t>Click to edit Master text styles</a:t>
            </a:r>
          </a:p>
        </p:txBody>
      </p:sp>
      <p:sp>
        <p:nvSpPr>
          <p:cNvPr id="10"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1"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5" name="Slide Number Placeholder 22">
            <a:extLst>
              <a:ext uri="{FF2B5EF4-FFF2-40B4-BE49-F238E27FC236}">
                <a16:creationId xmlns:a16="http://schemas.microsoft.com/office/drawing/2014/main" id="{08885D55-6610-3F5B-C6C3-C4B4FB74EBA7}"/>
              </a:ext>
            </a:extLst>
          </p:cNvPr>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pPr>
              <a:defRPr/>
            </a:pPr>
            <a:fld id="{25703556-D011-41FD-B2B4-F0D3044C5639}" type="slidenum">
              <a:rPr lang="en-US" altLang="lv-LV"/>
              <a:pPr>
                <a:defRPr/>
              </a:pPr>
              <a:t>‹#›</a:t>
            </a:fld>
            <a:endParaRPr lang="en-US" altLang="lv-LV"/>
          </a:p>
        </p:txBody>
      </p:sp>
    </p:spTree>
    <p:extLst>
      <p:ext uri="{BB962C8B-B14F-4D97-AF65-F5344CB8AC3E}">
        <p14:creationId xmlns:p14="http://schemas.microsoft.com/office/powerpoint/2010/main" val="14147579"/>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pic>
        <p:nvPicPr>
          <p:cNvPr id="5" name="Picture 6">
            <a:extLst>
              <a:ext uri="{FF2B5EF4-FFF2-40B4-BE49-F238E27FC236}">
                <a16:creationId xmlns:a16="http://schemas.microsoft.com/office/drawing/2014/main" id="{71298863-8064-3E83-1D9C-D74712B5F93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69975" y="0"/>
            <a:ext cx="998538" cy="141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3454400" y="304802"/>
            <a:ext cx="8128000" cy="1066799"/>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3" name="Content Placeholder 2"/>
          <p:cNvSpPr>
            <a:spLocks noGrp="1"/>
          </p:cNvSpPr>
          <p:nvPr>
            <p:ph sz="half" idx="1"/>
          </p:nvPr>
        </p:nvSpPr>
        <p:spPr>
          <a:xfrm>
            <a:off x="3454400" y="1752601"/>
            <a:ext cx="3860800" cy="4373565"/>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620000" y="1752601"/>
            <a:ext cx="3962400" cy="4373573"/>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2"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6" name="Slide Number Placeholder 22">
            <a:extLst>
              <a:ext uri="{FF2B5EF4-FFF2-40B4-BE49-F238E27FC236}">
                <a16:creationId xmlns:a16="http://schemas.microsoft.com/office/drawing/2014/main" id="{CF2D8F02-E15B-617A-38EC-8B9F3E41F87F}"/>
              </a:ext>
            </a:extLst>
          </p:cNvPr>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pPr>
              <a:defRPr/>
            </a:pPr>
            <a:fld id="{4CD4476E-C4B3-4E60-B2C2-C7F0A2CC8C28}" type="slidenum">
              <a:rPr lang="en-US" altLang="lv-LV"/>
              <a:pPr>
                <a:defRPr/>
              </a:pPr>
              <a:t>‹#›</a:t>
            </a:fld>
            <a:endParaRPr lang="en-US" altLang="lv-LV"/>
          </a:p>
        </p:txBody>
      </p:sp>
    </p:spTree>
    <p:extLst>
      <p:ext uri="{BB962C8B-B14F-4D97-AF65-F5344CB8AC3E}">
        <p14:creationId xmlns:p14="http://schemas.microsoft.com/office/powerpoint/2010/main" val="1960303717"/>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pic>
        <p:nvPicPr>
          <p:cNvPr id="2" name="Picture 6">
            <a:extLst>
              <a:ext uri="{FF2B5EF4-FFF2-40B4-BE49-F238E27FC236}">
                <a16:creationId xmlns:a16="http://schemas.microsoft.com/office/drawing/2014/main" id="{30393B4F-22F3-888D-9221-C5F2F8DB685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69975" y="0"/>
            <a:ext cx="998538" cy="141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itle 1"/>
          <p:cNvSpPr>
            <a:spLocks noGrp="1"/>
          </p:cNvSpPr>
          <p:nvPr>
            <p:ph type="title"/>
          </p:nvPr>
        </p:nvSpPr>
        <p:spPr>
          <a:xfrm>
            <a:off x="3454400" y="304802"/>
            <a:ext cx="8128000" cy="1066799"/>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15" name="Content Placeholder 2"/>
          <p:cNvSpPr>
            <a:spLocks noGrp="1"/>
          </p:cNvSpPr>
          <p:nvPr>
            <p:ph sz="half" idx="1"/>
          </p:nvPr>
        </p:nvSpPr>
        <p:spPr>
          <a:xfrm>
            <a:off x="3454400" y="2386941"/>
            <a:ext cx="3860800" cy="3739225"/>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6" name="Content Placeholder 3"/>
          <p:cNvSpPr>
            <a:spLocks noGrp="1"/>
          </p:cNvSpPr>
          <p:nvPr>
            <p:ph sz="half" idx="2"/>
          </p:nvPr>
        </p:nvSpPr>
        <p:spPr>
          <a:xfrm>
            <a:off x="7620000" y="2386941"/>
            <a:ext cx="3962400" cy="3739233"/>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2" name="Text Placeholder 21"/>
          <p:cNvSpPr>
            <a:spLocks noGrp="1"/>
          </p:cNvSpPr>
          <p:nvPr>
            <p:ph type="body" sz="quarter" idx="16"/>
          </p:nvPr>
        </p:nvSpPr>
        <p:spPr>
          <a:xfrm>
            <a:off x="3454400" y="1852614"/>
            <a:ext cx="3860800" cy="534987"/>
          </a:xfrm>
        </p:spPr>
        <p:txBody>
          <a:bodyPr>
            <a:normAutofit/>
          </a:bodyPr>
          <a:lstStyle>
            <a:lvl1pPr marL="0" indent="0">
              <a:buNone/>
              <a:defRPr sz="2000" b="1">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23" name="Text Placeholder 21"/>
          <p:cNvSpPr>
            <a:spLocks noGrp="1"/>
          </p:cNvSpPr>
          <p:nvPr>
            <p:ph type="body" sz="quarter" idx="17"/>
          </p:nvPr>
        </p:nvSpPr>
        <p:spPr>
          <a:xfrm>
            <a:off x="7620000" y="1851954"/>
            <a:ext cx="3962400" cy="534987"/>
          </a:xfrm>
        </p:spPr>
        <p:txBody>
          <a:bodyPr>
            <a:normAutofit/>
          </a:bodyPr>
          <a:lstStyle>
            <a:lvl1pPr marL="0" indent="0">
              <a:buNone/>
              <a:defRPr sz="2000" b="1">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3"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7"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3" name="Slide Number Placeholder 22">
            <a:extLst>
              <a:ext uri="{FF2B5EF4-FFF2-40B4-BE49-F238E27FC236}">
                <a16:creationId xmlns:a16="http://schemas.microsoft.com/office/drawing/2014/main" id="{3E0B7EE0-7957-2434-846D-C0794A44BC41}"/>
              </a:ext>
            </a:extLst>
          </p:cNvPr>
          <p:cNvSpPr>
            <a:spLocks noGrp="1"/>
          </p:cNvSpPr>
          <p:nvPr>
            <p:ph type="sldNum" sz="quarter" idx="18"/>
          </p:nvPr>
        </p:nvSpPr>
        <p:spPr>
          <a:xfrm>
            <a:off x="11379200" y="6324600"/>
            <a:ext cx="406400" cy="304800"/>
          </a:xfrm>
        </p:spPr>
        <p:txBody>
          <a:bodyPr/>
          <a:lstStyle>
            <a:lvl1pPr>
              <a:defRPr sz="1000">
                <a:latin typeface="Verdana" panose="020B0604030504040204" pitchFamily="34" charset="0"/>
              </a:defRPr>
            </a:lvl1pPr>
          </a:lstStyle>
          <a:p>
            <a:pPr>
              <a:defRPr/>
            </a:pPr>
            <a:fld id="{3F14B5CF-DDB4-4E1B-9404-F635C17AA82E}" type="slidenum">
              <a:rPr lang="en-US" altLang="lv-LV"/>
              <a:pPr>
                <a:defRPr/>
              </a:pPr>
              <a:t>‹#›</a:t>
            </a:fld>
            <a:endParaRPr lang="en-US" altLang="lv-LV"/>
          </a:p>
        </p:txBody>
      </p:sp>
    </p:spTree>
    <p:extLst>
      <p:ext uri="{BB962C8B-B14F-4D97-AF65-F5344CB8AC3E}">
        <p14:creationId xmlns:p14="http://schemas.microsoft.com/office/powerpoint/2010/main" val="3833115691"/>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pic>
        <p:nvPicPr>
          <p:cNvPr id="2" name="Picture 6">
            <a:extLst>
              <a:ext uri="{FF2B5EF4-FFF2-40B4-BE49-F238E27FC236}">
                <a16:creationId xmlns:a16="http://schemas.microsoft.com/office/drawing/2014/main" id="{A6FBC9C7-ED53-8263-167A-E98380A1DD2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69975" y="0"/>
            <a:ext cx="998538" cy="141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itle 1"/>
          <p:cNvSpPr>
            <a:spLocks noGrp="1"/>
          </p:cNvSpPr>
          <p:nvPr>
            <p:ph type="title"/>
          </p:nvPr>
        </p:nvSpPr>
        <p:spPr>
          <a:xfrm>
            <a:off x="3454400" y="304802"/>
            <a:ext cx="8128000" cy="1066799"/>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9"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0"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3" name="Slide Number Placeholder 22">
            <a:extLst>
              <a:ext uri="{FF2B5EF4-FFF2-40B4-BE49-F238E27FC236}">
                <a16:creationId xmlns:a16="http://schemas.microsoft.com/office/drawing/2014/main" id="{15EFDB53-957F-5D2A-9C6A-6F240EBB65B3}"/>
              </a:ext>
            </a:extLst>
          </p:cNvPr>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pPr>
              <a:defRPr/>
            </a:pPr>
            <a:fld id="{DDFD59B8-CFB9-468B-B6BB-D47C44ECBDE3}" type="slidenum">
              <a:rPr lang="en-US" altLang="lv-LV"/>
              <a:pPr>
                <a:defRPr/>
              </a:pPr>
              <a:t>‹#›</a:t>
            </a:fld>
            <a:endParaRPr lang="en-US" altLang="lv-LV"/>
          </a:p>
        </p:txBody>
      </p:sp>
    </p:spTree>
    <p:extLst>
      <p:ext uri="{BB962C8B-B14F-4D97-AF65-F5344CB8AC3E}">
        <p14:creationId xmlns:p14="http://schemas.microsoft.com/office/powerpoint/2010/main" val="2430002059"/>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pic>
        <p:nvPicPr>
          <p:cNvPr id="2" name="Picture 6">
            <a:extLst>
              <a:ext uri="{FF2B5EF4-FFF2-40B4-BE49-F238E27FC236}">
                <a16:creationId xmlns:a16="http://schemas.microsoft.com/office/drawing/2014/main" id="{1A0AC41C-8171-C394-EDE8-127D4D3AB1B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69975" y="0"/>
            <a:ext cx="998538" cy="141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7"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3" name="Slide Number Placeholder 22">
            <a:extLst>
              <a:ext uri="{FF2B5EF4-FFF2-40B4-BE49-F238E27FC236}">
                <a16:creationId xmlns:a16="http://schemas.microsoft.com/office/drawing/2014/main" id="{3B630956-4F8D-243E-0541-4F54608DCDDD}"/>
              </a:ext>
            </a:extLst>
          </p:cNvPr>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pPr>
              <a:defRPr/>
            </a:pPr>
            <a:fld id="{DE87579D-BAC5-4E6E-8689-744A631B1E48}" type="slidenum">
              <a:rPr lang="en-US" altLang="lv-LV"/>
              <a:pPr>
                <a:defRPr/>
              </a:pPr>
              <a:t>‹#›</a:t>
            </a:fld>
            <a:endParaRPr lang="en-US" altLang="lv-LV"/>
          </a:p>
        </p:txBody>
      </p:sp>
    </p:spTree>
    <p:extLst>
      <p:ext uri="{BB962C8B-B14F-4D97-AF65-F5344CB8AC3E}">
        <p14:creationId xmlns:p14="http://schemas.microsoft.com/office/powerpoint/2010/main" val="3731265816"/>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pic>
        <p:nvPicPr>
          <p:cNvPr id="5" name="Picture 6">
            <a:extLst>
              <a:ext uri="{FF2B5EF4-FFF2-40B4-BE49-F238E27FC236}">
                <a16:creationId xmlns:a16="http://schemas.microsoft.com/office/drawing/2014/main" id="{5C35BA68-2829-E608-A363-D3C6E93D6B8B}"/>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69975" y="0"/>
            <a:ext cx="998538" cy="141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3454400" y="272976"/>
            <a:ext cx="3668035" cy="1162051"/>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3" name="Content Placeholder 2"/>
          <p:cNvSpPr>
            <a:spLocks noGrp="1"/>
          </p:cNvSpPr>
          <p:nvPr>
            <p:ph idx="1"/>
          </p:nvPr>
        </p:nvSpPr>
        <p:spPr>
          <a:xfrm>
            <a:off x="7426036" y="273054"/>
            <a:ext cx="4359563" cy="5853128"/>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900"/>
            </a:lvl6pPr>
            <a:lvl7pPr>
              <a:defRPr sz="1900"/>
            </a:lvl7pPr>
            <a:lvl8pPr>
              <a:defRPr sz="1900"/>
            </a:lvl8pPr>
            <a:lvl9pPr>
              <a:defRPr sz="1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454400" y="1435120"/>
            <a:ext cx="3668035" cy="4691063"/>
          </a:xfrm>
        </p:spPr>
        <p:txBody>
          <a:bodyPr>
            <a:normAutofit/>
          </a:bodyPr>
          <a:lstStyle>
            <a:lvl1pPr marL="0" indent="0">
              <a:buNone/>
              <a:defRPr sz="2000">
                <a:latin typeface="Verdana" panose="020B0604030504040204" pitchFamily="34" charset="0"/>
                <a:ea typeface="Verdana" panose="020B0604030504040204" pitchFamily="34" charset="0"/>
                <a:cs typeface="Verdana" panose="020B0604030504040204" pitchFamily="34" charset="0"/>
              </a:defRPr>
            </a:lvl1pPr>
            <a:lvl2pPr marL="469788" indent="0">
              <a:buNone/>
              <a:defRPr sz="1200"/>
            </a:lvl2pPr>
            <a:lvl3pPr marL="939575" indent="0">
              <a:buNone/>
              <a:defRPr sz="1000"/>
            </a:lvl3pPr>
            <a:lvl4pPr marL="1409365" indent="0">
              <a:buNone/>
              <a:defRPr sz="1000"/>
            </a:lvl4pPr>
            <a:lvl5pPr marL="1879152" indent="0">
              <a:buNone/>
              <a:defRPr sz="1000"/>
            </a:lvl5pPr>
            <a:lvl6pPr marL="2348940" indent="0">
              <a:buNone/>
              <a:defRPr sz="1000"/>
            </a:lvl6pPr>
            <a:lvl7pPr marL="2818729" indent="0">
              <a:buNone/>
              <a:defRPr sz="1000"/>
            </a:lvl7pPr>
            <a:lvl8pPr marL="3288515" indent="0">
              <a:buNone/>
              <a:defRPr sz="1000"/>
            </a:lvl8pPr>
            <a:lvl9pPr marL="3758305" indent="0">
              <a:buNone/>
              <a:defRPr sz="1000"/>
            </a:lvl9pPr>
          </a:lstStyle>
          <a:p>
            <a:pPr lvl="0"/>
            <a:r>
              <a:rPr lang="en-US"/>
              <a:t>Click to edit Master text styles</a:t>
            </a:r>
          </a:p>
        </p:txBody>
      </p:sp>
      <p:sp>
        <p:nvSpPr>
          <p:cNvPr id="9"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0"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6" name="Slide Number Placeholder 22">
            <a:extLst>
              <a:ext uri="{FF2B5EF4-FFF2-40B4-BE49-F238E27FC236}">
                <a16:creationId xmlns:a16="http://schemas.microsoft.com/office/drawing/2014/main" id="{276C15B2-0AE8-EF7E-B6FB-0A4E62D46C3B}"/>
              </a:ext>
            </a:extLst>
          </p:cNvPr>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pPr>
              <a:defRPr/>
            </a:pPr>
            <a:fld id="{CB005C74-207C-4C8E-8A72-B0AE6F8335D3}" type="slidenum">
              <a:rPr lang="en-US" altLang="lv-LV"/>
              <a:pPr>
                <a:defRPr/>
              </a:pPr>
              <a:t>‹#›</a:t>
            </a:fld>
            <a:endParaRPr lang="en-US" altLang="lv-LV"/>
          </a:p>
        </p:txBody>
      </p:sp>
    </p:spTree>
    <p:extLst>
      <p:ext uri="{BB962C8B-B14F-4D97-AF65-F5344CB8AC3E}">
        <p14:creationId xmlns:p14="http://schemas.microsoft.com/office/powerpoint/2010/main" val="1430065714"/>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pic>
        <p:nvPicPr>
          <p:cNvPr id="2" name="Picture 7">
            <a:extLst>
              <a:ext uri="{FF2B5EF4-FFF2-40B4-BE49-F238E27FC236}">
                <a16:creationId xmlns:a16="http://schemas.microsoft.com/office/drawing/2014/main" id="{45248964-FEE5-A972-4A14-DEB9FDD7359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621463"/>
            <a:ext cx="121920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7">
            <a:extLst>
              <a:ext uri="{FF2B5EF4-FFF2-40B4-BE49-F238E27FC236}">
                <a16:creationId xmlns:a16="http://schemas.microsoft.com/office/drawing/2014/main" id="{E6729168-2ADD-90A8-F43A-F964DD67D69D}"/>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160963" y="0"/>
            <a:ext cx="1870075" cy="265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 Placeholder 17"/>
          <p:cNvSpPr>
            <a:spLocks noGrp="1"/>
          </p:cNvSpPr>
          <p:nvPr>
            <p:ph type="body" sz="quarter" idx="10"/>
          </p:nvPr>
        </p:nvSpPr>
        <p:spPr>
          <a:xfrm>
            <a:off x="914400" y="4724400"/>
            <a:ext cx="10363200" cy="914400"/>
          </a:xfrm>
        </p:spPr>
        <p:txBody>
          <a:bodyPr>
            <a:normAutofit/>
          </a:bodyPr>
          <a:lstStyle>
            <a:lvl1pPr marL="0" indent="0" algn="ctr">
              <a:buNone/>
              <a:defRPr sz="14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0" name="Text Placeholder 19"/>
          <p:cNvSpPr>
            <a:spLocks noGrp="1"/>
          </p:cNvSpPr>
          <p:nvPr>
            <p:ph type="body" sz="quarter" idx="11"/>
          </p:nvPr>
        </p:nvSpPr>
        <p:spPr>
          <a:xfrm>
            <a:off x="914400" y="5761038"/>
            <a:ext cx="10363200" cy="639762"/>
          </a:xfrm>
        </p:spPr>
        <p:txBody>
          <a:bodyPr>
            <a:normAutofit/>
          </a:bodyPr>
          <a:lstStyle>
            <a:lvl1pPr marL="0" indent="0" algn="ctr">
              <a:buNone/>
              <a:defRPr sz="14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Tree>
    <p:extLst>
      <p:ext uri="{BB962C8B-B14F-4D97-AF65-F5344CB8AC3E}">
        <p14:creationId xmlns:p14="http://schemas.microsoft.com/office/powerpoint/2010/main" val="1856419695"/>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matchingName="Title Slide 1">
  <p:cSld name="Title Slide 1">
    <p:bg>
      <p:bgPr>
        <a:solidFill>
          <a:schemeClr val="lt1"/>
        </a:solidFill>
        <a:effectLst/>
      </p:bgPr>
    </p:bg>
    <p:spTree>
      <p:nvGrpSpPr>
        <p:cNvPr id="1" name="Shape 13"/>
        <p:cNvGrpSpPr/>
        <p:nvPr/>
      </p:nvGrpSpPr>
      <p:grpSpPr>
        <a:xfrm>
          <a:off x="0" y="0"/>
          <a:ext cx="0" cy="0"/>
          <a:chOff x="0" y="0"/>
          <a:chExt cx="0" cy="0"/>
        </a:xfrm>
      </p:grpSpPr>
      <p:sp>
        <p:nvSpPr>
          <p:cNvPr id="14" name="Google Shape;14;p2"/>
          <p:cNvSpPr/>
          <p:nvPr/>
        </p:nvSpPr>
        <p:spPr>
          <a:xfrm>
            <a:off x="0" y="2097742"/>
            <a:ext cx="12192000" cy="4760258"/>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rebuchet MS"/>
              <a:ea typeface="Trebuchet MS"/>
              <a:cs typeface="Trebuchet MS"/>
              <a:sym typeface="Trebuchet MS"/>
            </a:endParaRPr>
          </a:p>
        </p:txBody>
      </p:sp>
      <p:sp>
        <p:nvSpPr>
          <p:cNvPr id="15" name="Google Shape;15;p2"/>
          <p:cNvSpPr txBox="1">
            <a:spLocks noGrp="1"/>
          </p:cNvSpPr>
          <p:nvPr>
            <p:ph type="ctrTitle"/>
          </p:nvPr>
        </p:nvSpPr>
        <p:spPr>
          <a:xfrm>
            <a:off x="1202554" y="2880220"/>
            <a:ext cx="7821917" cy="2387600"/>
          </a:xfrm>
          <a:prstGeom prst="rect">
            <a:avLst/>
          </a:prstGeom>
          <a:noFill/>
          <a:ln>
            <a:noFill/>
          </a:ln>
        </p:spPr>
        <p:txBody>
          <a:bodyPr spcFirstLastPara="1" wrap="square" lIns="0" tIns="0" rIns="0" bIns="0" anchor="t" anchorCtr="0"/>
          <a:lstStyle>
            <a:lvl1pPr lvl="0" algn="l">
              <a:lnSpc>
                <a:spcPct val="90000"/>
              </a:lnSpc>
              <a:spcBef>
                <a:spcPts val="0"/>
              </a:spcBef>
              <a:spcAft>
                <a:spcPts val="0"/>
              </a:spcAft>
              <a:buClr>
                <a:schemeClr val="lt1"/>
              </a:buClr>
              <a:buSzPts val="4800"/>
              <a:buFont typeface="Verdana"/>
              <a:buNone/>
              <a:defRPr sz="4800" b="1">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6" name="Google Shape;16;p2"/>
          <p:cNvSpPr txBox="1">
            <a:spLocks noGrp="1"/>
          </p:cNvSpPr>
          <p:nvPr>
            <p:ph type="subTitle" idx="1"/>
          </p:nvPr>
        </p:nvSpPr>
        <p:spPr>
          <a:xfrm>
            <a:off x="1202554" y="5823631"/>
            <a:ext cx="6879772" cy="478558"/>
          </a:xfrm>
          <a:prstGeom prst="rect">
            <a:avLst/>
          </a:prstGeom>
          <a:noFill/>
          <a:ln>
            <a:noFill/>
          </a:ln>
        </p:spPr>
        <p:txBody>
          <a:bodyPr spcFirstLastPara="1" wrap="square" lIns="0" tIns="45700" rIns="91425" bIns="45700" anchor="t" anchorCtr="0"/>
          <a:lstStyle>
            <a:lvl1pPr lvl="0" algn="l">
              <a:lnSpc>
                <a:spcPct val="100000"/>
              </a:lnSpc>
              <a:spcBef>
                <a:spcPts val="1000"/>
              </a:spcBef>
              <a:spcAft>
                <a:spcPts val="0"/>
              </a:spcAft>
              <a:buClr>
                <a:schemeClr val="lt1"/>
              </a:buClr>
              <a:buSzPts val="1800"/>
              <a:buNone/>
              <a:defRPr sz="1800">
                <a:solidFill>
                  <a:schemeClr val="lt1"/>
                </a:solidFill>
              </a:defRPr>
            </a:lvl1pPr>
            <a:lvl2pPr lvl="1" algn="ctr">
              <a:lnSpc>
                <a:spcPct val="100000"/>
              </a:lnSpc>
              <a:spcBef>
                <a:spcPts val="500"/>
              </a:spcBef>
              <a:spcAft>
                <a:spcPts val="0"/>
              </a:spcAft>
              <a:buClr>
                <a:srgbClr val="664790"/>
              </a:buClr>
              <a:buSzPts val="2000"/>
              <a:buNone/>
              <a:defRPr sz="2000"/>
            </a:lvl2pPr>
            <a:lvl3pPr lvl="2" algn="ctr">
              <a:lnSpc>
                <a:spcPct val="100000"/>
              </a:lnSpc>
              <a:spcBef>
                <a:spcPts val="500"/>
              </a:spcBef>
              <a:spcAft>
                <a:spcPts val="0"/>
              </a:spcAft>
              <a:buClr>
                <a:srgbClr val="664790"/>
              </a:buClr>
              <a:buSzPts val="1800"/>
              <a:buNone/>
              <a:defRPr sz="1800"/>
            </a:lvl3pPr>
            <a:lvl4pPr lvl="3" algn="ctr">
              <a:lnSpc>
                <a:spcPct val="100000"/>
              </a:lnSpc>
              <a:spcBef>
                <a:spcPts val="500"/>
              </a:spcBef>
              <a:spcAft>
                <a:spcPts val="0"/>
              </a:spcAft>
              <a:buClr>
                <a:srgbClr val="664790"/>
              </a:buClr>
              <a:buSzPts val="1600"/>
              <a:buNone/>
              <a:defRPr sz="1600"/>
            </a:lvl4pPr>
            <a:lvl5pPr lvl="4" algn="ctr">
              <a:lnSpc>
                <a:spcPct val="100000"/>
              </a:lnSpc>
              <a:spcBef>
                <a:spcPts val="500"/>
              </a:spcBef>
              <a:spcAft>
                <a:spcPts val="0"/>
              </a:spcAft>
              <a:buClr>
                <a:srgbClr val="664790"/>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pic>
        <p:nvPicPr>
          <p:cNvPr id="17" name="Google Shape;17;p2"/>
          <p:cNvPicPr preferRelativeResize="0"/>
          <p:nvPr/>
        </p:nvPicPr>
        <p:blipFill rotWithShape="1">
          <a:blip r:embed="rId2">
            <a:alphaModFix/>
          </a:blip>
          <a:srcRect/>
          <a:stretch/>
        </p:blipFill>
        <p:spPr>
          <a:xfrm>
            <a:off x="775705" y="0"/>
            <a:ext cx="2393859" cy="1810872"/>
          </a:xfrm>
          <a:prstGeom prst="rect">
            <a:avLst/>
          </a:prstGeom>
          <a:noFill/>
          <a:ln>
            <a:noFill/>
          </a:ln>
        </p:spPr>
      </p:pic>
      <p:sp>
        <p:nvSpPr>
          <p:cNvPr id="18" name="Google Shape;18;p2"/>
          <p:cNvSpPr txBox="1">
            <a:spLocks noGrp="1"/>
          </p:cNvSpPr>
          <p:nvPr>
            <p:ph type="body" idx="2"/>
          </p:nvPr>
        </p:nvSpPr>
        <p:spPr>
          <a:xfrm rot="5400000">
            <a:off x="10671036" y="3683760"/>
            <a:ext cx="2062163" cy="455084"/>
          </a:xfrm>
          <a:prstGeom prst="rect">
            <a:avLst/>
          </a:prstGeom>
          <a:noFill/>
          <a:ln>
            <a:noFill/>
          </a:ln>
        </p:spPr>
        <p:txBody>
          <a:bodyPr spcFirstLastPara="1" wrap="square" lIns="0" tIns="45700" rIns="91425" bIns="45700" anchor="ctr" anchorCtr="0"/>
          <a:lstStyle>
            <a:lvl1pPr marL="457200" lvl="0" indent="-228600" algn="l">
              <a:lnSpc>
                <a:spcPct val="100000"/>
              </a:lnSpc>
              <a:spcBef>
                <a:spcPts val="1000"/>
              </a:spcBef>
              <a:spcAft>
                <a:spcPts val="0"/>
              </a:spcAft>
              <a:buClr>
                <a:schemeClr val="lt1"/>
              </a:buClr>
              <a:buSzPts val="1200"/>
              <a:buNone/>
              <a:defRPr sz="1200">
                <a:solidFill>
                  <a:schemeClr val="lt1"/>
                </a:solidFill>
              </a:defRPr>
            </a:lvl1pPr>
            <a:lvl2pPr marL="914400" lvl="1" indent="-342900" algn="l">
              <a:lnSpc>
                <a:spcPct val="100000"/>
              </a:lnSpc>
              <a:spcBef>
                <a:spcPts val="500"/>
              </a:spcBef>
              <a:spcAft>
                <a:spcPts val="0"/>
              </a:spcAft>
              <a:buClr>
                <a:srgbClr val="664790"/>
              </a:buClr>
              <a:buSzPts val="1800"/>
              <a:buChar char="•"/>
              <a:defRPr/>
            </a:lvl2pPr>
            <a:lvl3pPr marL="1371600" lvl="2" indent="-342900" algn="l">
              <a:lnSpc>
                <a:spcPct val="100000"/>
              </a:lnSpc>
              <a:spcBef>
                <a:spcPts val="500"/>
              </a:spcBef>
              <a:spcAft>
                <a:spcPts val="0"/>
              </a:spcAft>
              <a:buClr>
                <a:srgbClr val="664790"/>
              </a:buClr>
              <a:buSzPts val="1800"/>
              <a:buChar char="•"/>
              <a:defRPr/>
            </a:lvl3pPr>
            <a:lvl4pPr marL="1828800" lvl="3" indent="-342900" algn="l">
              <a:lnSpc>
                <a:spcPct val="100000"/>
              </a:lnSpc>
              <a:spcBef>
                <a:spcPts val="500"/>
              </a:spcBef>
              <a:spcAft>
                <a:spcPts val="0"/>
              </a:spcAft>
              <a:buClr>
                <a:srgbClr val="664790"/>
              </a:buClr>
              <a:buSzPts val="1800"/>
              <a:buChar char="•"/>
              <a:defRPr/>
            </a:lvl4pPr>
            <a:lvl5pPr marL="2286000" lvl="4" indent="-342900" algn="l">
              <a:lnSpc>
                <a:spcPct val="100000"/>
              </a:lnSpc>
              <a:spcBef>
                <a:spcPts val="500"/>
              </a:spcBef>
              <a:spcAft>
                <a:spcPts val="0"/>
              </a:spcAft>
              <a:buClr>
                <a:srgbClr val="664790"/>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extLst>
      <p:ext uri="{BB962C8B-B14F-4D97-AF65-F5344CB8AC3E}">
        <p14:creationId xmlns:p14="http://schemas.microsoft.com/office/powerpoint/2010/main" val="2738336941"/>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matchingName="text image 5">
  <p:cSld name="text image 5">
    <p:spTree>
      <p:nvGrpSpPr>
        <p:cNvPr id="1" name="Shape 30"/>
        <p:cNvGrpSpPr/>
        <p:nvPr/>
      </p:nvGrpSpPr>
      <p:grpSpPr>
        <a:xfrm>
          <a:off x="0" y="0"/>
          <a:ext cx="0" cy="0"/>
          <a:chOff x="0" y="0"/>
          <a:chExt cx="0" cy="0"/>
        </a:xfrm>
      </p:grpSpPr>
      <p:sp>
        <p:nvSpPr>
          <p:cNvPr id="31" name="Google Shape;31;p5"/>
          <p:cNvSpPr>
            <a:spLocks noGrp="1"/>
          </p:cNvSpPr>
          <p:nvPr>
            <p:ph type="pic" idx="2"/>
          </p:nvPr>
        </p:nvSpPr>
        <p:spPr>
          <a:xfrm>
            <a:off x="1" y="1658472"/>
            <a:ext cx="3708400" cy="5199108"/>
          </a:xfrm>
          <a:prstGeom prst="rect">
            <a:avLst/>
          </a:prstGeom>
          <a:solidFill>
            <a:srgbClr val="F2F2F2"/>
          </a:solidFill>
          <a:ln>
            <a:noFill/>
          </a:ln>
        </p:spPr>
        <p:txBody>
          <a:bodyPr spcFirstLastPara="1" wrap="square" lIns="0" tIns="45700" rIns="91425" bIns="45700" anchor="ctr" anchorCtr="0"/>
          <a:lstStyle>
            <a:lvl1pPr marR="0" lvl="0" algn="ctr" rtl="0">
              <a:lnSpc>
                <a:spcPct val="100000"/>
              </a:lnSpc>
              <a:spcBef>
                <a:spcPts val="1000"/>
              </a:spcBef>
              <a:spcAft>
                <a:spcPts val="0"/>
              </a:spcAft>
              <a:buClr>
                <a:srgbClr val="664790"/>
              </a:buClr>
              <a:buSzPts val="1000"/>
              <a:buFont typeface="Arial"/>
              <a:buNone/>
              <a:defRPr sz="1000" b="0" i="0" u="none" strike="noStrike" cap="none">
                <a:solidFill>
                  <a:srgbClr val="664790"/>
                </a:solidFill>
                <a:latin typeface="Verdana"/>
                <a:ea typeface="Verdana"/>
                <a:cs typeface="Verdana"/>
                <a:sym typeface="Verdana"/>
              </a:defRPr>
            </a:lvl1pPr>
            <a:lvl2pPr marR="0" lvl="1" algn="l" rtl="0">
              <a:lnSpc>
                <a:spcPct val="100000"/>
              </a:lnSpc>
              <a:spcBef>
                <a:spcPts val="500"/>
              </a:spcBef>
              <a:spcAft>
                <a:spcPts val="0"/>
              </a:spcAft>
              <a:buClr>
                <a:srgbClr val="664790"/>
              </a:buClr>
              <a:buSzPts val="2000"/>
              <a:buFont typeface="Arial"/>
              <a:buChar char="•"/>
              <a:defRPr sz="2000" b="0" i="0" u="none" strike="noStrike" cap="none">
                <a:solidFill>
                  <a:srgbClr val="664790"/>
                </a:solidFill>
                <a:latin typeface="Verdana"/>
                <a:ea typeface="Verdana"/>
                <a:cs typeface="Verdana"/>
                <a:sym typeface="Verdana"/>
              </a:defRPr>
            </a:lvl2pPr>
            <a:lvl3pPr marR="0" lvl="2" algn="l" rtl="0">
              <a:lnSpc>
                <a:spcPct val="100000"/>
              </a:lnSpc>
              <a:spcBef>
                <a:spcPts val="500"/>
              </a:spcBef>
              <a:spcAft>
                <a:spcPts val="0"/>
              </a:spcAft>
              <a:buClr>
                <a:srgbClr val="664790"/>
              </a:buClr>
              <a:buSzPts val="1800"/>
              <a:buFont typeface="Arial"/>
              <a:buChar char="•"/>
              <a:defRPr sz="1800" b="0" i="0" u="none" strike="noStrike" cap="none">
                <a:solidFill>
                  <a:srgbClr val="664790"/>
                </a:solidFill>
                <a:latin typeface="Verdana"/>
                <a:ea typeface="Verdana"/>
                <a:cs typeface="Verdana"/>
                <a:sym typeface="Verdana"/>
              </a:defRPr>
            </a:lvl3pPr>
            <a:lvl4pPr marR="0" lvl="3" algn="l" rtl="0">
              <a:lnSpc>
                <a:spcPct val="100000"/>
              </a:lnSpc>
              <a:spcBef>
                <a:spcPts val="500"/>
              </a:spcBef>
              <a:spcAft>
                <a:spcPts val="0"/>
              </a:spcAft>
              <a:buClr>
                <a:srgbClr val="664790"/>
              </a:buClr>
              <a:buSzPts val="1400"/>
              <a:buFont typeface="Arial"/>
              <a:buChar char="•"/>
              <a:defRPr sz="1400" b="0" i="0" u="none" strike="noStrike" cap="none">
                <a:solidFill>
                  <a:srgbClr val="664790"/>
                </a:solidFill>
                <a:latin typeface="Verdana"/>
                <a:ea typeface="Verdana"/>
                <a:cs typeface="Verdana"/>
                <a:sym typeface="Verdana"/>
              </a:defRPr>
            </a:lvl4pPr>
            <a:lvl5pPr marR="0" lvl="4" algn="l" rtl="0">
              <a:lnSpc>
                <a:spcPct val="100000"/>
              </a:lnSpc>
              <a:spcBef>
                <a:spcPts val="500"/>
              </a:spcBef>
              <a:spcAft>
                <a:spcPts val="0"/>
              </a:spcAft>
              <a:buClr>
                <a:srgbClr val="664790"/>
              </a:buClr>
              <a:buSzPts val="1200"/>
              <a:buFont typeface="Arial"/>
              <a:buChar char="•"/>
              <a:defRPr sz="1200" b="0" i="0" u="none" strike="noStrike" cap="none">
                <a:solidFill>
                  <a:srgbClr val="664790"/>
                </a:solidFill>
                <a:latin typeface="Verdana"/>
                <a:ea typeface="Verdana"/>
                <a:cs typeface="Verdana"/>
                <a:sym typeface="Verdana"/>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9pPr>
          </a:lstStyle>
          <a:p>
            <a:endParaRPr/>
          </a:p>
        </p:txBody>
      </p:sp>
      <p:sp>
        <p:nvSpPr>
          <p:cNvPr id="32" name="Google Shape;32;p5"/>
          <p:cNvSpPr/>
          <p:nvPr/>
        </p:nvSpPr>
        <p:spPr>
          <a:xfrm>
            <a:off x="616775" y="6566070"/>
            <a:ext cx="391296" cy="291533"/>
          </a:xfrm>
          <a:prstGeom prst="rect">
            <a:avLst/>
          </a:prstGeom>
          <a:solidFill>
            <a:srgbClr val="66479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33" name="Google Shape;33;p5"/>
          <p:cNvSpPr txBox="1">
            <a:spLocks noGrp="1"/>
          </p:cNvSpPr>
          <p:nvPr>
            <p:ph type="ftr" idx="11"/>
          </p:nvPr>
        </p:nvSpPr>
        <p:spPr>
          <a:xfrm>
            <a:off x="1008071" y="6566069"/>
            <a:ext cx="4114800" cy="291510"/>
          </a:xfrm>
          <a:prstGeom prst="rect">
            <a:avLst/>
          </a:prstGeom>
          <a:noFill/>
          <a:ln>
            <a:noFill/>
          </a:ln>
        </p:spPr>
        <p:txBody>
          <a:bodyPr spcFirstLastPara="1" wrap="square" lIns="108000" tIns="36000" rIns="36000" bIns="36000" anchor="ctr" anchorCtr="0"/>
          <a:lstStyle>
            <a:lvl1pPr lvl="0" algn="l">
              <a:spcBef>
                <a:spcPts val="0"/>
              </a:spcBef>
              <a:spcAft>
                <a:spcPts val="0"/>
              </a:spcAft>
              <a:buSzPts val="1400"/>
              <a:buNone/>
              <a:defRPr sz="800">
                <a:solidFill>
                  <a:srgbClr val="664790"/>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5"/>
          <p:cNvSpPr txBox="1">
            <a:spLocks noGrp="1"/>
          </p:cNvSpPr>
          <p:nvPr>
            <p:ph type="sldNum" idx="12"/>
          </p:nvPr>
        </p:nvSpPr>
        <p:spPr>
          <a:xfrm>
            <a:off x="616775" y="6566070"/>
            <a:ext cx="391296" cy="291513"/>
          </a:xfrm>
          <a:prstGeom prst="rect">
            <a:avLst/>
          </a:prstGeom>
          <a:noFill/>
          <a:ln>
            <a:noFill/>
          </a:ln>
        </p:spPr>
        <p:txBody>
          <a:bodyPr spcFirstLastPara="1" wrap="square" lIns="36000" tIns="36000" rIns="36000" bIns="36000" anchor="ctr" anchorCtr="0">
            <a:noAutofit/>
          </a:bodyPr>
          <a:lstStyle>
            <a:lvl1pPr marL="0" marR="0" lvl="0" indent="0" algn="ctr" rtl="0">
              <a:spcBef>
                <a:spcPts val="0"/>
              </a:spcBef>
              <a:buNone/>
              <a:defRPr sz="800">
                <a:solidFill>
                  <a:schemeClr val="lt1"/>
                </a:solidFill>
                <a:latin typeface="Verdana"/>
                <a:ea typeface="Verdana"/>
                <a:cs typeface="Verdana"/>
                <a:sym typeface="Verdana"/>
              </a:defRPr>
            </a:lvl1pPr>
            <a:lvl2pPr marL="0" marR="0" lvl="1" indent="0" algn="ctr" rtl="0">
              <a:spcBef>
                <a:spcPts val="0"/>
              </a:spcBef>
              <a:buNone/>
              <a:defRPr sz="800">
                <a:solidFill>
                  <a:schemeClr val="lt1"/>
                </a:solidFill>
                <a:latin typeface="Verdana"/>
                <a:ea typeface="Verdana"/>
                <a:cs typeface="Verdana"/>
                <a:sym typeface="Verdana"/>
              </a:defRPr>
            </a:lvl2pPr>
            <a:lvl3pPr marL="0" marR="0" lvl="2" indent="0" algn="ctr" rtl="0">
              <a:spcBef>
                <a:spcPts val="0"/>
              </a:spcBef>
              <a:buNone/>
              <a:defRPr sz="800">
                <a:solidFill>
                  <a:schemeClr val="lt1"/>
                </a:solidFill>
                <a:latin typeface="Verdana"/>
                <a:ea typeface="Verdana"/>
                <a:cs typeface="Verdana"/>
                <a:sym typeface="Verdana"/>
              </a:defRPr>
            </a:lvl3pPr>
            <a:lvl4pPr marL="0" marR="0" lvl="3" indent="0" algn="ctr" rtl="0">
              <a:spcBef>
                <a:spcPts val="0"/>
              </a:spcBef>
              <a:buNone/>
              <a:defRPr sz="800">
                <a:solidFill>
                  <a:schemeClr val="lt1"/>
                </a:solidFill>
                <a:latin typeface="Verdana"/>
                <a:ea typeface="Verdana"/>
                <a:cs typeface="Verdana"/>
                <a:sym typeface="Verdana"/>
              </a:defRPr>
            </a:lvl4pPr>
            <a:lvl5pPr marL="0" marR="0" lvl="4" indent="0" algn="ctr" rtl="0">
              <a:spcBef>
                <a:spcPts val="0"/>
              </a:spcBef>
              <a:buNone/>
              <a:defRPr sz="800">
                <a:solidFill>
                  <a:schemeClr val="lt1"/>
                </a:solidFill>
                <a:latin typeface="Verdana"/>
                <a:ea typeface="Verdana"/>
                <a:cs typeface="Verdana"/>
                <a:sym typeface="Verdana"/>
              </a:defRPr>
            </a:lvl5pPr>
            <a:lvl6pPr marL="0" marR="0" lvl="5" indent="0" algn="ctr" rtl="0">
              <a:spcBef>
                <a:spcPts val="0"/>
              </a:spcBef>
              <a:buNone/>
              <a:defRPr sz="800">
                <a:solidFill>
                  <a:schemeClr val="lt1"/>
                </a:solidFill>
                <a:latin typeface="Verdana"/>
                <a:ea typeface="Verdana"/>
                <a:cs typeface="Verdana"/>
                <a:sym typeface="Verdana"/>
              </a:defRPr>
            </a:lvl6pPr>
            <a:lvl7pPr marL="0" marR="0" lvl="6" indent="0" algn="ctr" rtl="0">
              <a:spcBef>
                <a:spcPts val="0"/>
              </a:spcBef>
              <a:buNone/>
              <a:defRPr sz="800">
                <a:solidFill>
                  <a:schemeClr val="lt1"/>
                </a:solidFill>
                <a:latin typeface="Verdana"/>
                <a:ea typeface="Verdana"/>
                <a:cs typeface="Verdana"/>
                <a:sym typeface="Verdana"/>
              </a:defRPr>
            </a:lvl7pPr>
            <a:lvl8pPr marL="0" marR="0" lvl="7" indent="0" algn="ctr" rtl="0">
              <a:spcBef>
                <a:spcPts val="0"/>
              </a:spcBef>
              <a:buNone/>
              <a:defRPr sz="800">
                <a:solidFill>
                  <a:schemeClr val="lt1"/>
                </a:solidFill>
                <a:latin typeface="Verdana"/>
                <a:ea typeface="Verdana"/>
                <a:cs typeface="Verdana"/>
                <a:sym typeface="Verdana"/>
              </a:defRPr>
            </a:lvl8pPr>
            <a:lvl9pPr marL="0" marR="0" lvl="8" indent="0" algn="ctr" rtl="0">
              <a:spcBef>
                <a:spcPts val="0"/>
              </a:spcBef>
              <a:buNone/>
              <a:defRPr sz="800">
                <a:solidFill>
                  <a:schemeClr val="lt1"/>
                </a:solidFill>
                <a:latin typeface="Verdana"/>
                <a:ea typeface="Verdana"/>
                <a:cs typeface="Verdana"/>
                <a:sym typeface="Verdana"/>
              </a:defRPr>
            </a:lvl9pPr>
          </a:lstStyle>
          <a:p>
            <a:fld id="{00000000-1234-1234-1234-123412341234}" type="slidenum">
              <a:rPr lang="lv-LV" smtClean="0"/>
              <a:pPr/>
              <a:t>‹#›</a:t>
            </a:fld>
            <a:endParaRPr lang="lv-LV"/>
          </a:p>
        </p:txBody>
      </p:sp>
      <p:sp>
        <p:nvSpPr>
          <p:cNvPr id="35" name="Google Shape;35;p5"/>
          <p:cNvSpPr/>
          <p:nvPr/>
        </p:nvSpPr>
        <p:spPr>
          <a:xfrm>
            <a:off x="0" y="1"/>
            <a:ext cx="12192000" cy="1658471"/>
          </a:xfrm>
          <a:prstGeom prst="rect">
            <a:avLst/>
          </a:prstGeom>
          <a:solidFill>
            <a:srgbClr val="CBC7D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36" name="Google Shape;36;p5"/>
          <p:cNvSpPr txBox="1">
            <a:spLocks noGrp="1"/>
          </p:cNvSpPr>
          <p:nvPr>
            <p:ph type="title"/>
          </p:nvPr>
        </p:nvSpPr>
        <p:spPr>
          <a:xfrm>
            <a:off x="616775" y="257547"/>
            <a:ext cx="5723068" cy="1142815"/>
          </a:xfrm>
          <a:prstGeom prst="rect">
            <a:avLst/>
          </a:prstGeom>
          <a:noFill/>
          <a:ln>
            <a:noFill/>
          </a:ln>
        </p:spPr>
        <p:txBody>
          <a:bodyPr spcFirstLastPara="1" wrap="square" lIns="0" tIns="45700" rIns="91425" bIns="45700" anchor="ctr" anchorCtr="0"/>
          <a:lstStyle>
            <a:lvl1pPr lvl="0" algn="l">
              <a:lnSpc>
                <a:spcPct val="100000"/>
              </a:lnSpc>
              <a:spcBef>
                <a:spcPts val="0"/>
              </a:spcBef>
              <a:spcAft>
                <a:spcPts val="0"/>
              </a:spcAft>
              <a:buClr>
                <a:srgbClr val="664790"/>
              </a:buClr>
              <a:buSzPts val="2200"/>
              <a:buFont typeface="Verdana"/>
              <a:buNone/>
              <a:defRPr sz="22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extLst>
      <p:ext uri="{BB962C8B-B14F-4D97-AF65-F5344CB8AC3E}">
        <p14:creationId xmlns:p14="http://schemas.microsoft.com/office/powerpoint/2010/main" val="3450267540"/>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matchingName="text 2">
  <p:cSld name="text 2">
    <p:spTree>
      <p:nvGrpSpPr>
        <p:cNvPr id="1" name="Shape 45"/>
        <p:cNvGrpSpPr/>
        <p:nvPr/>
      </p:nvGrpSpPr>
      <p:grpSpPr>
        <a:xfrm>
          <a:off x="0" y="0"/>
          <a:ext cx="0" cy="0"/>
          <a:chOff x="0" y="0"/>
          <a:chExt cx="0" cy="0"/>
        </a:xfrm>
      </p:grpSpPr>
      <p:sp>
        <p:nvSpPr>
          <p:cNvPr id="46" name="Google Shape;46;p7"/>
          <p:cNvSpPr/>
          <p:nvPr/>
        </p:nvSpPr>
        <p:spPr>
          <a:xfrm>
            <a:off x="0" y="-1"/>
            <a:ext cx="6096000" cy="6857579"/>
          </a:xfrm>
          <a:prstGeom prst="rect">
            <a:avLst/>
          </a:prstGeom>
          <a:solidFill>
            <a:srgbClr val="CBC7D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47" name="Google Shape;47;p7"/>
          <p:cNvSpPr txBox="1">
            <a:spLocks noGrp="1"/>
          </p:cNvSpPr>
          <p:nvPr>
            <p:ph type="title"/>
          </p:nvPr>
        </p:nvSpPr>
        <p:spPr>
          <a:xfrm>
            <a:off x="616775" y="645459"/>
            <a:ext cx="4403463" cy="1957892"/>
          </a:xfrm>
          <a:prstGeom prst="rect">
            <a:avLst/>
          </a:prstGeom>
          <a:noFill/>
          <a:ln>
            <a:noFill/>
          </a:ln>
        </p:spPr>
        <p:txBody>
          <a:bodyPr spcFirstLastPara="1" wrap="square" lIns="0" tIns="45700" rIns="0" bIns="45700" anchor="t" anchorCtr="0"/>
          <a:lstStyle>
            <a:lvl1pPr lvl="0" algn="l">
              <a:lnSpc>
                <a:spcPct val="100000"/>
              </a:lnSpc>
              <a:spcBef>
                <a:spcPts val="0"/>
              </a:spcBef>
              <a:spcAft>
                <a:spcPts val="0"/>
              </a:spcAft>
              <a:buClr>
                <a:srgbClr val="664790"/>
              </a:buClr>
              <a:buSzPts val="2000"/>
              <a:buFont typeface="Verdana"/>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8" name="Google Shape;48;p7"/>
          <p:cNvSpPr txBox="1">
            <a:spLocks noGrp="1"/>
          </p:cNvSpPr>
          <p:nvPr>
            <p:ph type="body" idx="1"/>
          </p:nvPr>
        </p:nvSpPr>
        <p:spPr>
          <a:xfrm>
            <a:off x="6641056" y="645459"/>
            <a:ext cx="5005891" cy="5531504"/>
          </a:xfrm>
          <a:prstGeom prst="rect">
            <a:avLst/>
          </a:prstGeom>
          <a:noFill/>
          <a:ln>
            <a:noFill/>
          </a:ln>
        </p:spPr>
        <p:txBody>
          <a:bodyPr spcFirstLastPara="1" wrap="square" lIns="0" tIns="45700" rIns="91425" bIns="45700" anchor="t" anchorCtr="0"/>
          <a:lstStyle>
            <a:lvl1pPr marL="457200" lvl="0" indent="-228600" algn="l">
              <a:lnSpc>
                <a:spcPct val="100000"/>
              </a:lnSpc>
              <a:spcBef>
                <a:spcPts val="1000"/>
              </a:spcBef>
              <a:spcAft>
                <a:spcPts val="0"/>
              </a:spcAft>
              <a:buClr>
                <a:srgbClr val="664790"/>
              </a:buClr>
              <a:buSzPts val="1800"/>
              <a:buNone/>
              <a:defRPr sz="1800">
                <a:solidFill>
                  <a:srgbClr val="664790"/>
                </a:solidFill>
              </a:defRPr>
            </a:lvl1pPr>
            <a:lvl2pPr marL="914400" lvl="1" indent="-228600" algn="l">
              <a:lnSpc>
                <a:spcPct val="100000"/>
              </a:lnSpc>
              <a:spcBef>
                <a:spcPts val="500"/>
              </a:spcBef>
              <a:spcAft>
                <a:spcPts val="0"/>
              </a:spcAft>
              <a:buClr>
                <a:srgbClr val="664790"/>
              </a:buClr>
              <a:buSzPts val="1600"/>
              <a:buNone/>
              <a:defRPr sz="1600">
                <a:solidFill>
                  <a:srgbClr val="664790"/>
                </a:solidFill>
              </a:defRPr>
            </a:lvl2pPr>
            <a:lvl3pPr marL="1371600" lvl="2" indent="-228600" algn="l">
              <a:lnSpc>
                <a:spcPct val="100000"/>
              </a:lnSpc>
              <a:spcBef>
                <a:spcPts val="500"/>
              </a:spcBef>
              <a:spcAft>
                <a:spcPts val="0"/>
              </a:spcAft>
              <a:buClr>
                <a:srgbClr val="664790"/>
              </a:buClr>
              <a:buSzPts val="1400"/>
              <a:buNone/>
              <a:defRPr sz="1400">
                <a:solidFill>
                  <a:srgbClr val="664790"/>
                </a:solidFill>
              </a:defRPr>
            </a:lvl3pPr>
            <a:lvl4pPr marL="1828800" lvl="3" indent="-228600" algn="l">
              <a:lnSpc>
                <a:spcPct val="100000"/>
              </a:lnSpc>
              <a:spcBef>
                <a:spcPts val="500"/>
              </a:spcBef>
              <a:spcAft>
                <a:spcPts val="0"/>
              </a:spcAft>
              <a:buClr>
                <a:srgbClr val="664790"/>
              </a:buClr>
              <a:buSzPts val="1200"/>
              <a:buNone/>
              <a:defRPr sz="1200">
                <a:solidFill>
                  <a:srgbClr val="664790"/>
                </a:solidFill>
              </a:defRPr>
            </a:lvl4pPr>
            <a:lvl5pPr marL="2286000" lvl="4" indent="-228600" algn="l">
              <a:lnSpc>
                <a:spcPct val="100000"/>
              </a:lnSpc>
              <a:spcBef>
                <a:spcPts val="500"/>
              </a:spcBef>
              <a:spcAft>
                <a:spcPts val="0"/>
              </a:spcAft>
              <a:buClr>
                <a:srgbClr val="664790"/>
              </a:buClr>
              <a:buSzPts val="1000"/>
              <a:buNone/>
              <a:defRPr sz="1000">
                <a:solidFill>
                  <a:srgbClr val="664790"/>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9" name="Google Shape;49;p7"/>
          <p:cNvSpPr/>
          <p:nvPr/>
        </p:nvSpPr>
        <p:spPr>
          <a:xfrm>
            <a:off x="616775" y="6566070"/>
            <a:ext cx="391296" cy="291533"/>
          </a:xfrm>
          <a:prstGeom prst="rect">
            <a:avLst/>
          </a:prstGeom>
          <a:solidFill>
            <a:srgbClr val="66479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50" name="Google Shape;50;p7"/>
          <p:cNvSpPr txBox="1">
            <a:spLocks noGrp="1"/>
          </p:cNvSpPr>
          <p:nvPr>
            <p:ph type="ftr" idx="11"/>
          </p:nvPr>
        </p:nvSpPr>
        <p:spPr>
          <a:xfrm>
            <a:off x="1008071" y="6566069"/>
            <a:ext cx="4114800" cy="291510"/>
          </a:xfrm>
          <a:prstGeom prst="rect">
            <a:avLst/>
          </a:prstGeom>
          <a:noFill/>
          <a:ln>
            <a:noFill/>
          </a:ln>
        </p:spPr>
        <p:txBody>
          <a:bodyPr spcFirstLastPara="1" wrap="square" lIns="108000" tIns="36000" rIns="36000" bIns="36000" anchor="ctr" anchorCtr="0"/>
          <a:lstStyle>
            <a:lvl1pPr lvl="0" algn="l">
              <a:spcBef>
                <a:spcPts val="0"/>
              </a:spcBef>
              <a:spcAft>
                <a:spcPts val="0"/>
              </a:spcAft>
              <a:buSzPts val="1400"/>
              <a:buNone/>
              <a:defRPr sz="800">
                <a:solidFill>
                  <a:srgbClr val="664790"/>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1" name="Google Shape;51;p7"/>
          <p:cNvSpPr txBox="1">
            <a:spLocks noGrp="1"/>
          </p:cNvSpPr>
          <p:nvPr>
            <p:ph type="sldNum" idx="12"/>
          </p:nvPr>
        </p:nvSpPr>
        <p:spPr>
          <a:xfrm>
            <a:off x="616775" y="6566070"/>
            <a:ext cx="391296" cy="291513"/>
          </a:xfrm>
          <a:prstGeom prst="rect">
            <a:avLst/>
          </a:prstGeom>
          <a:noFill/>
          <a:ln>
            <a:noFill/>
          </a:ln>
        </p:spPr>
        <p:txBody>
          <a:bodyPr spcFirstLastPara="1" wrap="square" lIns="36000" tIns="36000" rIns="36000" bIns="36000" anchor="ctr" anchorCtr="0">
            <a:noAutofit/>
          </a:bodyPr>
          <a:lstStyle>
            <a:lvl1pPr marL="0" marR="0" lvl="0" indent="0" algn="ctr" rtl="0">
              <a:spcBef>
                <a:spcPts val="0"/>
              </a:spcBef>
              <a:buNone/>
              <a:defRPr sz="800">
                <a:solidFill>
                  <a:schemeClr val="lt1"/>
                </a:solidFill>
                <a:latin typeface="Verdana"/>
                <a:ea typeface="Verdana"/>
                <a:cs typeface="Verdana"/>
                <a:sym typeface="Verdana"/>
              </a:defRPr>
            </a:lvl1pPr>
            <a:lvl2pPr marL="0" marR="0" lvl="1" indent="0" algn="ctr" rtl="0">
              <a:spcBef>
                <a:spcPts val="0"/>
              </a:spcBef>
              <a:buNone/>
              <a:defRPr sz="800">
                <a:solidFill>
                  <a:schemeClr val="lt1"/>
                </a:solidFill>
                <a:latin typeface="Verdana"/>
                <a:ea typeface="Verdana"/>
                <a:cs typeface="Verdana"/>
                <a:sym typeface="Verdana"/>
              </a:defRPr>
            </a:lvl2pPr>
            <a:lvl3pPr marL="0" marR="0" lvl="2" indent="0" algn="ctr" rtl="0">
              <a:spcBef>
                <a:spcPts val="0"/>
              </a:spcBef>
              <a:buNone/>
              <a:defRPr sz="800">
                <a:solidFill>
                  <a:schemeClr val="lt1"/>
                </a:solidFill>
                <a:latin typeface="Verdana"/>
                <a:ea typeface="Verdana"/>
                <a:cs typeface="Verdana"/>
                <a:sym typeface="Verdana"/>
              </a:defRPr>
            </a:lvl3pPr>
            <a:lvl4pPr marL="0" marR="0" lvl="3" indent="0" algn="ctr" rtl="0">
              <a:spcBef>
                <a:spcPts val="0"/>
              </a:spcBef>
              <a:buNone/>
              <a:defRPr sz="800">
                <a:solidFill>
                  <a:schemeClr val="lt1"/>
                </a:solidFill>
                <a:latin typeface="Verdana"/>
                <a:ea typeface="Verdana"/>
                <a:cs typeface="Verdana"/>
                <a:sym typeface="Verdana"/>
              </a:defRPr>
            </a:lvl4pPr>
            <a:lvl5pPr marL="0" marR="0" lvl="4" indent="0" algn="ctr" rtl="0">
              <a:spcBef>
                <a:spcPts val="0"/>
              </a:spcBef>
              <a:buNone/>
              <a:defRPr sz="800">
                <a:solidFill>
                  <a:schemeClr val="lt1"/>
                </a:solidFill>
                <a:latin typeface="Verdana"/>
                <a:ea typeface="Verdana"/>
                <a:cs typeface="Verdana"/>
                <a:sym typeface="Verdana"/>
              </a:defRPr>
            </a:lvl5pPr>
            <a:lvl6pPr marL="0" marR="0" lvl="5" indent="0" algn="ctr" rtl="0">
              <a:spcBef>
                <a:spcPts val="0"/>
              </a:spcBef>
              <a:buNone/>
              <a:defRPr sz="800">
                <a:solidFill>
                  <a:schemeClr val="lt1"/>
                </a:solidFill>
                <a:latin typeface="Verdana"/>
                <a:ea typeface="Verdana"/>
                <a:cs typeface="Verdana"/>
                <a:sym typeface="Verdana"/>
              </a:defRPr>
            </a:lvl6pPr>
            <a:lvl7pPr marL="0" marR="0" lvl="6" indent="0" algn="ctr" rtl="0">
              <a:spcBef>
                <a:spcPts val="0"/>
              </a:spcBef>
              <a:buNone/>
              <a:defRPr sz="800">
                <a:solidFill>
                  <a:schemeClr val="lt1"/>
                </a:solidFill>
                <a:latin typeface="Verdana"/>
                <a:ea typeface="Verdana"/>
                <a:cs typeface="Verdana"/>
                <a:sym typeface="Verdana"/>
              </a:defRPr>
            </a:lvl7pPr>
            <a:lvl8pPr marL="0" marR="0" lvl="7" indent="0" algn="ctr" rtl="0">
              <a:spcBef>
                <a:spcPts val="0"/>
              </a:spcBef>
              <a:buNone/>
              <a:defRPr sz="800">
                <a:solidFill>
                  <a:schemeClr val="lt1"/>
                </a:solidFill>
                <a:latin typeface="Verdana"/>
                <a:ea typeface="Verdana"/>
                <a:cs typeface="Verdana"/>
                <a:sym typeface="Verdana"/>
              </a:defRPr>
            </a:lvl8pPr>
            <a:lvl9pPr marL="0" marR="0" lvl="8" indent="0" algn="ctr" rtl="0">
              <a:spcBef>
                <a:spcPts val="0"/>
              </a:spcBef>
              <a:buNone/>
              <a:defRPr sz="800">
                <a:solidFill>
                  <a:schemeClr val="lt1"/>
                </a:solidFill>
                <a:latin typeface="Verdana"/>
                <a:ea typeface="Verdana"/>
                <a:cs typeface="Verdana"/>
                <a:sym typeface="Verdana"/>
              </a:defRPr>
            </a:lvl9pPr>
          </a:lstStyle>
          <a:p>
            <a:fld id="{00000000-1234-1234-1234-123412341234}" type="slidenum">
              <a:rPr lang="lv-LV" smtClean="0"/>
              <a:pPr/>
              <a:t>‹#›</a:t>
            </a:fld>
            <a:endParaRPr lang="lv-LV"/>
          </a:p>
        </p:txBody>
      </p:sp>
    </p:spTree>
    <p:extLst>
      <p:ext uri="{BB962C8B-B14F-4D97-AF65-F5344CB8AC3E}">
        <p14:creationId xmlns:p14="http://schemas.microsoft.com/office/powerpoint/2010/main" val="2046813067"/>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matchingName="graphics">
  <p:cSld name="graphics">
    <p:spTree>
      <p:nvGrpSpPr>
        <p:cNvPr id="1" name="Shape 59"/>
        <p:cNvGrpSpPr/>
        <p:nvPr/>
      </p:nvGrpSpPr>
      <p:grpSpPr>
        <a:xfrm>
          <a:off x="0" y="0"/>
          <a:ext cx="0" cy="0"/>
          <a:chOff x="0" y="0"/>
          <a:chExt cx="0" cy="0"/>
        </a:xfrm>
      </p:grpSpPr>
      <p:sp>
        <p:nvSpPr>
          <p:cNvPr id="60" name="Google Shape;60;p9"/>
          <p:cNvSpPr txBox="1">
            <a:spLocks noGrp="1"/>
          </p:cNvSpPr>
          <p:nvPr>
            <p:ph type="title"/>
          </p:nvPr>
        </p:nvSpPr>
        <p:spPr>
          <a:xfrm>
            <a:off x="616775" y="681038"/>
            <a:ext cx="4403460" cy="1061701"/>
          </a:xfrm>
          <a:prstGeom prst="rect">
            <a:avLst/>
          </a:prstGeom>
          <a:noFill/>
          <a:ln>
            <a:noFill/>
          </a:ln>
        </p:spPr>
        <p:txBody>
          <a:bodyPr spcFirstLastPara="1" wrap="square" lIns="0" tIns="0" rIns="0" bIns="0" anchor="t" anchorCtr="0"/>
          <a:lstStyle>
            <a:lvl1pPr lvl="0" algn="l">
              <a:lnSpc>
                <a:spcPct val="100000"/>
              </a:lnSpc>
              <a:spcBef>
                <a:spcPts val="0"/>
              </a:spcBef>
              <a:spcAft>
                <a:spcPts val="0"/>
              </a:spcAft>
              <a:buClr>
                <a:srgbClr val="664790"/>
              </a:buClr>
              <a:buSzPts val="2400"/>
              <a:buFont typeface="Verdana"/>
              <a:buNone/>
              <a:defRPr sz="24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1" name="Google Shape;61;p9"/>
          <p:cNvSpPr/>
          <p:nvPr/>
        </p:nvSpPr>
        <p:spPr>
          <a:xfrm>
            <a:off x="631117" y="6566070"/>
            <a:ext cx="391296" cy="291533"/>
          </a:xfrm>
          <a:prstGeom prst="rect">
            <a:avLst/>
          </a:prstGeom>
          <a:solidFill>
            <a:srgbClr val="66479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62" name="Google Shape;62;p9"/>
          <p:cNvSpPr txBox="1">
            <a:spLocks noGrp="1"/>
          </p:cNvSpPr>
          <p:nvPr>
            <p:ph type="ftr" idx="11"/>
          </p:nvPr>
        </p:nvSpPr>
        <p:spPr>
          <a:xfrm>
            <a:off x="1022413" y="6566069"/>
            <a:ext cx="4114800" cy="291510"/>
          </a:xfrm>
          <a:prstGeom prst="rect">
            <a:avLst/>
          </a:prstGeom>
          <a:noFill/>
          <a:ln>
            <a:noFill/>
          </a:ln>
        </p:spPr>
        <p:txBody>
          <a:bodyPr spcFirstLastPara="1" wrap="square" lIns="108000" tIns="36000" rIns="36000" bIns="36000" anchor="ctr" anchorCtr="0"/>
          <a:lstStyle>
            <a:lvl1pPr lvl="0" algn="l">
              <a:spcBef>
                <a:spcPts val="0"/>
              </a:spcBef>
              <a:spcAft>
                <a:spcPts val="0"/>
              </a:spcAft>
              <a:buSzPts val="1400"/>
              <a:buNone/>
              <a:defRPr sz="800">
                <a:solidFill>
                  <a:srgbClr val="664790"/>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9"/>
          <p:cNvSpPr txBox="1">
            <a:spLocks noGrp="1"/>
          </p:cNvSpPr>
          <p:nvPr>
            <p:ph type="sldNum" idx="12"/>
          </p:nvPr>
        </p:nvSpPr>
        <p:spPr>
          <a:xfrm>
            <a:off x="631117" y="6566070"/>
            <a:ext cx="391296" cy="291513"/>
          </a:xfrm>
          <a:prstGeom prst="rect">
            <a:avLst/>
          </a:prstGeom>
          <a:noFill/>
          <a:ln>
            <a:noFill/>
          </a:ln>
        </p:spPr>
        <p:txBody>
          <a:bodyPr spcFirstLastPara="1" wrap="square" lIns="36000" tIns="36000" rIns="36000" bIns="36000" anchor="ctr" anchorCtr="0">
            <a:noAutofit/>
          </a:bodyPr>
          <a:lstStyle>
            <a:lvl1pPr marL="0" marR="0" lvl="0" indent="0" algn="ctr" rtl="0">
              <a:spcBef>
                <a:spcPts val="0"/>
              </a:spcBef>
              <a:buNone/>
              <a:defRPr sz="800">
                <a:solidFill>
                  <a:schemeClr val="lt1"/>
                </a:solidFill>
                <a:latin typeface="Verdana"/>
                <a:ea typeface="Verdana"/>
                <a:cs typeface="Verdana"/>
                <a:sym typeface="Verdana"/>
              </a:defRPr>
            </a:lvl1pPr>
            <a:lvl2pPr marL="0" marR="0" lvl="1" indent="0" algn="ctr" rtl="0">
              <a:spcBef>
                <a:spcPts val="0"/>
              </a:spcBef>
              <a:buNone/>
              <a:defRPr sz="800">
                <a:solidFill>
                  <a:schemeClr val="lt1"/>
                </a:solidFill>
                <a:latin typeface="Verdana"/>
                <a:ea typeface="Verdana"/>
                <a:cs typeface="Verdana"/>
                <a:sym typeface="Verdana"/>
              </a:defRPr>
            </a:lvl2pPr>
            <a:lvl3pPr marL="0" marR="0" lvl="2" indent="0" algn="ctr" rtl="0">
              <a:spcBef>
                <a:spcPts val="0"/>
              </a:spcBef>
              <a:buNone/>
              <a:defRPr sz="800">
                <a:solidFill>
                  <a:schemeClr val="lt1"/>
                </a:solidFill>
                <a:latin typeface="Verdana"/>
                <a:ea typeface="Verdana"/>
                <a:cs typeface="Verdana"/>
                <a:sym typeface="Verdana"/>
              </a:defRPr>
            </a:lvl3pPr>
            <a:lvl4pPr marL="0" marR="0" lvl="3" indent="0" algn="ctr" rtl="0">
              <a:spcBef>
                <a:spcPts val="0"/>
              </a:spcBef>
              <a:buNone/>
              <a:defRPr sz="800">
                <a:solidFill>
                  <a:schemeClr val="lt1"/>
                </a:solidFill>
                <a:latin typeface="Verdana"/>
                <a:ea typeface="Verdana"/>
                <a:cs typeface="Verdana"/>
                <a:sym typeface="Verdana"/>
              </a:defRPr>
            </a:lvl4pPr>
            <a:lvl5pPr marL="0" marR="0" lvl="4" indent="0" algn="ctr" rtl="0">
              <a:spcBef>
                <a:spcPts val="0"/>
              </a:spcBef>
              <a:buNone/>
              <a:defRPr sz="800">
                <a:solidFill>
                  <a:schemeClr val="lt1"/>
                </a:solidFill>
                <a:latin typeface="Verdana"/>
                <a:ea typeface="Verdana"/>
                <a:cs typeface="Verdana"/>
                <a:sym typeface="Verdana"/>
              </a:defRPr>
            </a:lvl5pPr>
            <a:lvl6pPr marL="0" marR="0" lvl="5" indent="0" algn="ctr" rtl="0">
              <a:spcBef>
                <a:spcPts val="0"/>
              </a:spcBef>
              <a:buNone/>
              <a:defRPr sz="800">
                <a:solidFill>
                  <a:schemeClr val="lt1"/>
                </a:solidFill>
                <a:latin typeface="Verdana"/>
                <a:ea typeface="Verdana"/>
                <a:cs typeface="Verdana"/>
                <a:sym typeface="Verdana"/>
              </a:defRPr>
            </a:lvl6pPr>
            <a:lvl7pPr marL="0" marR="0" lvl="6" indent="0" algn="ctr" rtl="0">
              <a:spcBef>
                <a:spcPts val="0"/>
              </a:spcBef>
              <a:buNone/>
              <a:defRPr sz="800">
                <a:solidFill>
                  <a:schemeClr val="lt1"/>
                </a:solidFill>
                <a:latin typeface="Verdana"/>
                <a:ea typeface="Verdana"/>
                <a:cs typeface="Verdana"/>
                <a:sym typeface="Verdana"/>
              </a:defRPr>
            </a:lvl7pPr>
            <a:lvl8pPr marL="0" marR="0" lvl="7" indent="0" algn="ctr" rtl="0">
              <a:spcBef>
                <a:spcPts val="0"/>
              </a:spcBef>
              <a:buNone/>
              <a:defRPr sz="800">
                <a:solidFill>
                  <a:schemeClr val="lt1"/>
                </a:solidFill>
                <a:latin typeface="Verdana"/>
                <a:ea typeface="Verdana"/>
                <a:cs typeface="Verdana"/>
                <a:sym typeface="Verdana"/>
              </a:defRPr>
            </a:lvl8pPr>
            <a:lvl9pPr marL="0" marR="0" lvl="8" indent="0" algn="ctr" rtl="0">
              <a:spcBef>
                <a:spcPts val="0"/>
              </a:spcBef>
              <a:buNone/>
              <a:defRPr sz="800">
                <a:solidFill>
                  <a:schemeClr val="lt1"/>
                </a:solidFill>
                <a:latin typeface="Verdana"/>
                <a:ea typeface="Verdana"/>
                <a:cs typeface="Verdana"/>
                <a:sym typeface="Verdana"/>
              </a:defRPr>
            </a:lvl9pPr>
          </a:lstStyle>
          <a:p>
            <a:fld id="{00000000-1234-1234-1234-123412341234}" type="slidenum">
              <a:rPr lang="lv-LV" smtClean="0"/>
              <a:pPr/>
              <a:t>‹#›</a:t>
            </a:fld>
            <a:endParaRPr lang="lv-LV"/>
          </a:p>
        </p:txBody>
      </p:sp>
      <p:sp>
        <p:nvSpPr>
          <p:cNvPr id="64" name="Google Shape;64;p9"/>
          <p:cNvSpPr/>
          <p:nvPr/>
        </p:nvSpPr>
        <p:spPr>
          <a:xfrm>
            <a:off x="0" y="681037"/>
            <a:ext cx="473336" cy="1061702"/>
          </a:xfrm>
          <a:prstGeom prst="rect">
            <a:avLst/>
          </a:prstGeom>
          <a:solidFill>
            <a:srgbClr val="CBC7D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Tree>
    <p:extLst>
      <p:ext uri="{BB962C8B-B14F-4D97-AF65-F5344CB8AC3E}">
        <p14:creationId xmlns:p14="http://schemas.microsoft.com/office/powerpoint/2010/main" val="1910620034"/>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matchingName="text image 2">
  <p:cSld name="text image 2">
    <p:spTree>
      <p:nvGrpSpPr>
        <p:cNvPr id="1" name="Shape 84"/>
        <p:cNvGrpSpPr/>
        <p:nvPr/>
      </p:nvGrpSpPr>
      <p:grpSpPr>
        <a:xfrm>
          <a:off x="0" y="0"/>
          <a:ext cx="0" cy="0"/>
          <a:chOff x="0" y="0"/>
          <a:chExt cx="0" cy="0"/>
        </a:xfrm>
      </p:grpSpPr>
      <p:sp>
        <p:nvSpPr>
          <p:cNvPr id="85" name="Google Shape;85;p13"/>
          <p:cNvSpPr/>
          <p:nvPr/>
        </p:nvSpPr>
        <p:spPr>
          <a:xfrm>
            <a:off x="6096000" y="421"/>
            <a:ext cx="6096000" cy="6857579"/>
          </a:xfrm>
          <a:prstGeom prst="rect">
            <a:avLst/>
          </a:prstGeom>
          <a:solidFill>
            <a:srgbClr val="CBC7D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86" name="Google Shape;86;p13"/>
          <p:cNvSpPr txBox="1">
            <a:spLocks noGrp="1"/>
          </p:cNvSpPr>
          <p:nvPr>
            <p:ph type="title"/>
          </p:nvPr>
        </p:nvSpPr>
        <p:spPr>
          <a:xfrm>
            <a:off x="616775" y="645459"/>
            <a:ext cx="4403463" cy="1957892"/>
          </a:xfrm>
          <a:prstGeom prst="rect">
            <a:avLst/>
          </a:prstGeom>
          <a:noFill/>
          <a:ln>
            <a:noFill/>
          </a:ln>
        </p:spPr>
        <p:txBody>
          <a:bodyPr spcFirstLastPara="1" wrap="square" lIns="0" tIns="45700" rIns="0" bIns="45700" anchor="t" anchorCtr="0"/>
          <a:lstStyle>
            <a:lvl1pPr lvl="0" algn="l">
              <a:lnSpc>
                <a:spcPct val="100000"/>
              </a:lnSpc>
              <a:spcBef>
                <a:spcPts val="0"/>
              </a:spcBef>
              <a:spcAft>
                <a:spcPts val="0"/>
              </a:spcAft>
              <a:buClr>
                <a:srgbClr val="664790"/>
              </a:buClr>
              <a:buSzPts val="2000"/>
              <a:buFont typeface="Verdana"/>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7" name="Google Shape;87;p13"/>
          <p:cNvSpPr txBox="1">
            <a:spLocks noGrp="1"/>
          </p:cNvSpPr>
          <p:nvPr>
            <p:ph type="body" idx="1"/>
          </p:nvPr>
        </p:nvSpPr>
        <p:spPr>
          <a:xfrm>
            <a:off x="6641056" y="645459"/>
            <a:ext cx="5005891" cy="4453666"/>
          </a:xfrm>
          <a:prstGeom prst="rect">
            <a:avLst/>
          </a:prstGeom>
          <a:noFill/>
          <a:ln>
            <a:noFill/>
          </a:ln>
        </p:spPr>
        <p:txBody>
          <a:bodyPr spcFirstLastPara="1" wrap="square" lIns="0" tIns="45700" rIns="91425" bIns="45700" anchor="t" anchorCtr="0"/>
          <a:lstStyle>
            <a:lvl1pPr marL="457200" lvl="0" indent="-228600" algn="l">
              <a:lnSpc>
                <a:spcPct val="100000"/>
              </a:lnSpc>
              <a:spcBef>
                <a:spcPts val="1000"/>
              </a:spcBef>
              <a:spcAft>
                <a:spcPts val="0"/>
              </a:spcAft>
              <a:buClr>
                <a:srgbClr val="664790"/>
              </a:buClr>
              <a:buSzPts val="2000"/>
              <a:buNone/>
              <a:defRPr sz="2000">
                <a:solidFill>
                  <a:srgbClr val="664790"/>
                </a:solidFill>
              </a:defRPr>
            </a:lvl1pPr>
            <a:lvl2pPr marL="914400" lvl="1" indent="-228600" algn="l">
              <a:lnSpc>
                <a:spcPct val="100000"/>
              </a:lnSpc>
              <a:spcBef>
                <a:spcPts val="500"/>
              </a:spcBef>
              <a:spcAft>
                <a:spcPts val="0"/>
              </a:spcAft>
              <a:buClr>
                <a:srgbClr val="664790"/>
              </a:buClr>
              <a:buSzPts val="1800"/>
              <a:buNone/>
              <a:defRPr sz="1800">
                <a:solidFill>
                  <a:srgbClr val="664790"/>
                </a:solidFill>
              </a:defRPr>
            </a:lvl2pPr>
            <a:lvl3pPr marL="1371600" lvl="2" indent="-228600" algn="l">
              <a:lnSpc>
                <a:spcPct val="100000"/>
              </a:lnSpc>
              <a:spcBef>
                <a:spcPts val="500"/>
              </a:spcBef>
              <a:spcAft>
                <a:spcPts val="0"/>
              </a:spcAft>
              <a:buClr>
                <a:srgbClr val="664790"/>
              </a:buClr>
              <a:buSzPts val="1600"/>
              <a:buNone/>
              <a:defRPr sz="1600">
                <a:solidFill>
                  <a:srgbClr val="664790"/>
                </a:solidFill>
              </a:defRPr>
            </a:lvl3pPr>
            <a:lvl4pPr marL="1828800" lvl="3" indent="-228600" algn="l">
              <a:lnSpc>
                <a:spcPct val="100000"/>
              </a:lnSpc>
              <a:spcBef>
                <a:spcPts val="500"/>
              </a:spcBef>
              <a:spcAft>
                <a:spcPts val="0"/>
              </a:spcAft>
              <a:buClr>
                <a:srgbClr val="664790"/>
              </a:buClr>
              <a:buSzPts val="1200"/>
              <a:buNone/>
              <a:defRPr sz="1200">
                <a:solidFill>
                  <a:srgbClr val="664790"/>
                </a:solidFill>
              </a:defRPr>
            </a:lvl4pPr>
            <a:lvl5pPr marL="2286000" lvl="4" indent="-228600" algn="l">
              <a:lnSpc>
                <a:spcPct val="100000"/>
              </a:lnSpc>
              <a:spcBef>
                <a:spcPts val="500"/>
              </a:spcBef>
              <a:spcAft>
                <a:spcPts val="0"/>
              </a:spcAft>
              <a:buClr>
                <a:srgbClr val="664790"/>
              </a:buClr>
              <a:buSzPts val="1000"/>
              <a:buNone/>
              <a:defRPr sz="1000">
                <a:solidFill>
                  <a:srgbClr val="664790"/>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8" name="Google Shape;88;p13"/>
          <p:cNvSpPr/>
          <p:nvPr/>
        </p:nvSpPr>
        <p:spPr>
          <a:xfrm>
            <a:off x="616775" y="6566070"/>
            <a:ext cx="391296" cy="291533"/>
          </a:xfrm>
          <a:prstGeom prst="rect">
            <a:avLst/>
          </a:prstGeom>
          <a:solidFill>
            <a:srgbClr val="66479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89" name="Google Shape;89;p13"/>
          <p:cNvSpPr txBox="1">
            <a:spLocks noGrp="1"/>
          </p:cNvSpPr>
          <p:nvPr>
            <p:ph type="ftr" idx="11"/>
          </p:nvPr>
        </p:nvSpPr>
        <p:spPr>
          <a:xfrm>
            <a:off x="1008071" y="6566069"/>
            <a:ext cx="4114800" cy="291510"/>
          </a:xfrm>
          <a:prstGeom prst="rect">
            <a:avLst/>
          </a:prstGeom>
          <a:noFill/>
          <a:ln>
            <a:noFill/>
          </a:ln>
        </p:spPr>
        <p:txBody>
          <a:bodyPr spcFirstLastPara="1" wrap="square" lIns="108000" tIns="36000" rIns="36000" bIns="36000" anchor="ctr" anchorCtr="0"/>
          <a:lstStyle>
            <a:lvl1pPr lvl="0" algn="l">
              <a:spcBef>
                <a:spcPts val="0"/>
              </a:spcBef>
              <a:spcAft>
                <a:spcPts val="0"/>
              </a:spcAft>
              <a:buSzPts val="1400"/>
              <a:buNone/>
              <a:defRPr sz="800">
                <a:solidFill>
                  <a:srgbClr val="664790"/>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13"/>
          <p:cNvSpPr txBox="1">
            <a:spLocks noGrp="1"/>
          </p:cNvSpPr>
          <p:nvPr>
            <p:ph type="sldNum" idx="12"/>
          </p:nvPr>
        </p:nvSpPr>
        <p:spPr>
          <a:xfrm>
            <a:off x="616775" y="6566070"/>
            <a:ext cx="391296" cy="291513"/>
          </a:xfrm>
          <a:prstGeom prst="rect">
            <a:avLst/>
          </a:prstGeom>
          <a:noFill/>
          <a:ln>
            <a:noFill/>
          </a:ln>
        </p:spPr>
        <p:txBody>
          <a:bodyPr spcFirstLastPara="1" wrap="square" lIns="36000" tIns="36000" rIns="36000" bIns="36000" anchor="ctr" anchorCtr="0">
            <a:noAutofit/>
          </a:bodyPr>
          <a:lstStyle>
            <a:lvl1pPr marL="0" marR="0" lvl="0" indent="0" algn="ctr" rtl="0">
              <a:spcBef>
                <a:spcPts val="0"/>
              </a:spcBef>
              <a:buNone/>
              <a:defRPr sz="800">
                <a:solidFill>
                  <a:schemeClr val="lt1"/>
                </a:solidFill>
                <a:latin typeface="Verdana"/>
                <a:ea typeface="Verdana"/>
                <a:cs typeface="Verdana"/>
                <a:sym typeface="Verdana"/>
              </a:defRPr>
            </a:lvl1pPr>
            <a:lvl2pPr marL="0" marR="0" lvl="1" indent="0" algn="ctr" rtl="0">
              <a:spcBef>
                <a:spcPts val="0"/>
              </a:spcBef>
              <a:buNone/>
              <a:defRPr sz="800">
                <a:solidFill>
                  <a:schemeClr val="lt1"/>
                </a:solidFill>
                <a:latin typeface="Verdana"/>
                <a:ea typeface="Verdana"/>
                <a:cs typeface="Verdana"/>
                <a:sym typeface="Verdana"/>
              </a:defRPr>
            </a:lvl2pPr>
            <a:lvl3pPr marL="0" marR="0" lvl="2" indent="0" algn="ctr" rtl="0">
              <a:spcBef>
                <a:spcPts val="0"/>
              </a:spcBef>
              <a:buNone/>
              <a:defRPr sz="800">
                <a:solidFill>
                  <a:schemeClr val="lt1"/>
                </a:solidFill>
                <a:latin typeface="Verdana"/>
                <a:ea typeface="Verdana"/>
                <a:cs typeface="Verdana"/>
                <a:sym typeface="Verdana"/>
              </a:defRPr>
            </a:lvl3pPr>
            <a:lvl4pPr marL="0" marR="0" lvl="3" indent="0" algn="ctr" rtl="0">
              <a:spcBef>
                <a:spcPts val="0"/>
              </a:spcBef>
              <a:buNone/>
              <a:defRPr sz="800">
                <a:solidFill>
                  <a:schemeClr val="lt1"/>
                </a:solidFill>
                <a:latin typeface="Verdana"/>
                <a:ea typeface="Verdana"/>
                <a:cs typeface="Verdana"/>
                <a:sym typeface="Verdana"/>
              </a:defRPr>
            </a:lvl4pPr>
            <a:lvl5pPr marL="0" marR="0" lvl="4" indent="0" algn="ctr" rtl="0">
              <a:spcBef>
                <a:spcPts val="0"/>
              </a:spcBef>
              <a:buNone/>
              <a:defRPr sz="800">
                <a:solidFill>
                  <a:schemeClr val="lt1"/>
                </a:solidFill>
                <a:latin typeface="Verdana"/>
                <a:ea typeface="Verdana"/>
                <a:cs typeface="Verdana"/>
                <a:sym typeface="Verdana"/>
              </a:defRPr>
            </a:lvl5pPr>
            <a:lvl6pPr marL="0" marR="0" lvl="5" indent="0" algn="ctr" rtl="0">
              <a:spcBef>
                <a:spcPts val="0"/>
              </a:spcBef>
              <a:buNone/>
              <a:defRPr sz="800">
                <a:solidFill>
                  <a:schemeClr val="lt1"/>
                </a:solidFill>
                <a:latin typeface="Verdana"/>
                <a:ea typeface="Verdana"/>
                <a:cs typeface="Verdana"/>
                <a:sym typeface="Verdana"/>
              </a:defRPr>
            </a:lvl6pPr>
            <a:lvl7pPr marL="0" marR="0" lvl="6" indent="0" algn="ctr" rtl="0">
              <a:spcBef>
                <a:spcPts val="0"/>
              </a:spcBef>
              <a:buNone/>
              <a:defRPr sz="800">
                <a:solidFill>
                  <a:schemeClr val="lt1"/>
                </a:solidFill>
                <a:latin typeface="Verdana"/>
                <a:ea typeface="Verdana"/>
                <a:cs typeface="Verdana"/>
                <a:sym typeface="Verdana"/>
              </a:defRPr>
            </a:lvl7pPr>
            <a:lvl8pPr marL="0" marR="0" lvl="7" indent="0" algn="ctr" rtl="0">
              <a:spcBef>
                <a:spcPts val="0"/>
              </a:spcBef>
              <a:buNone/>
              <a:defRPr sz="800">
                <a:solidFill>
                  <a:schemeClr val="lt1"/>
                </a:solidFill>
                <a:latin typeface="Verdana"/>
                <a:ea typeface="Verdana"/>
                <a:cs typeface="Verdana"/>
                <a:sym typeface="Verdana"/>
              </a:defRPr>
            </a:lvl8pPr>
            <a:lvl9pPr marL="0" marR="0" lvl="8" indent="0" algn="ctr" rtl="0">
              <a:spcBef>
                <a:spcPts val="0"/>
              </a:spcBef>
              <a:buNone/>
              <a:defRPr sz="800">
                <a:solidFill>
                  <a:schemeClr val="lt1"/>
                </a:solidFill>
                <a:latin typeface="Verdana"/>
                <a:ea typeface="Verdana"/>
                <a:cs typeface="Verdana"/>
                <a:sym typeface="Verdana"/>
              </a:defRPr>
            </a:lvl9pPr>
          </a:lstStyle>
          <a:p>
            <a:fld id="{00000000-1234-1234-1234-123412341234}" type="slidenum">
              <a:rPr lang="lv-LV" smtClean="0"/>
              <a:pPr/>
              <a:t>‹#›</a:t>
            </a:fld>
            <a:endParaRPr lang="lv-LV"/>
          </a:p>
        </p:txBody>
      </p:sp>
      <p:sp>
        <p:nvSpPr>
          <p:cNvPr id="91" name="Google Shape;91;p13"/>
          <p:cNvSpPr>
            <a:spLocks noGrp="1"/>
          </p:cNvSpPr>
          <p:nvPr>
            <p:ph type="pic" idx="2"/>
          </p:nvPr>
        </p:nvSpPr>
        <p:spPr>
          <a:xfrm>
            <a:off x="616775" y="3846355"/>
            <a:ext cx="4506096" cy="2330608"/>
          </a:xfrm>
          <a:prstGeom prst="rect">
            <a:avLst/>
          </a:prstGeom>
          <a:solidFill>
            <a:srgbClr val="F2F2F2"/>
          </a:solidFill>
          <a:ln>
            <a:noFill/>
          </a:ln>
        </p:spPr>
        <p:txBody>
          <a:bodyPr spcFirstLastPara="1" wrap="square" lIns="0" tIns="45700" rIns="91425" bIns="45700" anchor="ctr" anchorCtr="0"/>
          <a:lstStyle>
            <a:lvl1pPr marR="0" lvl="0" algn="ctr" rtl="0">
              <a:lnSpc>
                <a:spcPct val="100000"/>
              </a:lnSpc>
              <a:spcBef>
                <a:spcPts val="1000"/>
              </a:spcBef>
              <a:spcAft>
                <a:spcPts val="0"/>
              </a:spcAft>
              <a:buClr>
                <a:srgbClr val="664790"/>
              </a:buClr>
              <a:buSzPts val="1000"/>
              <a:buFont typeface="Arial"/>
              <a:buNone/>
              <a:defRPr sz="1000" b="0" i="0" u="none" strike="noStrike" cap="none">
                <a:solidFill>
                  <a:srgbClr val="664790"/>
                </a:solidFill>
                <a:latin typeface="Verdana"/>
                <a:ea typeface="Verdana"/>
                <a:cs typeface="Verdana"/>
                <a:sym typeface="Verdana"/>
              </a:defRPr>
            </a:lvl1pPr>
            <a:lvl2pPr marR="0" lvl="1" algn="l" rtl="0">
              <a:lnSpc>
                <a:spcPct val="100000"/>
              </a:lnSpc>
              <a:spcBef>
                <a:spcPts val="500"/>
              </a:spcBef>
              <a:spcAft>
                <a:spcPts val="0"/>
              </a:spcAft>
              <a:buClr>
                <a:srgbClr val="664790"/>
              </a:buClr>
              <a:buSzPts val="2000"/>
              <a:buFont typeface="Arial"/>
              <a:buChar char="•"/>
              <a:defRPr sz="2000" b="0" i="0" u="none" strike="noStrike" cap="none">
                <a:solidFill>
                  <a:srgbClr val="664790"/>
                </a:solidFill>
                <a:latin typeface="Verdana"/>
                <a:ea typeface="Verdana"/>
                <a:cs typeface="Verdana"/>
                <a:sym typeface="Verdana"/>
              </a:defRPr>
            </a:lvl2pPr>
            <a:lvl3pPr marR="0" lvl="2" algn="l" rtl="0">
              <a:lnSpc>
                <a:spcPct val="100000"/>
              </a:lnSpc>
              <a:spcBef>
                <a:spcPts val="500"/>
              </a:spcBef>
              <a:spcAft>
                <a:spcPts val="0"/>
              </a:spcAft>
              <a:buClr>
                <a:srgbClr val="664790"/>
              </a:buClr>
              <a:buSzPts val="1800"/>
              <a:buFont typeface="Arial"/>
              <a:buChar char="•"/>
              <a:defRPr sz="1800" b="0" i="0" u="none" strike="noStrike" cap="none">
                <a:solidFill>
                  <a:srgbClr val="664790"/>
                </a:solidFill>
                <a:latin typeface="Verdana"/>
                <a:ea typeface="Verdana"/>
                <a:cs typeface="Verdana"/>
                <a:sym typeface="Verdana"/>
              </a:defRPr>
            </a:lvl3pPr>
            <a:lvl4pPr marR="0" lvl="3" algn="l" rtl="0">
              <a:lnSpc>
                <a:spcPct val="100000"/>
              </a:lnSpc>
              <a:spcBef>
                <a:spcPts val="500"/>
              </a:spcBef>
              <a:spcAft>
                <a:spcPts val="0"/>
              </a:spcAft>
              <a:buClr>
                <a:srgbClr val="664790"/>
              </a:buClr>
              <a:buSzPts val="1400"/>
              <a:buFont typeface="Arial"/>
              <a:buChar char="•"/>
              <a:defRPr sz="1400" b="0" i="0" u="none" strike="noStrike" cap="none">
                <a:solidFill>
                  <a:srgbClr val="664790"/>
                </a:solidFill>
                <a:latin typeface="Verdana"/>
                <a:ea typeface="Verdana"/>
                <a:cs typeface="Verdana"/>
                <a:sym typeface="Verdana"/>
              </a:defRPr>
            </a:lvl4pPr>
            <a:lvl5pPr marR="0" lvl="4" algn="l" rtl="0">
              <a:lnSpc>
                <a:spcPct val="100000"/>
              </a:lnSpc>
              <a:spcBef>
                <a:spcPts val="500"/>
              </a:spcBef>
              <a:spcAft>
                <a:spcPts val="0"/>
              </a:spcAft>
              <a:buClr>
                <a:srgbClr val="664790"/>
              </a:buClr>
              <a:buSzPts val="1200"/>
              <a:buFont typeface="Arial"/>
              <a:buChar char="•"/>
              <a:defRPr sz="1200" b="0" i="0" u="none" strike="noStrike" cap="none">
                <a:solidFill>
                  <a:srgbClr val="664790"/>
                </a:solidFill>
                <a:latin typeface="Verdana"/>
                <a:ea typeface="Verdana"/>
                <a:cs typeface="Verdana"/>
                <a:sym typeface="Verdana"/>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9pPr>
          </a:lstStyle>
          <a:p>
            <a:endParaRPr/>
          </a:p>
        </p:txBody>
      </p:sp>
    </p:spTree>
    <p:extLst>
      <p:ext uri="{BB962C8B-B14F-4D97-AF65-F5344CB8AC3E}">
        <p14:creationId xmlns:p14="http://schemas.microsoft.com/office/powerpoint/2010/main" val="1503869354"/>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matchingName="full image 1">
  <p:cSld name="full image 1">
    <p:spTree>
      <p:nvGrpSpPr>
        <p:cNvPr id="1" name="Shape 109"/>
        <p:cNvGrpSpPr/>
        <p:nvPr/>
      </p:nvGrpSpPr>
      <p:grpSpPr>
        <a:xfrm>
          <a:off x="0" y="0"/>
          <a:ext cx="0" cy="0"/>
          <a:chOff x="0" y="0"/>
          <a:chExt cx="0" cy="0"/>
        </a:xfrm>
      </p:grpSpPr>
      <p:sp>
        <p:nvSpPr>
          <p:cNvPr id="110" name="Google Shape;110;p16"/>
          <p:cNvSpPr/>
          <p:nvPr/>
        </p:nvSpPr>
        <p:spPr>
          <a:xfrm>
            <a:off x="0" y="-1"/>
            <a:ext cx="6096000" cy="6857579"/>
          </a:xfrm>
          <a:prstGeom prst="rect">
            <a:avLst/>
          </a:prstGeom>
          <a:solidFill>
            <a:srgbClr val="CBC7D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111" name="Google Shape;111;p16"/>
          <p:cNvSpPr txBox="1">
            <a:spLocks noGrp="1"/>
          </p:cNvSpPr>
          <p:nvPr>
            <p:ph type="title"/>
          </p:nvPr>
        </p:nvSpPr>
        <p:spPr>
          <a:xfrm>
            <a:off x="616775" y="582705"/>
            <a:ext cx="4506096" cy="746687"/>
          </a:xfrm>
          <a:prstGeom prst="rect">
            <a:avLst/>
          </a:prstGeom>
          <a:noFill/>
          <a:ln>
            <a:noFill/>
          </a:ln>
        </p:spPr>
        <p:txBody>
          <a:bodyPr spcFirstLastPara="1" wrap="square" lIns="0" tIns="45700" rIns="0" bIns="45700" anchor="t" anchorCtr="0"/>
          <a:lstStyle>
            <a:lvl1pPr lvl="0" algn="l">
              <a:lnSpc>
                <a:spcPct val="100000"/>
              </a:lnSpc>
              <a:spcBef>
                <a:spcPts val="0"/>
              </a:spcBef>
              <a:spcAft>
                <a:spcPts val="0"/>
              </a:spcAft>
              <a:buClr>
                <a:srgbClr val="664790"/>
              </a:buClr>
              <a:buSzPts val="2000"/>
              <a:buFont typeface="Verdana"/>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2" name="Google Shape;112;p16"/>
          <p:cNvSpPr/>
          <p:nvPr/>
        </p:nvSpPr>
        <p:spPr>
          <a:xfrm>
            <a:off x="616775" y="6566070"/>
            <a:ext cx="391296" cy="291533"/>
          </a:xfrm>
          <a:prstGeom prst="rect">
            <a:avLst/>
          </a:prstGeom>
          <a:solidFill>
            <a:srgbClr val="66479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113" name="Google Shape;113;p16"/>
          <p:cNvSpPr txBox="1">
            <a:spLocks noGrp="1"/>
          </p:cNvSpPr>
          <p:nvPr>
            <p:ph type="ftr" idx="11"/>
          </p:nvPr>
        </p:nvSpPr>
        <p:spPr>
          <a:xfrm>
            <a:off x="1008071" y="6566069"/>
            <a:ext cx="4114800" cy="291510"/>
          </a:xfrm>
          <a:prstGeom prst="rect">
            <a:avLst/>
          </a:prstGeom>
          <a:noFill/>
          <a:ln>
            <a:noFill/>
          </a:ln>
        </p:spPr>
        <p:txBody>
          <a:bodyPr spcFirstLastPara="1" wrap="square" lIns="108000" tIns="36000" rIns="36000" bIns="36000" anchor="ctr" anchorCtr="0"/>
          <a:lstStyle>
            <a:lvl1pPr lvl="0" algn="l">
              <a:spcBef>
                <a:spcPts val="0"/>
              </a:spcBef>
              <a:spcAft>
                <a:spcPts val="0"/>
              </a:spcAft>
              <a:buSzPts val="1400"/>
              <a:buNone/>
              <a:defRPr sz="800">
                <a:solidFill>
                  <a:srgbClr val="664790"/>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4" name="Google Shape;114;p16"/>
          <p:cNvSpPr txBox="1">
            <a:spLocks noGrp="1"/>
          </p:cNvSpPr>
          <p:nvPr>
            <p:ph type="sldNum" idx="12"/>
          </p:nvPr>
        </p:nvSpPr>
        <p:spPr>
          <a:xfrm>
            <a:off x="616775" y="6566070"/>
            <a:ext cx="391296" cy="291513"/>
          </a:xfrm>
          <a:prstGeom prst="rect">
            <a:avLst/>
          </a:prstGeom>
          <a:noFill/>
          <a:ln>
            <a:noFill/>
          </a:ln>
        </p:spPr>
        <p:txBody>
          <a:bodyPr spcFirstLastPara="1" wrap="square" lIns="36000" tIns="36000" rIns="36000" bIns="36000" anchor="ctr" anchorCtr="0">
            <a:noAutofit/>
          </a:bodyPr>
          <a:lstStyle>
            <a:lvl1pPr marL="0" marR="0" lvl="0" indent="0" algn="ctr" rtl="0">
              <a:spcBef>
                <a:spcPts val="0"/>
              </a:spcBef>
              <a:buNone/>
              <a:defRPr sz="800">
                <a:solidFill>
                  <a:schemeClr val="lt1"/>
                </a:solidFill>
                <a:latin typeface="Verdana"/>
                <a:ea typeface="Verdana"/>
                <a:cs typeface="Verdana"/>
                <a:sym typeface="Verdana"/>
              </a:defRPr>
            </a:lvl1pPr>
            <a:lvl2pPr marL="0" marR="0" lvl="1" indent="0" algn="ctr" rtl="0">
              <a:spcBef>
                <a:spcPts val="0"/>
              </a:spcBef>
              <a:buNone/>
              <a:defRPr sz="800">
                <a:solidFill>
                  <a:schemeClr val="lt1"/>
                </a:solidFill>
                <a:latin typeface="Verdana"/>
                <a:ea typeface="Verdana"/>
                <a:cs typeface="Verdana"/>
                <a:sym typeface="Verdana"/>
              </a:defRPr>
            </a:lvl2pPr>
            <a:lvl3pPr marL="0" marR="0" lvl="2" indent="0" algn="ctr" rtl="0">
              <a:spcBef>
                <a:spcPts val="0"/>
              </a:spcBef>
              <a:buNone/>
              <a:defRPr sz="800">
                <a:solidFill>
                  <a:schemeClr val="lt1"/>
                </a:solidFill>
                <a:latin typeface="Verdana"/>
                <a:ea typeface="Verdana"/>
                <a:cs typeface="Verdana"/>
                <a:sym typeface="Verdana"/>
              </a:defRPr>
            </a:lvl3pPr>
            <a:lvl4pPr marL="0" marR="0" lvl="3" indent="0" algn="ctr" rtl="0">
              <a:spcBef>
                <a:spcPts val="0"/>
              </a:spcBef>
              <a:buNone/>
              <a:defRPr sz="800">
                <a:solidFill>
                  <a:schemeClr val="lt1"/>
                </a:solidFill>
                <a:latin typeface="Verdana"/>
                <a:ea typeface="Verdana"/>
                <a:cs typeface="Verdana"/>
                <a:sym typeface="Verdana"/>
              </a:defRPr>
            </a:lvl4pPr>
            <a:lvl5pPr marL="0" marR="0" lvl="4" indent="0" algn="ctr" rtl="0">
              <a:spcBef>
                <a:spcPts val="0"/>
              </a:spcBef>
              <a:buNone/>
              <a:defRPr sz="800">
                <a:solidFill>
                  <a:schemeClr val="lt1"/>
                </a:solidFill>
                <a:latin typeface="Verdana"/>
                <a:ea typeface="Verdana"/>
                <a:cs typeface="Verdana"/>
                <a:sym typeface="Verdana"/>
              </a:defRPr>
            </a:lvl5pPr>
            <a:lvl6pPr marL="0" marR="0" lvl="5" indent="0" algn="ctr" rtl="0">
              <a:spcBef>
                <a:spcPts val="0"/>
              </a:spcBef>
              <a:buNone/>
              <a:defRPr sz="800">
                <a:solidFill>
                  <a:schemeClr val="lt1"/>
                </a:solidFill>
                <a:latin typeface="Verdana"/>
                <a:ea typeface="Verdana"/>
                <a:cs typeface="Verdana"/>
                <a:sym typeface="Verdana"/>
              </a:defRPr>
            </a:lvl6pPr>
            <a:lvl7pPr marL="0" marR="0" lvl="6" indent="0" algn="ctr" rtl="0">
              <a:spcBef>
                <a:spcPts val="0"/>
              </a:spcBef>
              <a:buNone/>
              <a:defRPr sz="800">
                <a:solidFill>
                  <a:schemeClr val="lt1"/>
                </a:solidFill>
                <a:latin typeface="Verdana"/>
                <a:ea typeface="Verdana"/>
                <a:cs typeface="Verdana"/>
                <a:sym typeface="Verdana"/>
              </a:defRPr>
            </a:lvl7pPr>
            <a:lvl8pPr marL="0" marR="0" lvl="7" indent="0" algn="ctr" rtl="0">
              <a:spcBef>
                <a:spcPts val="0"/>
              </a:spcBef>
              <a:buNone/>
              <a:defRPr sz="800">
                <a:solidFill>
                  <a:schemeClr val="lt1"/>
                </a:solidFill>
                <a:latin typeface="Verdana"/>
                <a:ea typeface="Verdana"/>
                <a:cs typeface="Verdana"/>
                <a:sym typeface="Verdana"/>
              </a:defRPr>
            </a:lvl8pPr>
            <a:lvl9pPr marL="0" marR="0" lvl="8" indent="0" algn="ctr" rtl="0">
              <a:spcBef>
                <a:spcPts val="0"/>
              </a:spcBef>
              <a:buNone/>
              <a:defRPr sz="800">
                <a:solidFill>
                  <a:schemeClr val="lt1"/>
                </a:solidFill>
                <a:latin typeface="Verdana"/>
                <a:ea typeface="Verdana"/>
                <a:cs typeface="Verdana"/>
                <a:sym typeface="Verdana"/>
              </a:defRPr>
            </a:lvl9pPr>
          </a:lstStyle>
          <a:p>
            <a:fld id="{00000000-1234-1234-1234-123412341234}" type="slidenum">
              <a:rPr lang="lv-LV" smtClean="0"/>
              <a:pPr/>
              <a:t>‹#›</a:t>
            </a:fld>
            <a:endParaRPr lang="lv-LV"/>
          </a:p>
        </p:txBody>
      </p:sp>
      <p:sp>
        <p:nvSpPr>
          <p:cNvPr id="115" name="Google Shape;115;p16"/>
          <p:cNvSpPr>
            <a:spLocks noGrp="1"/>
          </p:cNvSpPr>
          <p:nvPr>
            <p:ph type="pic" idx="2"/>
          </p:nvPr>
        </p:nvSpPr>
        <p:spPr>
          <a:xfrm>
            <a:off x="2478841" y="1745700"/>
            <a:ext cx="8957081" cy="4466817"/>
          </a:xfrm>
          <a:prstGeom prst="rect">
            <a:avLst/>
          </a:prstGeom>
          <a:solidFill>
            <a:srgbClr val="F2F2F2"/>
          </a:solidFill>
          <a:ln>
            <a:noFill/>
          </a:ln>
        </p:spPr>
        <p:txBody>
          <a:bodyPr spcFirstLastPara="1" wrap="square" lIns="0" tIns="45700" rIns="91425" bIns="45700" anchor="ctr" anchorCtr="0"/>
          <a:lstStyle>
            <a:lvl1pPr marR="0" lvl="0" algn="ctr" rtl="0">
              <a:lnSpc>
                <a:spcPct val="100000"/>
              </a:lnSpc>
              <a:spcBef>
                <a:spcPts val="1000"/>
              </a:spcBef>
              <a:spcAft>
                <a:spcPts val="0"/>
              </a:spcAft>
              <a:buClr>
                <a:srgbClr val="664790"/>
              </a:buClr>
              <a:buSzPts val="1000"/>
              <a:buFont typeface="Arial"/>
              <a:buNone/>
              <a:defRPr sz="1000" b="0" i="0" u="none" strike="noStrike" cap="none">
                <a:solidFill>
                  <a:srgbClr val="664790"/>
                </a:solidFill>
                <a:latin typeface="Verdana"/>
                <a:ea typeface="Verdana"/>
                <a:cs typeface="Verdana"/>
                <a:sym typeface="Verdana"/>
              </a:defRPr>
            </a:lvl1pPr>
            <a:lvl2pPr marR="0" lvl="1" algn="l" rtl="0">
              <a:lnSpc>
                <a:spcPct val="100000"/>
              </a:lnSpc>
              <a:spcBef>
                <a:spcPts val="500"/>
              </a:spcBef>
              <a:spcAft>
                <a:spcPts val="0"/>
              </a:spcAft>
              <a:buClr>
                <a:srgbClr val="664790"/>
              </a:buClr>
              <a:buSzPts val="2000"/>
              <a:buFont typeface="Arial"/>
              <a:buChar char="•"/>
              <a:defRPr sz="2000" b="0" i="0" u="none" strike="noStrike" cap="none">
                <a:solidFill>
                  <a:srgbClr val="664790"/>
                </a:solidFill>
                <a:latin typeface="Verdana"/>
                <a:ea typeface="Verdana"/>
                <a:cs typeface="Verdana"/>
                <a:sym typeface="Verdana"/>
              </a:defRPr>
            </a:lvl2pPr>
            <a:lvl3pPr marR="0" lvl="2" algn="l" rtl="0">
              <a:lnSpc>
                <a:spcPct val="100000"/>
              </a:lnSpc>
              <a:spcBef>
                <a:spcPts val="500"/>
              </a:spcBef>
              <a:spcAft>
                <a:spcPts val="0"/>
              </a:spcAft>
              <a:buClr>
                <a:srgbClr val="664790"/>
              </a:buClr>
              <a:buSzPts val="1800"/>
              <a:buFont typeface="Arial"/>
              <a:buChar char="•"/>
              <a:defRPr sz="1800" b="0" i="0" u="none" strike="noStrike" cap="none">
                <a:solidFill>
                  <a:srgbClr val="664790"/>
                </a:solidFill>
                <a:latin typeface="Verdana"/>
                <a:ea typeface="Verdana"/>
                <a:cs typeface="Verdana"/>
                <a:sym typeface="Verdana"/>
              </a:defRPr>
            </a:lvl3pPr>
            <a:lvl4pPr marR="0" lvl="3" algn="l" rtl="0">
              <a:lnSpc>
                <a:spcPct val="100000"/>
              </a:lnSpc>
              <a:spcBef>
                <a:spcPts val="500"/>
              </a:spcBef>
              <a:spcAft>
                <a:spcPts val="0"/>
              </a:spcAft>
              <a:buClr>
                <a:srgbClr val="664790"/>
              </a:buClr>
              <a:buSzPts val="1400"/>
              <a:buFont typeface="Arial"/>
              <a:buChar char="•"/>
              <a:defRPr sz="1400" b="0" i="0" u="none" strike="noStrike" cap="none">
                <a:solidFill>
                  <a:srgbClr val="664790"/>
                </a:solidFill>
                <a:latin typeface="Verdana"/>
                <a:ea typeface="Verdana"/>
                <a:cs typeface="Verdana"/>
                <a:sym typeface="Verdana"/>
              </a:defRPr>
            </a:lvl4pPr>
            <a:lvl5pPr marR="0" lvl="4" algn="l" rtl="0">
              <a:lnSpc>
                <a:spcPct val="100000"/>
              </a:lnSpc>
              <a:spcBef>
                <a:spcPts val="500"/>
              </a:spcBef>
              <a:spcAft>
                <a:spcPts val="0"/>
              </a:spcAft>
              <a:buClr>
                <a:srgbClr val="664790"/>
              </a:buClr>
              <a:buSzPts val="1200"/>
              <a:buFont typeface="Arial"/>
              <a:buChar char="•"/>
              <a:defRPr sz="1200" b="0" i="0" u="none" strike="noStrike" cap="none">
                <a:solidFill>
                  <a:srgbClr val="664790"/>
                </a:solidFill>
                <a:latin typeface="Verdana"/>
                <a:ea typeface="Verdana"/>
                <a:cs typeface="Verdana"/>
                <a:sym typeface="Verdana"/>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9pPr>
          </a:lstStyle>
          <a:p>
            <a:endParaRPr/>
          </a:p>
        </p:txBody>
      </p:sp>
    </p:spTree>
    <p:extLst>
      <p:ext uri="{BB962C8B-B14F-4D97-AF65-F5344CB8AC3E}">
        <p14:creationId xmlns:p14="http://schemas.microsoft.com/office/powerpoint/2010/main" val="3885612793"/>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matchingName="Title Slide with social icons">
  <p:cSld name="Title Slide with social icons">
    <p:bg>
      <p:bgPr>
        <a:solidFill>
          <a:schemeClr val="lt1"/>
        </a:solidFill>
        <a:effectLst/>
      </p:bgPr>
    </p:bg>
    <p:spTree>
      <p:nvGrpSpPr>
        <p:cNvPr id="1" name="Shape 167"/>
        <p:cNvGrpSpPr/>
        <p:nvPr/>
      </p:nvGrpSpPr>
      <p:grpSpPr>
        <a:xfrm>
          <a:off x="0" y="0"/>
          <a:ext cx="0" cy="0"/>
          <a:chOff x="0" y="0"/>
          <a:chExt cx="0" cy="0"/>
        </a:xfrm>
      </p:grpSpPr>
      <p:sp>
        <p:nvSpPr>
          <p:cNvPr id="168" name="Google Shape;168;p23"/>
          <p:cNvSpPr/>
          <p:nvPr/>
        </p:nvSpPr>
        <p:spPr>
          <a:xfrm>
            <a:off x="0" y="2097742"/>
            <a:ext cx="12192000" cy="4760258"/>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169" name="Google Shape;169;p23"/>
          <p:cNvSpPr txBox="1">
            <a:spLocks noGrp="1"/>
          </p:cNvSpPr>
          <p:nvPr>
            <p:ph type="ctrTitle"/>
          </p:nvPr>
        </p:nvSpPr>
        <p:spPr>
          <a:xfrm>
            <a:off x="1202554" y="2880220"/>
            <a:ext cx="7821917" cy="2387600"/>
          </a:xfrm>
          <a:prstGeom prst="rect">
            <a:avLst/>
          </a:prstGeom>
          <a:noFill/>
          <a:ln>
            <a:noFill/>
          </a:ln>
        </p:spPr>
        <p:txBody>
          <a:bodyPr spcFirstLastPara="1" wrap="square" lIns="0" tIns="0" rIns="0" bIns="0" anchor="t" anchorCtr="0"/>
          <a:lstStyle>
            <a:lvl1pPr lvl="0" algn="l">
              <a:lnSpc>
                <a:spcPct val="90000"/>
              </a:lnSpc>
              <a:spcBef>
                <a:spcPts val="0"/>
              </a:spcBef>
              <a:spcAft>
                <a:spcPts val="0"/>
              </a:spcAft>
              <a:buClr>
                <a:schemeClr val="lt1"/>
              </a:buClr>
              <a:buSzPts val="4800"/>
              <a:buFont typeface="Verdana"/>
              <a:buNone/>
              <a:defRPr sz="4800" b="1">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0" name="Google Shape;170;p23"/>
          <p:cNvSpPr txBox="1">
            <a:spLocks noGrp="1"/>
          </p:cNvSpPr>
          <p:nvPr>
            <p:ph type="subTitle" idx="1"/>
          </p:nvPr>
        </p:nvSpPr>
        <p:spPr>
          <a:xfrm>
            <a:off x="1202554" y="5823631"/>
            <a:ext cx="6879772" cy="478558"/>
          </a:xfrm>
          <a:prstGeom prst="rect">
            <a:avLst/>
          </a:prstGeom>
          <a:noFill/>
          <a:ln>
            <a:noFill/>
          </a:ln>
        </p:spPr>
        <p:txBody>
          <a:bodyPr spcFirstLastPara="1" wrap="square" lIns="0" tIns="45700" rIns="91425" bIns="45700" anchor="t" anchorCtr="0"/>
          <a:lstStyle>
            <a:lvl1pPr lvl="0" algn="l">
              <a:lnSpc>
                <a:spcPct val="100000"/>
              </a:lnSpc>
              <a:spcBef>
                <a:spcPts val="1000"/>
              </a:spcBef>
              <a:spcAft>
                <a:spcPts val="0"/>
              </a:spcAft>
              <a:buClr>
                <a:schemeClr val="lt1"/>
              </a:buClr>
              <a:buSzPts val="1800"/>
              <a:buNone/>
              <a:defRPr sz="1800">
                <a:solidFill>
                  <a:schemeClr val="lt1"/>
                </a:solidFill>
              </a:defRPr>
            </a:lvl1pPr>
            <a:lvl2pPr lvl="1" algn="ctr">
              <a:lnSpc>
                <a:spcPct val="100000"/>
              </a:lnSpc>
              <a:spcBef>
                <a:spcPts val="500"/>
              </a:spcBef>
              <a:spcAft>
                <a:spcPts val="0"/>
              </a:spcAft>
              <a:buClr>
                <a:srgbClr val="664790"/>
              </a:buClr>
              <a:buSzPts val="2000"/>
              <a:buNone/>
              <a:defRPr sz="2000"/>
            </a:lvl2pPr>
            <a:lvl3pPr lvl="2" algn="ctr">
              <a:lnSpc>
                <a:spcPct val="100000"/>
              </a:lnSpc>
              <a:spcBef>
                <a:spcPts val="500"/>
              </a:spcBef>
              <a:spcAft>
                <a:spcPts val="0"/>
              </a:spcAft>
              <a:buClr>
                <a:srgbClr val="664790"/>
              </a:buClr>
              <a:buSzPts val="1800"/>
              <a:buNone/>
              <a:defRPr sz="1800"/>
            </a:lvl3pPr>
            <a:lvl4pPr lvl="3" algn="ctr">
              <a:lnSpc>
                <a:spcPct val="100000"/>
              </a:lnSpc>
              <a:spcBef>
                <a:spcPts val="500"/>
              </a:spcBef>
              <a:spcAft>
                <a:spcPts val="0"/>
              </a:spcAft>
              <a:buClr>
                <a:srgbClr val="664790"/>
              </a:buClr>
              <a:buSzPts val="1600"/>
              <a:buNone/>
              <a:defRPr sz="1600"/>
            </a:lvl4pPr>
            <a:lvl5pPr lvl="4" algn="ctr">
              <a:lnSpc>
                <a:spcPct val="100000"/>
              </a:lnSpc>
              <a:spcBef>
                <a:spcPts val="500"/>
              </a:spcBef>
              <a:spcAft>
                <a:spcPts val="0"/>
              </a:spcAft>
              <a:buClr>
                <a:srgbClr val="664790"/>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pic>
        <p:nvPicPr>
          <p:cNvPr id="171" name="Google Shape;171;p23"/>
          <p:cNvPicPr preferRelativeResize="0"/>
          <p:nvPr/>
        </p:nvPicPr>
        <p:blipFill rotWithShape="1">
          <a:blip r:embed="rId2">
            <a:alphaModFix/>
          </a:blip>
          <a:srcRect/>
          <a:stretch/>
        </p:blipFill>
        <p:spPr>
          <a:xfrm>
            <a:off x="775705" y="0"/>
            <a:ext cx="2393859" cy="1810872"/>
          </a:xfrm>
          <a:prstGeom prst="rect">
            <a:avLst/>
          </a:prstGeom>
          <a:noFill/>
          <a:ln>
            <a:noFill/>
          </a:ln>
        </p:spPr>
      </p:pic>
      <p:sp>
        <p:nvSpPr>
          <p:cNvPr id="172" name="Google Shape;172;p23"/>
          <p:cNvSpPr txBox="1">
            <a:spLocks noGrp="1"/>
          </p:cNvSpPr>
          <p:nvPr>
            <p:ph type="body" idx="2"/>
          </p:nvPr>
        </p:nvSpPr>
        <p:spPr>
          <a:xfrm rot="5400000">
            <a:off x="10671036" y="3683760"/>
            <a:ext cx="2062163" cy="455084"/>
          </a:xfrm>
          <a:prstGeom prst="rect">
            <a:avLst/>
          </a:prstGeom>
          <a:noFill/>
          <a:ln>
            <a:noFill/>
          </a:ln>
        </p:spPr>
        <p:txBody>
          <a:bodyPr spcFirstLastPara="1" wrap="square" lIns="0" tIns="45700" rIns="91425" bIns="45700" anchor="ctr" anchorCtr="0"/>
          <a:lstStyle>
            <a:lvl1pPr marL="457200" lvl="0" indent="-228600" algn="l">
              <a:lnSpc>
                <a:spcPct val="100000"/>
              </a:lnSpc>
              <a:spcBef>
                <a:spcPts val="1000"/>
              </a:spcBef>
              <a:spcAft>
                <a:spcPts val="0"/>
              </a:spcAft>
              <a:buClr>
                <a:schemeClr val="lt1"/>
              </a:buClr>
              <a:buSzPts val="1200"/>
              <a:buNone/>
              <a:defRPr sz="1200">
                <a:solidFill>
                  <a:schemeClr val="lt1"/>
                </a:solidFill>
              </a:defRPr>
            </a:lvl1pPr>
            <a:lvl2pPr marL="914400" lvl="1" indent="-342900" algn="l">
              <a:lnSpc>
                <a:spcPct val="100000"/>
              </a:lnSpc>
              <a:spcBef>
                <a:spcPts val="500"/>
              </a:spcBef>
              <a:spcAft>
                <a:spcPts val="0"/>
              </a:spcAft>
              <a:buClr>
                <a:srgbClr val="664790"/>
              </a:buClr>
              <a:buSzPts val="1800"/>
              <a:buChar char="•"/>
              <a:defRPr/>
            </a:lvl2pPr>
            <a:lvl3pPr marL="1371600" lvl="2" indent="-342900" algn="l">
              <a:lnSpc>
                <a:spcPct val="100000"/>
              </a:lnSpc>
              <a:spcBef>
                <a:spcPts val="500"/>
              </a:spcBef>
              <a:spcAft>
                <a:spcPts val="0"/>
              </a:spcAft>
              <a:buClr>
                <a:srgbClr val="664790"/>
              </a:buClr>
              <a:buSzPts val="1800"/>
              <a:buChar char="•"/>
              <a:defRPr/>
            </a:lvl3pPr>
            <a:lvl4pPr marL="1828800" lvl="3" indent="-342900" algn="l">
              <a:lnSpc>
                <a:spcPct val="100000"/>
              </a:lnSpc>
              <a:spcBef>
                <a:spcPts val="500"/>
              </a:spcBef>
              <a:spcAft>
                <a:spcPts val="0"/>
              </a:spcAft>
              <a:buClr>
                <a:srgbClr val="664790"/>
              </a:buClr>
              <a:buSzPts val="1800"/>
              <a:buChar char="•"/>
              <a:defRPr/>
            </a:lvl4pPr>
            <a:lvl5pPr marL="2286000" lvl="4" indent="-342900" algn="l">
              <a:lnSpc>
                <a:spcPct val="100000"/>
              </a:lnSpc>
              <a:spcBef>
                <a:spcPts val="500"/>
              </a:spcBef>
              <a:spcAft>
                <a:spcPts val="0"/>
              </a:spcAft>
              <a:buClr>
                <a:srgbClr val="664790"/>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73" name="Google Shape;173;p23"/>
          <p:cNvSpPr txBox="1"/>
          <p:nvPr/>
        </p:nvSpPr>
        <p:spPr>
          <a:xfrm>
            <a:off x="1730716" y="5309366"/>
            <a:ext cx="1210400" cy="18480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r>
              <a:rPr lang="lv-LV" sz="1200">
                <a:solidFill>
                  <a:srgbClr val="FFFFFF"/>
                </a:solidFill>
                <a:latin typeface="Verdana"/>
                <a:ea typeface="Verdana"/>
                <a:cs typeface="Verdana"/>
                <a:sym typeface="Verdana"/>
              </a:rPr>
              <a:t>IZM_gov_lv</a:t>
            </a:r>
            <a:endParaRPr sz="1200">
              <a:solidFill>
                <a:srgbClr val="664690"/>
              </a:solidFill>
              <a:latin typeface="Verdana"/>
              <a:ea typeface="Verdana"/>
              <a:cs typeface="Verdana"/>
              <a:sym typeface="Verdana"/>
            </a:endParaRPr>
          </a:p>
        </p:txBody>
      </p:sp>
      <p:sp>
        <p:nvSpPr>
          <p:cNvPr id="174" name="Google Shape;174;p23"/>
          <p:cNvSpPr txBox="1"/>
          <p:nvPr/>
        </p:nvSpPr>
        <p:spPr>
          <a:xfrm>
            <a:off x="4063573" y="5309366"/>
            <a:ext cx="1967600" cy="18480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r>
              <a:rPr lang="lv-LV" sz="1200">
                <a:solidFill>
                  <a:srgbClr val="FFFFFF"/>
                </a:solidFill>
                <a:latin typeface="Verdana"/>
                <a:ea typeface="Verdana"/>
                <a:cs typeface="Verdana"/>
                <a:sym typeface="Verdana"/>
              </a:rPr>
              <a:t>Izglitibas.ministrija</a:t>
            </a:r>
            <a:endParaRPr sz="1200">
              <a:solidFill>
                <a:srgbClr val="664690"/>
              </a:solidFill>
              <a:latin typeface="Verdana"/>
              <a:ea typeface="Verdana"/>
              <a:cs typeface="Verdana"/>
              <a:sym typeface="Verdana"/>
            </a:endParaRPr>
          </a:p>
        </p:txBody>
      </p:sp>
      <p:pic>
        <p:nvPicPr>
          <p:cNvPr id="175" name="Google Shape;175;p23"/>
          <p:cNvPicPr preferRelativeResize="0"/>
          <p:nvPr/>
        </p:nvPicPr>
        <p:blipFill>
          <a:blip r:embed="rId3">
            <a:alphaModFix/>
          </a:blip>
          <a:stretch>
            <a:fillRect/>
          </a:stretch>
        </p:blipFill>
        <p:spPr>
          <a:xfrm>
            <a:off x="3553034" y="5261489"/>
            <a:ext cx="373900" cy="280425"/>
          </a:xfrm>
          <a:prstGeom prst="rect">
            <a:avLst/>
          </a:prstGeom>
          <a:noFill/>
          <a:ln>
            <a:noFill/>
          </a:ln>
        </p:spPr>
      </p:pic>
      <p:pic>
        <p:nvPicPr>
          <p:cNvPr id="176" name="Google Shape;176;p23"/>
          <p:cNvPicPr preferRelativeResize="0"/>
          <p:nvPr/>
        </p:nvPicPr>
        <p:blipFill>
          <a:blip r:embed="rId4">
            <a:alphaModFix/>
          </a:blip>
          <a:stretch>
            <a:fillRect/>
          </a:stretch>
        </p:blipFill>
        <p:spPr>
          <a:xfrm>
            <a:off x="1202566" y="5261501"/>
            <a:ext cx="373900" cy="280425"/>
          </a:xfrm>
          <a:prstGeom prst="rect">
            <a:avLst/>
          </a:prstGeom>
          <a:noFill/>
          <a:ln>
            <a:noFill/>
          </a:ln>
        </p:spPr>
      </p:pic>
    </p:spTree>
    <p:extLst>
      <p:ext uri="{BB962C8B-B14F-4D97-AF65-F5344CB8AC3E}">
        <p14:creationId xmlns:p14="http://schemas.microsoft.com/office/powerpoint/2010/main" val="1165763870"/>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matchingName="text 3">
  <p:cSld name="text 3">
    <p:spTree>
      <p:nvGrpSpPr>
        <p:cNvPr id="1" name="Shape 183"/>
        <p:cNvGrpSpPr/>
        <p:nvPr/>
      </p:nvGrpSpPr>
      <p:grpSpPr>
        <a:xfrm>
          <a:off x="0" y="0"/>
          <a:ext cx="0" cy="0"/>
          <a:chOff x="0" y="0"/>
          <a:chExt cx="0" cy="0"/>
        </a:xfrm>
      </p:grpSpPr>
      <p:sp>
        <p:nvSpPr>
          <p:cNvPr id="184" name="Google Shape;184;p25"/>
          <p:cNvSpPr txBox="1">
            <a:spLocks noGrp="1"/>
          </p:cNvSpPr>
          <p:nvPr>
            <p:ph type="title"/>
          </p:nvPr>
        </p:nvSpPr>
        <p:spPr>
          <a:xfrm>
            <a:off x="616774" y="681038"/>
            <a:ext cx="5938219" cy="755482"/>
          </a:xfrm>
          <a:prstGeom prst="rect">
            <a:avLst/>
          </a:prstGeom>
          <a:noFill/>
          <a:ln>
            <a:noFill/>
          </a:ln>
        </p:spPr>
        <p:txBody>
          <a:bodyPr spcFirstLastPara="1" wrap="square" lIns="0" tIns="0" rIns="0" bIns="0" anchor="t" anchorCtr="0"/>
          <a:lstStyle>
            <a:lvl1pPr lvl="0" algn="l">
              <a:lnSpc>
                <a:spcPct val="100000"/>
              </a:lnSpc>
              <a:spcBef>
                <a:spcPts val="0"/>
              </a:spcBef>
              <a:spcAft>
                <a:spcPts val="0"/>
              </a:spcAft>
              <a:buClr>
                <a:srgbClr val="664790"/>
              </a:buClr>
              <a:buSzPts val="2400"/>
              <a:buFont typeface="Verdana"/>
              <a:buNone/>
              <a:defRPr sz="24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85" name="Google Shape;185;p25"/>
          <p:cNvSpPr/>
          <p:nvPr/>
        </p:nvSpPr>
        <p:spPr>
          <a:xfrm>
            <a:off x="631117" y="6566070"/>
            <a:ext cx="391296" cy="291533"/>
          </a:xfrm>
          <a:prstGeom prst="rect">
            <a:avLst/>
          </a:prstGeom>
          <a:solidFill>
            <a:srgbClr val="66479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186" name="Google Shape;186;p25"/>
          <p:cNvSpPr txBox="1">
            <a:spLocks noGrp="1"/>
          </p:cNvSpPr>
          <p:nvPr>
            <p:ph type="ftr" idx="11"/>
          </p:nvPr>
        </p:nvSpPr>
        <p:spPr>
          <a:xfrm>
            <a:off x="1022413" y="6566069"/>
            <a:ext cx="4114800" cy="291510"/>
          </a:xfrm>
          <a:prstGeom prst="rect">
            <a:avLst/>
          </a:prstGeom>
          <a:noFill/>
          <a:ln>
            <a:noFill/>
          </a:ln>
        </p:spPr>
        <p:txBody>
          <a:bodyPr spcFirstLastPara="1" wrap="square" lIns="108000" tIns="36000" rIns="36000" bIns="36000" anchor="ctr" anchorCtr="0"/>
          <a:lstStyle>
            <a:lvl1pPr lvl="0" algn="l">
              <a:spcBef>
                <a:spcPts val="0"/>
              </a:spcBef>
              <a:spcAft>
                <a:spcPts val="0"/>
              </a:spcAft>
              <a:buSzPts val="1400"/>
              <a:buNone/>
              <a:defRPr sz="800">
                <a:solidFill>
                  <a:srgbClr val="664790"/>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87" name="Google Shape;187;p25"/>
          <p:cNvSpPr txBox="1">
            <a:spLocks noGrp="1"/>
          </p:cNvSpPr>
          <p:nvPr>
            <p:ph type="sldNum" idx="12"/>
          </p:nvPr>
        </p:nvSpPr>
        <p:spPr>
          <a:xfrm>
            <a:off x="631117" y="6566070"/>
            <a:ext cx="391296" cy="291513"/>
          </a:xfrm>
          <a:prstGeom prst="rect">
            <a:avLst/>
          </a:prstGeom>
          <a:noFill/>
          <a:ln>
            <a:noFill/>
          </a:ln>
        </p:spPr>
        <p:txBody>
          <a:bodyPr spcFirstLastPara="1" wrap="square" lIns="36000" tIns="36000" rIns="36000" bIns="36000" anchor="ctr" anchorCtr="0">
            <a:noAutofit/>
          </a:bodyPr>
          <a:lstStyle>
            <a:lvl1pPr marL="0" marR="0" lvl="0" indent="0" algn="ctr" rtl="0">
              <a:spcBef>
                <a:spcPts val="0"/>
              </a:spcBef>
              <a:buNone/>
              <a:defRPr sz="800">
                <a:solidFill>
                  <a:schemeClr val="lt1"/>
                </a:solidFill>
                <a:latin typeface="Verdana"/>
                <a:ea typeface="Verdana"/>
                <a:cs typeface="Verdana"/>
                <a:sym typeface="Verdana"/>
              </a:defRPr>
            </a:lvl1pPr>
            <a:lvl2pPr marL="0" marR="0" lvl="1" indent="0" algn="ctr" rtl="0">
              <a:spcBef>
                <a:spcPts val="0"/>
              </a:spcBef>
              <a:buNone/>
              <a:defRPr sz="800">
                <a:solidFill>
                  <a:schemeClr val="lt1"/>
                </a:solidFill>
                <a:latin typeface="Verdana"/>
                <a:ea typeface="Verdana"/>
                <a:cs typeface="Verdana"/>
                <a:sym typeface="Verdana"/>
              </a:defRPr>
            </a:lvl2pPr>
            <a:lvl3pPr marL="0" marR="0" lvl="2" indent="0" algn="ctr" rtl="0">
              <a:spcBef>
                <a:spcPts val="0"/>
              </a:spcBef>
              <a:buNone/>
              <a:defRPr sz="800">
                <a:solidFill>
                  <a:schemeClr val="lt1"/>
                </a:solidFill>
                <a:latin typeface="Verdana"/>
                <a:ea typeface="Verdana"/>
                <a:cs typeface="Verdana"/>
                <a:sym typeface="Verdana"/>
              </a:defRPr>
            </a:lvl3pPr>
            <a:lvl4pPr marL="0" marR="0" lvl="3" indent="0" algn="ctr" rtl="0">
              <a:spcBef>
                <a:spcPts val="0"/>
              </a:spcBef>
              <a:buNone/>
              <a:defRPr sz="800">
                <a:solidFill>
                  <a:schemeClr val="lt1"/>
                </a:solidFill>
                <a:latin typeface="Verdana"/>
                <a:ea typeface="Verdana"/>
                <a:cs typeface="Verdana"/>
                <a:sym typeface="Verdana"/>
              </a:defRPr>
            </a:lvl4pPr>
            <a:lvl5pPr marL="0" marR="0" lvl="4" indent="0" algn="ctr" rtl="0">
              <a:spcBef>
                <a:spcPts val="0"/>
              </a:spcBef>
              <a:buNone/>
              <a:defRPr sz="800">
                <a:solidFill>
                  <a:schemeClr val="lt1"/>
                </a:solidFill>
                <a:latin typeface="Verdana"/>
                <a:ea typeface="Verdana"/>
                <a:cs typeface="Verdana"/>
                <a:sym typeface="Verdana"/>
              </a:defRPr>
            </a:lvl5pPr>
            <a:lvl6pPr marL="0" marR="0" lvl="5" indent="0" algn="ctr" rtl="0">
              <a:spcBef>
                <a:spcPts val="0"/>
              </a:spcBef>
              <a:buNone/>
              <a:defRPr sz="800">
                <a:solidFill>
                  <a:schemeClr val="lt1"/>
                </a:solidFill>
                <a:latin typeface="Verdana"/>
                <a:ea typeface="Verdana"/>
                <a:cs typeface="Verdana"/>
                <a:sym typeface="Verdana"/>
              </a:defRPr>
            </a:lvl6pPr>
            <a:lvl7pPr marL="0" marR="0" lvl="6" indent="0" algn="ctr" rtl="0">
              <a:spcBef>
                <a:spcPts val="0"/>
              </a:spcBef>
              <a:buNone/>
              <a:defRPr sz="800">
                <a:solidFill>
                  <a:schemeClr val="lt1"/>
                </a:solidFill>
                <a:latin typeface="Verdana"/>
                <a:ea typeface="Verdana"/>
                <a:cs typeface="Verdana"/>
                <a:sym typeface="Verdana"/>
              </a:defRPr>
            </a:lvl7pPr>
            <a:lvl8pPr marL="0" marR="0" lvl="7" indent="0" algn="ctr" rtl="0">
              <a:spcBef>
                <a:spcPts val="0"/>
              </a:spcBef>
              <a:buNone/>
              <a:defRPr sz="800">
                <a:solidFill>
                  <a:schemeClr val="lt1"/>
                </a:solidFill>
                <a:latin typeface="Verdana"/>
                <a:ea typeface="Verdana"/>
                <a:cs typeface="Verdana"/>
                <a:sym typeface="Verdana"/>
              </a:defRPr>
            </a:lvl8pPr>
            <a:lvl9pPr marL="0" marR="0" lvl="8" indent="0" algn="ctr" rtl="0">
              <a:spcBef>
                <a:spcPts val="0"/>
              </a:spcBef>
              <a:buNone/>
              <a:defRPr sz="800">
                <a:solidFill>
                  <a:schemeClr val="lt1"/>
                </a:solidFill>
                <a:latin typeface="Verdana"/>
                <a:ea typeface="Verdana"/>
                <a:cs typeface="Verdana"/>
                <a:sym typeface="Verdana"/>
              </a:defRPr>
            </a:lvl9pPr>
          </a:lstStyle>
          <a:p>
            <a:fld id="{00000000-1234-1234-1234-123412341234}" type="slidenum">
              <a:rPr lang="lv-LV" smtClean="0"/>
              <a:pPr/>
              <a:t>‹#›</a:t>
            </a:fld>
            <a:endParaRPr lang="lv-LV"/>
          </a:p>
        </p:txBody>
      </p:sp>
      <p:sp>
        <p:nvSpPr>
          <p:cNvPr id="188" name="Google Shape;188;p25"/>
          <p:cNvSpPr txBox="1">
            <a:spLocks noGrp="1"/>
          </p:cNvSpPr>
          <p:nvPr>
            <p:ph type="body" idx="1"/>
          </p:nvPr>
        </p:nvSpPr>
        <p:spPr>
          <a:xfrm>
            <a:off x="616775" y="1845946"/>
            <a:ext cx="10929767" cy="4199852"/>
          </a:xfrm>
          <a:prstGeom prst="rect">
            <a:avLst/>
          </a:prstGeom>
          <a:noFill/>
          <a:ln>
            <a:noFill/>
          </a:ln>
        </p:spPr>
        <p:txBody>
          <a:bodyPr spcFirstLastPara="1" wrap="square" lIns="0" tIns="45700" rIns="91425" bIns="45700" anchor="t" anchorCtr="0"/>
          <a:lstStyle>
            <a:lvl1pPr marL="457200" lvl="0" indent="-228600" algn="l">
              <a:lnSpc>
                <a:spcPct val="100000"/>
              </a:lnSpc>
              <a:spcBef>
                <a:spcPts val="1000"/>
              </a:spcBef>
              <a:spcAft>
                <a:spcPts val="0"/>
              </a:spcAft>
              <a:buClr>
                <a:srgbClr val="664790"/>
              </a:buClr>
              <a:buSzPts val="2400"/>
              <a:buNone/>
              <a:defRPr>
                <a:solidFill>
                  <a:srgbClr val="664790"/>
                </a:solidFill>
              </a:defRPr>
            </a:lvl1pPr>
            <a:lvl2pPr marL="914400" lvl="1" indent="-228600" algn="l">
              <a:lnSpc>
                <a:spcPct val="100000"/>
              </a:lnSpc>
              <a:spcBef>
                <a:spcPts val="500"/>
              </a:spcBef>
              <a:spcAft>
                <a:spcPts val="0"/>
              </a:spcAft>
              <a:buClr>
                <a:srgbClr val="664790"/>
              </a:buClr>
              <a:buSzPts val="2000"/>
              <a:buNone/>
              <a:defRPr>
                <a:solidFill>
                  <a:srgbClr val="664790"/>
                </a:solidFill>
              </a:defRPr>
            </a:lvl2pPr>
            <a:lvl3pPr marL="1371600" lvl="2" indent="-228600" algn="l">
              <a:lnSpc>
                <a:spcPct val="100000"/>
              </a:lnSpc>
              <a:spcBef>
                <a:spcPts val="500"/>
              </a:spcBef>
              <a:spcAft>
                <a:spcPts val="0"/>
              </a:spcAft>
              <a:buClr>
                <a:srgbClr val="664790"/>
              </a:buClr>
              <a:buSzPts val="1800"/>
              <a:buNone/>
              <a:defRPr>
                <a:solidFill>
                  <a:srgbClr val="664790"/>
                </a:solidFill>
              </a:defRPr>
            </a:lvl3pPr>
            <a:lvl4pPr marL="1828800" lvl="3" indent="-228600" algn="l">
              <a:lnSpc>
                <a:spcPct val="100000"/>
              </a:lnSpc>
              <a:spcBef>
                <a:spcPts val="500"/>
              </a:spcBef>
              <a:spcAft>
                <a:spcPts val="0"/>
              </a:spcAft>
              <a:buClr>
                <a:srgbClr val="664790"/>
              </a:buClr>
              <a:buSzPts val="1400"/>
              <a:buNone/>
              <a:defRPr>
                <a:solidFill>
                  <a:srgbClr val="664790"/>
                </a:solidFill>
              </a:defRPr>
            </a:lvl4pPr>
            <a:lvl5pPr marL="2286000" lvl="4" indent="-228600" algn="l">
              <a:lnSpc>
                <a:spcPct val="100000"/>
              </a:lnSpc>
              <a:spcBef>
                <a:spcPts val="500"/>
              </a:spcBef>
              <a:spcAft>
                <a:spcPts val="0"/>
              </a:spcAft>
              <a:buClr>
                <a:srgbClr val="664790"/>
              </a:buClr>
              <a:buSzPts val="1200"/>
              <a:buNone/>
              <a:defRPr>
                <a:solidFill>
                  <a:srgbClr val="664790"/>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extLst>
      <p:ext uri="{BB962C8B-B14F-4D97-AF65-F5344CB8AC3E}">
        <p14:creationId xmlns:p14="http://schemas.microsoft.com/office/powerpoint/2010/main" val="1155812386"/>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189"/>
        <p:cNvGrpSpPr/>
        <p:nvPr/>
      </p:nvGrpSpPr>
      <p:grpSpPr>
        <a:xfrm>
          <a:off x="0" y="0"/>
          <a:ext cx="0" cy="0"/>
          <a:chOff x="0" y="0"/>
          <a:chExt cx="0" cy="0"/>
        </a:xfrm>
      </p:grpSpPr>
      <p:sp>
        <p:nvSpPr>
          <p:cNvPr id="190" name="Google Shape;190;p26"/>
          <p:cNvSpPr/>
          <p:nvPr/>
        </p:nvSpPr>
        <p:spPr>
          <a:xfrm>
            <a:off x="631117" y="6566070"/>
            <a:ext cx="391296" cy="291533"/>
          </a:xfrm>
          <a:prstGeom prst="rect">
            <a:avLst/>
          </a:prstGeom>
          <a:solidFill>
            <a:srgbClr val="66479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191" name="Google Shape;191;p26"/>
          <p:cNvSpPr txBox="1">
            <a:spLocks noGrp="1"/>
          </p:cNvSpPr>
          <p:nvPr>
            <p:ph type="ftr" idx="11"/>
          </p:nvPr>
        </p:nvSpPr>
        <p:spPr>
          <a:xfrm>
            <a:off x="1022413" y="6566069"/>
            <a:ext cx="4114800" cy="291510"/>
          </a:xfrm>
          <a:prstGeom prst="rect">
            <a:avLst/>
          </a:prstGeom>
          <a:noFill/>
          <a:ln>
            <a:noFill/>
          </a:ln>
        </p:spPr>
        <p:txBody>
          <a:bodyPr spcFirstLastPara="1" wrap="square" lIns="108000" tIns="36000" rIns="36000" bIns="36000" anchor="ctr" anchorCtr="0"/>
          <a:lstStyle>
            <a:lvl1pPr lvl="0" algn="l">
              <a:spcBef>
                <a:spcPts val="0"/>
              </a:spcBef>
              <a:spcAft>
                <a:spcPts val="0"/>
              </a:spcAft>
              <a:buSzPts val="1400"/>
              <a:buNone/>
              <a:defRPr sz="800">
                <a:solidFill>
                  <a:srgbClr val="664790"/>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2" name="Google Shape;192;p26"/>
          <p:cNvSpPr txBox="1">
            <a:spLocks noGrp="1"/>
          </p:cNvSpPr>
          <p:nvPr>
            <p:ph type="sldNum" idx="12"/>
          </p:nvPr>
        </p:nvSpPr>
        <p:spPr>
          <a:xfrm>
            <a:off x="631117" y="6566070"/>
            <a:ext cx="391296" cy="291513"/>
          </a:xfrm>
          <a:prstGeom prst="rect">
            <a:avLst/>
          </a:prstGeom>
          <a:noFill/>
          <a:ln>
            <a:noFill/>
          </a:ln>
        </p:spPr>
        <p:txBody>
          <a:bodyPr spcFirstLastPara="1" wrap="square" lIns="36000" tIns="36000" rIns="36000" bIns="36000" anchor="ctr" anchorCtr="0">
            <a:noAutofit/>
          </a:bodyPr>
          <a:lstStyle>
            <a:lvl1pPr marL="0" marR="0" lvl="0" indent="0" algn="ctr" rtl="0">
              <a:spcBef>
                <a:spcPts val="0"/>
              </a:spcBef>
              <a:buNone/>
              <a:defRPr sz="800">
                <a:solidFill>
                  <a:schemeClr val="lt1"/>
                </a:solidFill>
                <a:latin typeface="Trebuchet MS"/>
                <a:ea typeface="Trebuchet MS"/>
                <a:cs typeface="Trebuchet MS"/>
                <a:sym typeface="Trebuchet MS"/>
              </a:defRPr>
            </a:lvl1pPr>
            <a:lvl2pPr marL="0" marR="0" lvl="1" indent="0" algn="ctr" rtl="0">
              <a:spcBef>
                <a:spcPts val="0"/>
              </a:spcBef>
              <a:buNone/>
              <a:defRPr sz="800">
                <a:solidFill>
                  <a:schemeClr val="lt1"/>
                </a:solidFill>
                <a:latin typeface="Trebuchet MS"/>
                <a:ea typeface="Trebuchet MS"/>
                <a:cs typeface="Trebuchet MS"/>
                <a:sym typeface="Trebuchet MS"/>
              </a:defRPr>
            </a:lvl2pPr>
            <a:lvl3pPr marL="0" marR="0" lvl="2" indent="0" algn="ctr" rtl="0">
              <a:spcBef>
                <a:spcPts val="0"/>
              </a:spcBef>
              <a:buNone/>
              <a:defRPr sz="800">
                <a:solidFill>
                  <a:schemeClr val="lt1"/>
                </a:solidFill>
                <a:latin typeface="Trebuchet MS"/>
                <a:ea typeface="Trebuchet MS"/>
                <a:cs typeface="Trebuchet MS"/>
                <a:sym typeface="Trebuchet MS"/>
              </a:defRPr>
            </a:lvl3pPr>
            <a:lvl4pPr marL="0" marR="0" lvl="3" indent="0" algn="ctr" rtl="0">
              <a:spcBef>
                <a:spcPts val="0"/>
              </a:spcBef>
              <a:buNone/>
              <a:defRPr sz="800">
                <a:solidFill>
                  <a:schemeClr val="lt1"/>
                </a:solidFill>
                <a:latin typeface="Trebuchet MS"/>
                <a:ea typeface="Trebuchet MS"/>
                <a:cs typeface="Trebuchet MS"/>
                <a:sym typeface="Trebuchet MS"/>
              </a:defRPr>
            </a:lvl4pPr>
            <a:lvl5pPr marL="0" marR="0" lvl="4" indent="0" algn="ctr" rtl="0">
              <a:spcBef>
                <a:spcPts val="0"/>
              </a:spcBef>
              <a:buNone/>
              <a:defRPr sz="800">
                <a:solidFill>
                  <a:schemeClr val="lt1"/>
                </a:solidFill>
                <a:latin typeface="Trebuchet MS"/>
                <a:ea typeface="Trebuchet MS"/>
                <a:cs typeface="Trebuchet MS"/>
                <a:sym typeface="Trebuchet MS"/>
              </a:defRPr>
            </a:lvl5pPr>
            <a:lvl6pPr marL="0" marR="0" lvl="5" indent="0" algn="ctr" rtl="0">
              <a:spcBef>
                <a:spcPts val="0"/>
              </a:spcBef>
              <a:buNone/>
              <a:defRPr sz="800">
                <a:solidFill>
                  <a:schemeClr val="lt1"/>
                </a:solidFill>
                <a:latin typeface="Trebuchet MS"/>
                <a:ea typeface="Trebuchet MS"/>
                <a:cs typeface="Trebuchet MS"/>
                <a:sym typeface="Trebuchet MS"/>
              </a:defRPr>
            </a:lvl6pPr>
            <a:lvl7pPr marL="0" marR="0" lvl="6" indent="0" algn="ctr" rtl="0">
              <a:spcBef>
                <a:spcPts val="0"/>
              </a:spcBef>
              <a:buNone/>
              <a:defRPr sz="800">
                <a:solidFill>
                  <a:schemeClr val="lt1"/>
                </a:solidFill>
                <a:latin typeface="Trebuchet MS"/>
                <a:ea typeface="Trebuchet MS"/>
                <a:cs typeface="Trebuchet MS"/>
                <a:sym typeface="Trebuchet MS"/>
              </a:defRPr>
            </a:lvl7pPr>
            <a:lvl8pPr marL="0" marR="0" lvl="7" indent="0" algn="ctr" rtl="0">
              <a:spcBef>
                <a:spcPts val="0"/>
              </a:spcBef>
              <a:buNone/>
              <a:defRPr sz="800">
                <a:solidFill>
                  <a:schemeClr val="lt1"/>
                </a:solidFill>
                <a:latin typeface="Trebuchet MS"/>
                <a:ea typeface="Trebuchet MS"/>
                <a:cs typeface="Trebuchet MS"/>
                <a:sym typeface="Trebuchet MS"/>
              </a:defRPr>
            </a:lvl8pPr>
            <a:lvl9pPr marL="0" marR="0" lvl="8" indent="0" algn="ctr" rtl="0">
              <a:spcBef>
                <a:spcPts val="0"/>
              </a:spcBef>
              <a:buNone/>
              <a:defRPr sz="800">
                <a:solidFill>
                  <a:schemeClr val="lt1"/>
                </a:solidFill>
                <a:latin typeface="Trebuchet MS"/>
                <a:ea typeface="Trebuchet MS"/>
                <a:cs typeface="Trebuchet MS"/>
                <a:sym typeface="Trebuchet MS"/>
              </a:defRPr>
            </a:lvl9pPr>
          </a:lstStyle>
          <a:p>
            <a:fld id="{00000000-1234-1234-1234-123412341234}" type="slidenum">
              <a:rPr lang="lv-LV" smtClean="0"/>
              <a:pPr/>
              <a:t>‹#›</a:t>
            </a:fld>
            <a:endParaRPr lang="lv-LV"/>
          </a:p>
        </p:txBody>
      </p:sp>
    </p:spTree>
    <p:extLst>
      <p:ext uri="{BB962C8B-B14F-4D97-AF65-F5344CB8AC3E}">
        <p14:creationId xmlns:p14="http://schemas.microsoft.com/office/powerpoint/2010/main" val="639968794"/>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matchingName="random 1">
  <p:cSld name="random 1">
    <p:bg>
      <p:bgPr>
        <a:solidFill>
          <a:schemeClr val="lt1"/>
        </a:solidFill>
        <a:effectLst/>
      </p:bgPr>
    </p:bg>
    <p:spTree>
      <p:nvGrpSpPr>
        <p:cNvPr id="1" name="Shape 193"/>
        <p:cNvGrpSpPr/>
        <p:nvPr/>
      </p:nvGrpSpPr>
      <p:grpSpPr>
        <a:xfrm>
          <a:off x="0" y="0"/>
          <a:ext cx="0" cy="0"/>
          <a:chOff x="0" y="0"/>
          <a:chExt cx="0" cy="0"/>
        </a:xfrm>
      </p:grpSpPr>
      <p:sp>
        <p:nvSpPr>
          <p:cNvPr id="194" name="Google Shape;194;p27"/>
          <p:cNvSpPr txBox="1">
            <a:spLocks noGrp="1"/>
          </p:cNvSpPr>
          <p:nvPr>
            <p:ph type="ctrTitle"/>
          </p:nvPr>
        </p:nvSpPr>
        <p:spPr>
          <a:xfrm>
            <a:off x="914400" y="2235200"/>
            <a:ext cx="8337176" cy="2387600"/>
          </a:xfrm>
          <a:prstGeom prst="rect">
            <a:avLst/>
          </a:prstGeom>
          <a:noFill/>
          <a:ln>
            <a:noFill/>
          </a:ln>
        </p:spPr>
        <p:txBody>
          <a:bodyPr spcFirstLastPara="1" wrap="square" lIns="0" tIns="0" rIns="0" bIns="0" anchor="t" anchorCtr="0"/>
          <a:lstStyle>
            <a:lvl1pPr lvl="0" algn="l">
              <a:lnSpc>
                <a:spcPct val="90000"/>
              </a:lnSpc>
              <a:spcBef>
                <a:spcPts val="0"/>
              </a:spcBef>
              <a:spcAft>
                <a:spcPts val="0"/>
              </a:spcAft>
              <a:buClr>
                <a:srgbClr val="664790"/>
              </a:buClr>
              <a:buSzPts val="5400"/>
              <a:buFont typeface="Verdana"/>
              <a:buNone/>
              <a:defRPr sz="5400" b="1">
                <a:solidFill>
                  <a:srgbClr val="664790"/>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5" name="Google Shape;195;p27"/>
          <p:cNvSpPr txBox="1">
            <a:spLocks noGrp="1"/>
          </p:cNvSpPr>
          <p:nvPr>
            <p:ph type="subTitle" idx="1"/>
          </p:nvPr>
        </p:nvSpPr>
        <p:spPr>
          <a:xfrm>
            <a:off x="838200" y="4861249"/>
            <a:ext cx="7296539" cy="1170992"/>
          </a:xfrm>
          <a:prstGeom prst="rect">
            <a:avLst/>
          </a:prstGeom>
          <a:noFill/>
          <a:ln>
            <a:noFill/>
          </a:ln>
        </p:spPr>
        <p:txBody>
          <a:bodyPr spcFirstLastPara="1" wrap="square" lIns="0" tIns="45700" rIns="91425" bIns="45700" anchor="t" anchorCtr="0"/>
          <a:lstStyle>
            <a:lvl1pPr lvl="0" algn="l">
              <a:lnSpc>
                <a:spcPct val="100000"/>
              </a:lnSpc>
              <a:spcBef>
                <a:spcPts val="1000"/>
              </a:spcBef>
              <a:spcAft>
                <a:spcPts val="0"/>
              </a:spcAft>
              <a:buClr>
                <a:srgbClr val="664790"/>
              </a:buClr>
              <a:buSzPts val="2400"/>
              <a:buNone/>
              <a:defRPr sz="2400">
                <a:solidFill>
                  <a:srgbClr val="664790"/>
                </a:solidFill>
              </a:defRPr>
            </a:lvl1pPr>
            <a:lvl2pPr lvl="1" algn="ctr">
              <a:lnSpc>
                <a:spcPct val="100000"/>
              </a:lnSpc>
              <a:spcBef>
                <a:spcPts val="500"/>
              </a:spcBef>
              <a:spcAft>
                <a:spcPts val="0"/>
              </a:spcAft>
              <a:buClr>
                <a:srgbClr val="664790"/>
              </a:buClr>
              <a:buSzPts val="2000"/>
              <a:buNone/>
              <a:defRPr sz="2000"/>
            </a:lvl2pPr>
            <a:lvl3pPr lvl="2" algn="ctr">
              <a:lnSpc>
                <a:spcPct val="100000"/>
              </a:lnSpc>
              <a:spcBef>
                <a:spcPts val="500"/>
              </a:spcBef>
              <a:spcAft>
                <a:spcPts val="0"/>
              </a:spcAft>
              <a:buClr>
                <a:srgbClr val="664790"/>
              </a:buClr>
              <a:buSzPts val="1800"/>
              <a:buNone/>
              <a:defRPr sz="1800"/>
            </a:lvl3pPr>
            <a:lvl4pPr lvl="3" algn="ctr">
              <a:lnSpc>
                <a:spcPct val="100000"/>
              </a:lnSpc>
              <a:spcBef>
                <a:spcPts val="500"/>
              </a:spcBef>
              <a:spcAft>
                <a:spcPts val="0"/>
              </a:spcAft>
              <a:buClr>
                <a:srgbClr val="664790"/>
              </a:buClr>
              <a:buSzPts val="1600"/>
              <a:buNone/>
              <a:defRPr sz="1600"/>
            </a:lvl4pPr>
            <a:lvl5pPr lvl="4" algn="ctr">
              <a:lnSpc>
                <a:spcPct val="100000"/>
              </a:lnSpc>
              <a:spcBef>
                <a:spcPts val="500"/>
              </a:spcBef>
              <a:spcAft>
                <a:spcPts val="0"/>
              </a:spcAft>
              <a:buClr>
                <a:srgbClr val="664790"/>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96" name="Google Shape;196;p27"/>
          <p:cNvSpPr/>
          <p:nvPr/>
        </p:nvSpPr>
        <p:spPr>
          <a:xfrm>
            <a:off x="0" y="2235200"/>
            <a:ext cx="645459" cy="2142864"/>
          </a:xfrm>
          <a:prstGeom prst="rect">
            <a:avLst/>
          </a:prstGeom>
          <a:solidFill>
            <a:srgbClr val="CBC7D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Tree>
    <p:extLst>
      <p:ext uri="{BB962C8B-B14F-4D97-AF65-F5344CB8AC3E}">
        <p14:creationId xmlns:p14="http://schemas.microsoft.com/office/powerpoint/2010/main" val="3632031272"/>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matchingName="random 2">
  <p:cSld name="random 2">
    <p:bg>
      <p:bgPr>
        <a:solidFill>
          <a:srgbClr val="CBC7D8"/>
        </a:solidFill>
        <a:effectLst/>
      </p:bgPr>
    </p:bg>
    <p:spTree>
      <p:nvGrpSpPr>
        <p:cNvPr id="1" name="Shape 197"/>
        <p:cNvGrpSpPr/>
        <p:nvPr/>
      </p:nvGrpSpPr>
      <p:grpSpPr>
        <a:xfrm>
          <a:off x="0" y="0"/>
          <a:ext cx="0" cy="0"/>
          <a:chOff x="0" y="0"/>
          <a:chExt cx="0" cy="0"/>
        </a:xfrm>
      </p:grpSpPr>
      <p:sp>
        <p:nvSpPr>
          <p:cNvPr id="198" name="Google Shape;198;p28"/>
          <p:cNvSpPr txBox="1">
            <a:spLocks noGrp="1"/>
          </p:cNvSpPr>
          <p:nvPr>
            <p:ph type="ctrTitle"/>
          </p:nvPr>
        </p:nvSpPr>
        <p:spPr>
          <a:xfrm>
            <a:off x="914400" y="2235200"/>
            <a:ext cx="10363200" cy="2387600"/>
          </a:xfrm>
          <a:prstGeom prst="rect">
            <a:avLst/>
          </a:prstGeom>
          <a:noFill/>
          <a:ln>
            <a:noFill/>
          </a:ln>
        </p:spPr>
        <p:txBody>
          <a:bodyPr spcFirstLastPara="1" wrap="square" lIns="0" tIns="0" rIns="0" bIns="0" anchor="t" anchorCtr="0"/>
          <a:lstStyle>
            <a:lvl1pPr lvl="0" algn="l">
              <a:lnSpc>
                <a:spcPct val="90000"/>
              </a:lnSpc>
              <a:spcBef>
                <a:spcPts val="0"/>
              </a:spcBef>
              <a:spcAft>
                <a:spcPts val="0"/>
              </a:spcAft>
              <a:buClr>
                <a:srgbClr val="664790"/>
              </a:buClr>
              <a:buSzPts val="5400"/>
              <a:buFont typeface="Verdana"/>
              <a:buNone/>
              <a:defRPr sz="5400" b="1">
                <a:solidFill>
                  <a:srgbClr val="664790"/>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9" name="Google Shape;199;p28"/>
          <p:cNvSpPr txBox="1">
            <a:spLocks noGrp="1"/>
          </p:cNvSpPr>
          <p:nvPr>
            <p:ph type="subTitle" idx="1"/>
          </p:nvPr>
        </p:nvSpPr>
        <p:spPr>
          <a:xfrm>
            <a:off x="838200" y="4861249"/>
            <a:ext cx="7296539" cy="1170992"/>
          </a:xfrm>
          <a:prstGeom prst="rect">
            <a:avLst/>
          </a:prstGeom>
          <a:noFill/>
          <a:ln>
            <a:noFill/>
          </a:ln>
        </p:spPr>
        <p:txBody>
          <a:bodyPr spcFirstLastPara="1" wrap="square" lIns="0" tIns="45700" rIns="91425" bIns="45700" anchor="t" anchorCtr="0"/>
          <a:lstStyle>
            <a:lvl1pPr lvl="0" algn="l">
              <a:lnSpc>
                <a:spcPct val="100000"/>
              </a:lnSpc>
              <a:spcBef>
                <a:spcPts val="1000"/>
              </a:spcBef>
              <a:spcAft>
                <a:spcPts val="0"/>
              </a:spcAft>
              <a:buClr>
                <a:srgbClr val="664790"/>
              </a:buClr>
              <a:buSzPts val="2400"/>
              <a:buNone/>
              <a:defRPr sz="2400">
                <a:solidFill>
                  <a:srgbClr val="664790"/>
                </a:solidFill>
              </a:defRPr>
            </a:lvl1pPr>
            <a:lvl2pPr lvl="1" algn="ctr">
              <a:lnSpc>
                <a:spcPct val="100000"/>
              </a:lnSpc>
              <a:spcBef>
                <a:spcPts val="500"/>
              </a:spcBef>
              <a:spcAft>
                <a:spcPts val="0"/>
              </a:spcAft>
              <a:buClr>
                <a:srgbClr val="664790"/>
              </a:buClr>
              <a:buSzPts val="2000"/>
              <a:buNone/>
              <a:defRPr sz="2000"/>
            </a:lvl2pPr>
            <a:lvl3pPr lvl="2" algn="ctr">
              <a:lnSpc>
                <a:spcPct val="100000"/>
              </a:lnSpc>
              <a:spcBef>
                <a:spcPts val="500"/>
              </a:spcBef>
              <a:spcAft>
                <a:spcPts val="0"/>
              </a:spcAft>
              <a:buClr>
                <a:srgbClr val="664790"/>
              </a:buClr>
              <a:buSzPts val="1800"/>
              <a:buNone/>
              <a:defRPr sz="1800"/>
            </a:lvl3pPr>
            <a:lvl4pPr lvl="3" algn="ctr">
              <a:lnSpc>
                <a:spcPct val="100000"/>
              </a:lnSpc>
              <a:spcBef>
                <a:spcPts val="500"/>
              </a:spcBef>
              <a:spcAft>
                <a:spcPts val="0"/>
              </a:spcAft>
              <a:buClr>
                <a:srgbClr val="664790"/>
              </a:buClr>
              <a:buSzPts val="1600"/>
              <a:buNone/>
              <a:defRPr sz="1600"/>
            </a:lvl4pPr>
            <a:lvl5pPr lvl="4" algn="ctr">
              <a:lnSpc>
                <a:spcPct val="100000"/>
              </a:lnSpc>
              <a:spcBef>
                <a:spcPts val="500"/>
              </a:spcBef>
              <a:spcAft>
                <a:spcPts val="0"/>
              </a:spcAft>
              <a:buClr>
                <a:srgbClr val="664790"/>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00" name="Google Shape;200;p28"/>
          <p:cNvSpPr/>
          <p:nvPr/>
        </p:nvSpPr>
        <p:spPr>
          <a:xfrm>
            <a:off x="0" y="2235200"/>
            <a:ext cx="645459" cy="2142864"/>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Tree>
    <p:extLst>
      <p:ext uri="{BB962C8B-B14F-4D97-AF65-F5344CB8AC3E}">
        <p14:creationId xmlns:p14="http://schemas.microsoft.com/office/powerpoint/2010/main" val="1609683005"/>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matchingName="blank 2">
  <p:cSld name="blank 2">
    <p:bg>
      <p:bgPr>
        <a:solidFill>
          <a:srgbClr val="CBC7D8"/>
        </a:solidFill>
        <a:effectLst/>
      </p:bgPr>
    </p:bg>
    <p:spTree>
      <p:nvGrpSpPr>
        <p:cNvPr id="1" name="Shape 201"/>
        <p:cNvGrpSpPr/>
        <p:nvPr/>
      </p:nvGrpSpPr>
      <p:grpSpPr>
        <a:xfrm>
          <a:off x="0" y="0"/>
          <a:ext cx="0" cy="0"/>
          <a:chOff x="0" y="0"/>
          <a:chExt cx="0" cy="0"/>
        </a:xfrm>
      </p:grpSpPr>
    </p:spTree>
    <p:extLst>
      <p:ext uri="{BB962C8B-B14F-4D97-AF65-F5344CB8AC3E}">
        <p14:creationId xmlns:p14="http://schemas.microsoft.com/office/powerpoint/2010/main" val="201738768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3.jpg"/><Relationship Id="rId4" Type="http://schemas.openxmlformats.org/officeDocument/2006/relationships/image" Target="../media/image2.jpg"/></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4" Type="http://schemas.openxmlformats.org/officeDocument/2006/relationships/image" Target="../media/image1.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1.xml"/><Relationship Id="rId13" Type="http://schemas.openxmlformats.org/officeDocument/2006/relationships/slideLayout" Target="../slideLayouts/slideLayout16.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slideLayout" Target="../slideLayouts/slideLayout15.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5" Type="http://schemas.openxmlformats.org/officeDocument/2006/relationships/theme" Target="../theme/theme3.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 Id="rId14" Type="http://schemas.openxmlformats.org/officeDocument/2006/relationships/slideLayout" Target="../slideLayouts/slideLayout17.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20.xml"/><Relationship Id="rId7" Type="http://schemas.openxmlformats.org/officeDocument/2006/relationships/theme" Target="../theme/theme4.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5" Type="http://schemas.openxmlformats.org/officeDocument/2006/relationships/slideLayout" Target="../slideLayouts/slideLayout22.xml"/><Relationship Id="rId4" Type="http://schemas.openxmlformats.org/officeDocument/2006/relationships/slideLayout" Target="../slideLayouts/slideLayout21.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5.xml"/><Relationship Id="rId1" Type="http://schemas.openxmlformats.org/officeDocument/2006/relationships/slideLayout" Target="../slideLayouts/slideLayout24.xml"/><Relationship Id="rId4" Type="http://schemas.openxmlformats.org/officeDocument/2006/relationships/image" Target="../media/image18.jpg"/></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32.xml"/><Relationship Id="rId3" Type="http://schemas.openxmlformats.org/officeDocument/2006/relationships/slideLayout" Target="../slideLayouts/slideLayout27.xml"/><Relationship Id="rId7" Type="http://schemas.openxmlformats.org/officeDocument/2006/relationships/slideLayout" Target="../slideLayouts/slideLayout31.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5" Type="http://schemas.openxmlformats.org/officeDocument/2006/relationships/slideLayout" Target="../slideLayouts/slideLayout29.xml"/><Relationship Id="rId10" Type="http://schemas.openxmlformats.org/officeDocument/2006/relationships/theme" Target="../theme/theme6.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_rels/slideMaster7.xml.rels><?xml version="1.0" encoding="UTF-8" standalone="yes"?>
<Relationships xmlns="http://schemas.openxmlformats.org/package/2006/relationships"><Relationship Id="rId3" Type="http://schemas.openxmlformats.org/officeDocument/2006/relationships/slideLayout" Target="../slideLayouts/slideLayout36.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image" Target="../media/image4.jpg"/><Relationship Id="rId5" Type="http://schemas.openxmlformats.org/officeDocument/2006/relationships/image" Target="../media/image1.png"/><Relationship Id="rId4" Type="http://schemas.openxmlformats.org/officeDocument/2006/relationships/theme" Target="../theme/theme7.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44.xml"/><Relationship Id="rId13" Type="http://schemas.openxmlformats.org/officeDocument/2006/relationships/theme" Target="../theme/theme8.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slideLayout" Target="../slideLayouts/slideLayout48.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56.xml"/><Relationship Id="rId13" Type="http://schemas.openxmlformats.org/officeDocument/2006/relationships/slideLayout" Target="../slideLayouts/slideLayout61.xml"/><Relationship Id="rId18" Type="http://schemas.openxmlformats.org/officeDocument/2006/relationships/theme" Target="../theme/theme9.xml"/><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slideLayout" Target="../slideLayouts/slideLayout60.xml"/><Relationship Id="rId17" Type="http://schemas.openxmlformats.org/officeDocument/2006/relationships/slideLayout" Target="../slideLayouts/slideLayout65.xml"/><Relationship Id="rId2" Type="http://schemas.openxmlformats.org/officeDocument/2006/relationships/slideLayout" Target="../slideLayouts/slideLayout50.xml"/><Relationship Id="rId16" Type="http://schemas.openxmlformats.org/officeDocument/2006/relationships/slideLayout" Target="../slideLayouts/slideLayout64.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slideLayout" Target="../slideLayouts/slideLayout59.xml"/><Relationship Id="rId5" Type="http://schemas.openxmlformats.org/officeDocument/2006/relationships/slideLayout" Target="../slideLayouts/slideLayout53.xml"/><Relationship Id="rId15" Type="http://schemas.openxmlformats.org/officeDocument/2006/relationships/slideLayout" Target="../slideLayouts/slideLayout63.xml"/><Relationship Id="rId10" Type="http://schemas.openxmlformats.org/officeDocument/2006/relationships/slideLayout" Target="../slideLayouts/slideLayout58.xml"/><Relationship Id="rId4" Type="http://schemas.openxmlformats.org/officeDocument/2006/relationships/slideLayout" Target="../slideLayouts/slideLayout52.xml"/><Relationship Id="rId9" Type="http://schemas.openxmlformats.org/officeDocument/2006/relationships/slideLayout" Target="../slideLayouts/slideLayout57.xml"/><Relationship Id="rId14" Type="http://schemas.openxmlformats.org/officeDocument/2006/relationships/slideLayout" Target="../slideLayouts/slideLayout62.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73.xml"/><Relationship Id="rId3" Type="http://schemas.openxmlformats.org/officeDocument/2006/relationships/slideLayout" Target="../slideLayouts/slideLayout68.xml"/><Relationship Id="rId7" Type="http://schemas.openxmlformats.org/officeDocument/2006/relationships/slideLayout" Target="../slideLayouts/slideLayout72.xml"/><Relationship Id="rId2" Type="http://schemas.openxmlformats.org/officeDocument/2006/relationships/slideLayout" Target="../slideLayouts/slideLayout67.xml"/><Relationship Id="rId1" Type="http://schemas.openxmlformats.org/officeDocument/2006/relationships/slideLayout" Target="../slideLayouts/slideLayout66.xml"/><Relationship Id="rId6" Type="http://schemas.openxmlformats.org/officeDocument/2006/relationships/slideLayout" Target="../slideLayouts/slideLayout71.xml"/><Relationship Id="rId11" Type="http://schemas.openxmlformats.org/officeDocument/2006/relationships/image" Target="../media/image31.png"/><Relationship Id="rId5" Type="http://schemas.openxmlformats.org/officeDocument/2006/relationships/slideLayout" Target="../slideLayouts/slideLayout70.xml"/><Relationship Id="rId10" Type="http://schemas.openxmlformats.org/officeDocument/2006/relationships/theme" Target="../theme/theme10.xml"/><Relationship Id="rId4" Type="http://schemas.openxmlformats.org/officeDocument/2006/relationships/slideLayout" Target="../slideLayouts/slideLayout69.xml"/><Relationship Id="rId9" Type="http://schemas.openxmlformats.org/officeDocument/2006/relationships/slideLayout" Target="../slideLayouts/slideLayout74.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82.xml"/><Relationship Id="rId13" Type="http://schemas.openxmlformats.org/officeDocument/2006/relationships/theme" Target="../theme/theme11.xml"/><Relationship Id="rId3" Type="http://schemas.openxmlformats.org/officeDocument/2006/relationships/slideLayout" Target="../slideLayouts/slideLayout77.xml"/><Relationship Id="rId7" Type="http://schemas.openxmlformats.org/officeDocument/2006/relationships/slideLayout" Target="../slideLayouts/slideLayout81.xml"/><Relationship Id="rId12" Type="http://schemas.openxmlformats.org/officeDocument/2006/relationships/slideLayout" Target="../slideLayouts/slideLayout86.xml"/><Relationship Id="rId2" Type="http://schemas.openxmlformats.org/officeDocument/2006/relationships/slideLayout" Target="../slideLayouts/slideLayout76.xml"/><Relationship Id="rId1" Type="http://schemas.openxmlformats.org/officeDocument/2006/relationships/slideLayout" Target="../slideLayouts/slideLayout75.xml"/><Relationship Id="rId6" Type="http://schemas.openxmlformats.org/officeDocument/2006/relationships/slideLayout" Target="../slideLayouts/slideLayout80.xml"/><Relationship Id="rId11" Type="http://schemas.openxmlformats.org/officeDocument/2006/relationships/slideLayout" Target="../slideLayouts/slideLayout85.xml"/><Relationship Id="rId5" Type="http://schemas.openxmlformats.org/officeDocument/2006/relationships/slideLayout" Target="../slideLayouts/slideLayout79.xml"/><Relationship Id="rId10" Type="http://schemas.openxmlformats.org/officeDocument/2006/relationships/slideLayout" Target="../slideLayouts/slideLayout84.xml"/><Relationship Id="rId4" Type="http://schemas.openxmlformats.org/officeDocument/2006/relationships/slideLayout" Target="../slideLayouts/slideLayout78.xml"/><Relationship Id="rId9" Type="http://schemas.openxmlformats.org/officeDocument/2006/relationships/slideLayout" Target="../slideLayouts/slideLayout8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9"/>
        <p:cNvGrpSpPr/>
        <p:nvPr/>
      </p:nvGrpSpPr>
      <p:grpSpPr>
        <a:xfrm>
          <a:off x="0" y="0"/>
          <a:ext cx="0" cy="0"/>
          <a:chOff x="0" y="0"/>
          <a:chExt cx="0" cy="0"/>
        </a:xfrm>
      </p:grpSpPr>
      <p:pic>
        <p:nvPicPr>
          <p:cNvPr id="10" name="Google Shape;10;p33"/>
          <p:cNvPicPr preferRelativeResize="0"/>
          <p:nvPr/>
        </p:nvPicPr>
        <p:blipFill rotWithShape="1">
          <a:blip r:embed="rId4">
            <a:alphaModFix/>
          </a:blip>
          <a:srcRect/>
          <a:stretch/>
        </p:blipFill>
        <p:spPr>
          <a:xfrm>
            <a:off x="0" y="6621462"/>
            <a:ext cx="12192000" cy="246062"/>
          </a:xfrm>
          <a:prstGeom prst="rect">
            <a:avLst/>
          </a:prstGeom>
          <a:noFill/>
          <a:ln>
            <a:noFill/>
          </a:ln>
        </p:spPr>
      </p:pic>
      <p:sp>
        <p:nvSpPr>
          <p:cNvPr id="11" name="Google Shape;11;p33"/>
          <p:cNvSpPr txBox="1"/>
          <p:nvPr/>
        </p:nvSpPr>
        <p:spPr>
          <a:xfrm>
            <a:off x="914400" y="4724400"/>
            <a:ext cx="10363200" cy="1036637"/>
          </a:xfrm>
          <a:prstGeom prst="rect">
            <a:avLst/>
          </a:prstGeom>
          <a:noFill/>
          <a:ln>
            <a:noFill/>
          </a:ln>
        </p:spPr>
        <p:txBody>
          <a:bodyPr spcFirstLastPara="1" wrap="square" lIns="93950" tIns="46975" rIns="93950" bIns="46975" anchor="t" anchorCtr="0">
            <a:normAutofit/>
          </a:bodyPr>
          <a:lstStyle/>
          <a:p>
            <a:pPr marL="0" marR="0" lvl="0" indent="0" algn="l" rtl="0">
              <a:lnSpc>
                <a:spcPct val="100000"/>
              </a:lnSpc>
              <a:spcBef>
                <a:spcPts val="0"/>
              </a:spcBef>
              <a:spcAft>
                <a:spcPts val="0"/>
              </a:spcAft>
              <a:buClr>
                <a:srgbClr val="000000"/>
              </a:buClr>
              <a:buSzPts val="1700"/>
              <a:buFont typeface="Arial"/>
              <a:buNone/>
            </a:pPr>
            <a:endParaRPr sz="1700" b="0" i="0" u="none" strike="noStrike" cap="none">
              <a:solidFill>
                <a:schemeClr val="dk1"/>
              </a:solidFill>
              <a:latin typeface="Times New Roman"/>
              <a:ea typeface="Times New Roman"/>
              <a:cs typeface="Times New Roman"/>
              <a:sym typeface="Times New Roman"/>
            </a:endParaRPr>
          </a:p>
        </p:txBody>
      </p:sp>
      <p:pic>
        <p:nvPicPr>
          <p:cNvPr id="12" name="Google Shape;12;p33"/>
          <p:cNvPicPr preferRelativeResize="0"/>
          <p:nvPr/>
        </p:nvPicPr>
        <p:blipFill rotWithShape="1">
          <a:blip r:embed="rId5">
            <a:alphaModFix/>
          </a:blip>
          <a:srcRect/>
          <a:stretch/>
        </p:blipFill>
        <p:spPr>
          <a:xfrm>
            <a:off x="5186362" y="0"/>
            <a:ext cx="1819275" cy="2582862"/>
          </a:xfrm>
          <a:prstGeom prst="rect">
            <a:avLst/>
          </a:prstGeom>
          <a:noFill/>
          <a:ln>
            <a:noFill/>
          </a:ln>
        </p:spPr>
      </p:pic>
      <p:sp>
        <p:nvSpPr>
          <p:cNvPr id="13" name="Google Shape;13;p33"/>
          <p:cNvSpPr txBox="1">
            <a:spLocks noGrp="1"/>
          </p:cNvSpPr>
          <p:nvPr>
            <p:ph type="title"/>
          </p:nvPr>
        </p:nvSpPr>
        <p:spPr>
          <a:xfrm>
            <a:off x="609600" y="274637"/>
            <a:ext cx="10972800" cy="1143000"/>
          </a:xfrm>
          <a:prstGeom prst="rect">
            <a:avLst/>
          </a:prstGeom>
          <a:noFill/>
          <a:ln>
            <a:noFill/>
          </a:ln>
        </p:spPr>
        <p:txBody>
          <a:bodyPr spcFirstLastPara="1" wrap="square" lIns="93950" tIns="46975" rIns="93950" bIns="46975" anchor="ctr" anchorCtr="0">
            <a:noAutofit/>
          </a:bodyPr>
          <a:lstStyle>
            <a:lvl1pPr marR="0" lvl="0"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1pPr>
            <a:lvl2pPr marR="0" lvl="1"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2pPr>
            <a:lvl3pPr marR="0" lvl="2"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3pPr>
            <a:lvl4pPr marR="0" lvl="3"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4pPr>
            <a:lvl5pPr marR="0" lvl="4"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5pPr>
            <a:lvl6pPr marR="0" lvl="5"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6pPr>
            <a:lvl7pPr marR="0" lvl="6"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7pPr>
            <a:lvl8pPr marR="0" lvl="7"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8pPr>
            <a:lvl9pPr marR="0" lvl="8"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9pPr>
          </a:lstStyle>
          <a:p>
            <a:endParaRPr/>
          </a:p>
        </p:txBody>
      </p:sp>
      <p:sp>
        <p:nvSpPr>
          <p:cNvPr id="14" name="Google Shape;14;p33"/>
          <p:cNvSpPr txBox="1">
            <a:spLocks noGrp="1"/>
          </p:cNvSpPr>
          <p:nvPr>
            <p:ph type="body" idx="1"/>
          </p:nvPr>
        </p:nvSpPr>
        <p:spPr>
          <a:xfrm>
            <a:off x="609600" y="1600200"/>
            <a:ext cx="10972800" cy="4525962"/>
          </a:xfrm>
          <a:prstGeom prst="rect">
            <a:avLst/>
          </a:prstGeom>
          <a:noFill/>
          <a:ln>
            <a:noFill/>
          </a:ln>
        </p:spPr>
        <p:txBody>
          <a:bodyPr spcFirstLastPara="1" wrap="square" lIns="93950" tIns="46975" rIns="93950" bIns="46975" anchor="t" anchorCtr="0">
            <a:noAutofit/>
          </a:bodyPr>
          <a:lstStyle>
            <a:lvl1pPr marL="457200" marR="0" lvl="0" indent="-438150" algn="l" rtl="0">
              <a:lnSpc>
                <a:spcPct val="100000"/>
              </a:lnSpc>
              <a:spcBef>
                <a:spcPts val="660"/>
              </a:spcBef>
              <a:spcAft>
                <a:spcPts val="0"/>
              </a:spcAft>
              <a:buClr>
                <a:schemeClr val="dk1"/>
              </a:buClr>
              <a:buSzPts val="3300"/>
              <a:buFont typeface="Arial"/>
              <a:buChar char="•"/>
              <a:defRPr sz="3300" b="0" i="0" u="none" strike="noStrike" cap="none">
                <a:solidFill>
                  <a:schemeClr val="dk1"/>
                </a:solidFill>
                <a:latin typeface="Times New Roman"/>
                <a:ea typeface="Times New Roman"/>
                <a:cs typeface="Times New Roman"/>
                <a:sym typeface="Times New Roman"/>
              </a:defRPr>
            </a:lvl1pPr>
            <a:lvl2pPr marL="914400" marR="0" lvl="1" indent="-412750" algn="l" rtl="0">
              <a:lnSpc>
                <a:spcPct val="100000"/>
              </a:lnSpc>
              <a:spcBef>
                <a:spcPts val="580"/>
              </a:spcBef>
              <a:spcAft>
                <a:spcPts val="0"/>
              </a:spcAft>
              <a:buClr>
                <a:schemeClr val="dk1"/>
              </a:buClr>
              <a:buSzPts val="2900"/>
              <a:buFont typeface="Arial"/>
              <a:buChar char="–"/>
              <a:defRPr sz="2900" b="0" i="0" u="none" strike="noStrike" cap="none">
                <a:solidFill>
                  <a:schemeClr val="dk1"/>
                </a:solidFill>
                <a:latin typeface="Times New Roman"/>
                <a:ea typeface="Times New Roman"/>
                <a:cs typeface="Times New Roman"/>
                <a:sym typeface="Times New Roman"/>
              </a:defRPr>
            </a:lvl2pPr>
            <a:lvl3pPr marL="1371600" marR="0" lvl="2" indent="-387350" algn="l" rtl="0">
              <a:lnSpc>
                <a:spcPct val="100000"/>
              </a:lnSpc>
              <a:spcBef>
                <a:spcPts val="500"/>
              </a:spcBef>
              <a:spcAft>
                <a:spcPts val="0"/>
              </a:spcAft>
              <a:buClr>
                <a:schemeClr val="dk1"/>
              </a:buClr>
              <a:buSzPts val="2500"/>
              <a:buFont typeface="Arial"/>
              <a:buChar char="•"/>
              <a:defRPr sz="2500" b="0" i="0" u="none" strike="noStrike" cap="none">
                <a:solidFill>
                  <a:schemeClr val="dk1"/>
                </a:solidFill>
                <a:latin typeface="Times New Roman"/>
                <a:ea typeface="Times New Roman"/>
                <a:cs typeface="Times New Roman"/>
                <a:sym typeface="Times New Roman"/>
              </a:defRPr>
            </a:lvl3pPr>
            <a:lvl4pPr marL="1828800" marR="0" lvl="3"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4pPr>
            <a:lvl5pPr marL="2286000" marR="0" lvl="4"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5pPr>
            <a:lvl6pPr marL="2743200" marR="0" lvl="5"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6pPr>
            <a:lvl7pPr marL="3200400" marR="0" lvl="6"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7pPr>
            <a:lvl8pPr marL="3657600" marR="0" lvl="7"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8pPr>
            <a:lvl9pPr marL="4114800" marR="0" lvl="8"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a:blip r:embed="rId4">
            <a:alphaModFix/>
          </a:blip>
          <a:stretch>
            <a:fillRect/>
          </a:stretch>
        </a:blipFill>
        <a:effectLst/>
      </p:bgPr>
    </p:bg>
    <p:spTree>
      <p:nvGrpSpPr>
        <p:cNvPr id="1" name="Shape 47"/>
        <p:cNvGrpSpPr/>
        <p:nvPr/>
      </p:nvGrpSpPr>
      <p:grpSpPr>
        <a:xfrm>
          <a:off x="0" y="0"/>
          <a:ext cx="0" cy="0"/>
          <a:chOff x="0" y="0"/>
          <a:chExt cx="0" cy="0"/>
        </a:xfrm>
      </p:grpSpPr>
      <p:sp>
        <p:nvSpPr>
          <p:cNvPr id="48" name="Google Shape;48;p39"/>
          <p:cNvSpPr txBox="1">
            <a:spLocks noGrp="1"/>
          </p:cNvSpPr>
          <p:nvPr>
            <p:ph type="title"/>
          </p:nvPr>
        </p:nvSpPr>
        <p:spPr>
          <a:xfrm>
            <a:off x="609600" y="274637"/>
            <a:ext cx="10972800" cy="1143000"/>
          </a:xfrm>
          <a:prstGeom prst="rect">
            <a:avLst/>
          </a:prstGeom>
          <a:noFill/>
          <a:ln>
            <a:noFill/>
          </a:ln>
        </p:spPr>
        <p:txBody>
          <a:bodyPr spcFirstLastPara="1" wrap="square" lIns="93950" tIns="46975" rIns="93950" bIns="46975" anchor="ctr" anchorCtr="0">
            <a:noAutofit/>
          </a:bodyPr>
          <a:lstStyle>
            <a:lvl1pPr marR="0" lvl="0"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1pPr>
            <a:lvl2pPr marR="0" lvl="1"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2pPr>
            <a:lvl3pPr marR="0" lvl="2"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3pPr>
            <a:lvl4pPr marR="0" lvl="3"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4pPr>
            <a:lvl5pPr marR="0" lvl="4"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5pPr>
            <a:lvl6pPr marR="0" lvl="5"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6pPr>
            <a:lvl7pPr marR="0" lvl="6"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7pPr>
            <a:lvl8pPr marR="0" lvl="7"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8pPr>
            <a:lvl9pPr marR="0" lvl="8"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9pPr>
          </a:lstStyle>
          <a:p>
            <a:endParaRPr/>
          </a:p>
        </p:txBody>
      </p:sp>
      <p:sp>
        <p:nvSpPr>
          <p:cNvPr id="49" name="Google Shape;49;p39"/>
          <p:cNvSpPr txBox="1">
            <a:spLocks noGrp="1"/>
          </p:cNvSpPr>
          <p:nvPr>
            <p:ph type="body" idx="1"/>
          </p:nvPr>
        </p:nvSpPr>
        <p:spPr>
          <a:xfrm>
            <a:off x="609600" y="1600200"/>
            <a:ext cx="10972800" cy="4525962"/>
          </a:xfrm>
          <a:prstGeom prst="rect">
            <a:avLst/>
          </a:prstGeom>
          <a:noFill/>
          <a:ln>
            <a:noFill/>
          </a:ln>
        </p:spPr>
        <p:txBody>
          <a:bodyPr spcFirstLastPara="1" wrap="square" lIns="93950" tIns="46975" rIns="93950" bIns="46975" anchor="t" anchorCtr="0">
            <a:noAutofit/>
          </a:bodyPr>
          <a:lstStyle>
            <a:lvl1pPr marL="457200" marR="0" lvl="0" indent="-438150" algn="l" rtl="0">
              <a:lnSpc>
                <a:spcPct val="100000"/>
              </a:lnSpc>
              <a:spcBef>
                <a:spcPts val="660"/>
              </a:spcBef>
              <a:spcAft>
                <a:spcPts val="0"/>
              </a:spcAft>
              <a:buClr>
                <a:schemeClr val="dk1"/>
              </a:buClr>
              <a:buSzPts val="3300"/>
              <a:buFont typeface="Arial"/>
              <a:buChar char="•"/>
              <a:defRPr sz="3300" b="0" i="0" u="none" strike="noStrike" cap="none">
                <a:solidFill>
                  <a:schemeClr val="dk1"/>
                </a:solidFill>
                <a:latin typeface="Times New Roman"/>
                <a:ea typeface="Times New Roman"/>
                <a:cs typeface="Times New Roman"/>
                <a:sym typeface="Times New Roman"/>
              </a:defRPr>
            </a:lvl1pPr>
            <a:lvl2pPr marL="914400" marR="0" lvl="1" indent="-412750" algn="l" rtl="0">
              <a:lnSpc>
                <a:spcPct val="100000"/>
              </a:lnSpc>
              <a:spcBef>
                <a:spcPts val="580"/>
              </a:spcBef>
              <a:spcAft>
                <a:spcPts val="0"/>
              </a:spcAft>
              <a:buClr>
                <a:schemeClr val="dk1"/>
              </a:buClr>
              <a:buSzPts val="2900"/>
              <a:buFont typeface="Arial"/>
              <a:buChar char="–"/>
              <a:defRPr sz="2900" b="0" i="0" u="none" strike="noStrike" cap="none">
                <a:solidFill>
                  <a:schemeClr val="dk1"/>
                </a:solidFill>
                <a:latin typeface="Times New Roman"/>
                <a:ea typeface="Times New Roman"/>
                <a:cs typeface="Times New Roman"/>
                <a:sym typeface="Times New Roman"/>
              </a:defRPr>
            </a:lvl2pPr>
            <a:lvl3pPr marL="1371600" marR="0" lvl="2" indent="-387350" algn="l" rtl="0">
              <a:lnSpc>
                <a:spcPct val="100000"/>
              </a:lnSpc>
              <a:spcBef>
                <a:spcPts val="500"/>
              </a:spcBef>
              <a:spcAft>
                <a:spcPts val="0"/>
              </a:spcAft>
              <a:buClr>
                <a:schemeClr val="dk1"/>
              </a:buClr>
              <a:buSzPts val="2500"/>
              <a:buFont typeface="Arial"/>
              <a:buChar char="•"/>
              <a:defRPr sz="2500" b="0" i="0" u="none" strike="noStrike" cap="none">
                <a:solidFill>
                  <a:schemeClr val="dk1"/>
                </a:solidFill>
                <a:latin typeface="Times New Roman"/>
                <a:ea typeface="Times New Roman"/>
                <a:cs typeface="Times New Roman"/>
                <a:sym typeface="Times New Roman"/>
              </a:defRPr>
            </a:lvl3pPr>
            <a:lvl4pPr marL="1828800" marR="0" lvl="3"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4pPr>
            <a:lvl5pPr marL="2286000" marR="0" lvl="4"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5pPr>
            <a:lvl6pPr marL="2743200" marR="0" lvl="5"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6pPr>
            <a:lvl7pPr marL="3200400" marR="0" lvl="6"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7pPr>
            <a:lvl8pPr marL="3657600" marR="0" lvl="7"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8pPr>
            <a:lvl9pPr marL="4114800" marR="0" lvl="8"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9pPr>
          </a:lstStyle>
          <a:p>
            <a:endParaRPr/>
          </a:p>
        </p:txBody>
      </p:sp>
      <p:sp>
        <p:nvSpPr>
          <p:cNvPr id="50" name="Google Shape;50;p39"/>
          <p:cNvSpPr txBox="1">
            <a:spLocks noGrp="1"/>
          </p:cNvSpPr>
          <p:nvPr>
            <p:ph type="dt" idx="10"/>
          </p:nvPr>
        </p:nvSpPr>
        <p:spPr>
          <a:xfrm>
            <a:off x="609600" y="6356350"/>
            <a:ext cx="2844800" cy="365125"/>
          </a:xfrm>
          <a:prstGeom prst="rect">
            <a:avLst/>
          </a:prstGeom>
          <a:noFill/>
          <a:ln>
            <a:noFill/>
          </a:ln>
        </p:spPr>
        <p:txBody>
          <a:bodyPr spcFirstLastPara="1" wrap="square" lIns="93950" tIns="46975" rIns="93950" bIns="46975"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98989"/>
                </a:solidFill>
                <a:latin typeface="Times New Roman"/>
                <a:ea typeface="Times New Roman"/>
                <a:cs typeface="Times New Roman"/>
                <a:sym typeface="Times New Roman"/>
              </a:defRPr>
            </a:lvl1pPr>
            <a:lvl2pPr marR="0" lvl="1"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2pPr>
            <a:lvl3pPr marR="0" lvl="2"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3pPr>
            <a:lvl4pPr marR="0" lvl="3"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4pPr>
            <a:lvl5pPr marR="0" lvl="4"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5pPr>
            <a:lvl6pPr marR="0" lvl="5"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6pPr>
            <a:lvl7pPr marR="0" lvl="6"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7pPr>
            <a:lvl8pPr marR="0" lvl="7"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8pPr>
            <a:lvl9pPr marR="0" lvl="8"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9pPr>
          </a:lstStyle>
          <a:p>
            <a:endParaRPr/>
          </a:p>
        </p:txBody>
      </p:sp>
      <p:sp>
        <p:nvSpPr>
          <p:cNvPr id="51" name="Google Shape;51;p39"/>
          <p:cNvSpPr txBox="1">
            <a:spLocks noGrp="1"/>
          </p:cNvSpPr>
          <p:nvPr>
            <p:ph type="ftr" idx="11"/>
          </p:nvPr>
        </p:nvSpPr>
        <p:spPr>
          <a:xfrm>
            <a:off x="4165600" y="6356350"/>
            <a:ext cx="3860800" cy="365125"/>
          </a:xfrm>
          <a:prstGeom prst="rect">
            <a:avLst/>
          </a:prstGeom>
          <a:noFill/>
          <a:ln>
            <a:noFill/>
          </a:ln>
        </p:spPr>
        <p:txBody>
          <a:bodyPr spcFirstLastPara="1" wrap="square" lIns="93950" tIns="46975" rIns="93950" bIns="46975" anchor="ctr" anchorCtr="0">
            <a:noAutofit/>
          </a:bodyPr>
          <a:lstStyle>
            <a:lvl1pPr marR="0" lvl="0"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1pPr>
            <a:lvl2pPr marR="0" lvl="1"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2pPr>
            <a:lvl3pPr marR="0" lvl="2"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3pPr>
            <a:lvl4pPr marR="0" lvl="3"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4pPr>
            <a:lvl5pPr marR="0" lvl="4"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5pPr>
            <a:lvl6pPr marR="0" lvl="5"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6pPr>
            <a:lvl7pPr marR="0" lvl="6"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7pPr>
            <a:lvl8pPr marR="0" lvl="7"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8pPr>
            <a:lvl9pPr marR="0" lvl="8"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9pPr>
          </a:lstStyle>
          <a:p>
            <a:endParaRPr/>
          </a:p>
        </p:txBody>
      </p:sp>
      <p:sp>
        <p:nvSpPr>
          <p:cNvPr id="52" name="Google Shape;52;p39"/>
          <p:cNvSpPr txBox="1">
            <a:spLocks noGrp="1"/>
          </p:cNvSpPr>
          <p:nvPr>
            <p:ph type="sldNum" idx="12"/>
          </p:nvPr>
        </p:nvSpPr>
        <p:spPr>
          <a:xfrm>
            <a:off x="8737600" y="6356350"/>
            <a:ext cx="2844800" cy="365125"/>
          </a:xfrm>
          <a:prstGeom prst="rect">
            <a:avLst/>
          </a:prstGeom>
          <a:noFill/>
          <a:ln>
            <a:noFill/>
          </a:ln>
        </p:spPr>
        <p:txBody>
          <a:bodyPr spcFirstLastPara="1" wrap="square" lIns="93950" tIns="46975" rIns="93950" bIns="46975" anchor="ctr" anchorCtr="0">
            <a:noAutofit/>
          </a:bodyPr>
          <a:lstStyle>
            <a:lvl1pPr marL="0" marR="0" lvl="0" indent="0" algn="r" rtl="0">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1pPr>
            <a:lvl2pPr marL="0" marR="0" lvl="1" indent="0" algn="r" rtl="0">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2pPr>
            <a:lvl3pPr marL="0" marR="0" lvl="2" indent="0" algn="r" rtl="0">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3pPr>
            <a:lvl4pPr marL="0" marR="0" lvl="3" indent="0" algn="r" rtl="0">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4pPr>
            <a:lvl5pPr marL="0" marR="0" lvl="4" indent="0" algn="r" rtl="0">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5pPr>
            <a:lvl6pPr marL="0" marR="0" lvl="5" indent="0" algn="r" rtl="0">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6pPr>
            <a:lvl7pPr marL="0" marR="0" lvl="6" indent="0" algn="r" rtl="0">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7pPr>
            <a:lvl8pPr marL="0" marR="0" lvl="7" indent="0" algn="r" rtl="0">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8pPr>
            <a:lvl9pPr marL="0" marR="0" lvl="8" indent="0" algn="r" rtl="0">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9pPr>
          </a:lstStyle>
          <a:p>
            <a:pPr marL="0" lvl="0" indent="0" algn="r" rtl="0">
              <a:spcBef>
                <a:spcPts val="0"/>
              </a:spcBef>
              <a:spcAft>
                <a:spcPts val="0"/>
              </a:spcAft>
              <a:buNone/>
            </a:pPr>
            <a:fld id="{00000000-1234-1234-1234-123412341234}" type="slidenum">
              <a:rPr lang="lv"/>
              <a:t>‹#›</a:t>
            </a:fld>
            <a:endParaRPr sz="1400">
              <a:solidFill>
                <a:srgbClr val="000000"/>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sldLayoutIdLst>
    <p:sldLayoutId id="2147483656" r:id="rId1"/>
    <p:sldLayoutId id="2147483898" r:id="rId2"/>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DC910A6-552D-384D-948E-FA26BAC7D0BB}"/>
              </a:ext>
            </a:extLst>
          </p:cNvPr>
          <p:cNvSpPr>
            <a:spLocks noGrp="1"/>
          </p:cNvSpPr>
          <p:nvPr>
            <p:ph type="title"/>
          </p:nvPr>
        </p:nvSpPr>
        <p:spPr>
          <a:xfrm>
            <a:off x="838249" y="365001"/>
            <a:ext cx="10515502" cy="1326059"/>
          </a:xfrm>
          <a:prstGeom prst="rect">
            <a:avLst/>
          </a:prstGeom>
        </p:spPr>
        <p:txBody>
          <a:bodyPr vert="horz" lIns="91440" tIns="45720" rIns="91440" bIns="45720" rtlCol="0" anchor="ctr">
            <a:normAutofit/>
          </a:bodyPr>
          <a:lstStyle/>
          <a:p>
            <a:r>
              <a:rPr lang="en-GB" dirty="0" err="1"/>
              <a:t>Ekonomikas</a:t>
            </a:r>
            <a:r>
              <a:rPr lang="en-GB" dirty="0"/>
              <a:t> </a:t>
            </a:r>
            <a:r>
              <a:rPr lang="en-GB" dirty="0" err="1"/>
              <a:t>ministrija</a:t>
            </a:r>
            <a:r>
              <a:rPr lang="en-GB" dirty="0"/>
              <a:t> 2021</a:t>
            </a:r>
            <a:endParaRPr lang="x-none" dirty="0"/>
          </a:p>
        </p:txBody>
      </p:sp>
      <p:sp>
        <p:nvSpPr>
          <p:cNvPr id="3" name="Text Placeholder 2">
            <a:extLst>
              <a:ext uri="{FF2B5EF4-FFF2-40B4-BE49-F238E27FC236}">
                <a16:creationId xmlns:a16="http://schemas.microsoft.com/office/drawing/2014/main" id="{059DEFF2-A7A7-6447-9939-89F631E4039C}"/>
              </a:ext>
            </a:extLst>
          </p:cNvPr>
          <p:cNvSpPr>
            <a:spLocks noGrp="1"/>
          </p:cNvSpPr>
          <p:nvPr>
            <p:ph type="body" idx="1"/>
          </p:nvPr>
        </p:nvSpPr>
        <p:spPr>
          <a:xfrm>
            <a:off x="838249" y="1826122"/>
            <a:ext cx="10515502" cy="4350990"/>
          </a:xfrm>
          <a:prstGeom prst="rect">
            <a:avLst/>
          </a:prstGeom>
        </p:spPr>
        <p:txBody>
          <a:bodyPr vert="horz" lIns="91440" tIns="45720" rIns="91440" bIns="45720" rtlCol="0">
            <a:normAutofit/>
          </a:bodyPr>
          <a:lstStyle/>
          <a:p>
            <a:pPr lvl="0"/>
            <a:r>
              <a:rPr lang="lv-LV"/>
              <a:t>Noklikšķiniet, lai rediģētu šablona teksta stilus</a:t>
            </a:r>
          </a:p>
          <a:p>
            <a:pPr lvl="1"/>
            <a:r>
              <a:rPr lang="lv-LV"/>
              <a:t>Otrais līmenis</a:t>
            </a:r>
          </a:p>
          <a:p>
            <a:pPr lvl="2"/>
            <a:r>
              <a:rPr lang="lv-LV"/>
              <a:t>Trešais līmenis</a:t>
            </a:r>
          </a:p>
          <a:p>
            <a:pPr lvl="3"/>
            <a:r>
              <a:rPr lang="lv-LV"/>
              <a:t>Ceturtais līmenis</a:t>
            </a:r>
          </a:p>
          <a:p>
            <a:pPr lvl="4"/>
            <a:r>
              <a:rPr lang="lv-LV"/>
              <a:t>Piektais līmenis</a:t>
            </a:r>
            <a:endParaRPr lang="x-none"/>
          </a:p>
        </p:txBody>
      </p:sp>
      <p:sp>
        <p:nvSpPr>
          <p:cNvPr id="4" name="Date Placeholder 3">
            <a:extLst>
              <a:ext uri="{FF2B5EF4-FFF2-40B4-BE49-F238E27FC236}">
                <a16:creationId xmlns:a16="http://schemas.microsoft.com/office/drawing/2014/main" id="{B6977A69-06D1-444A-AB3F-CC9E928B8F0C}"/>
              </a:ext>
            </a:extLst>
          </p:cNvPr>
          <p:cNvSpPr>
            <a:spLocks noGrp="1"/>
          </p:cNvSpPr>
          <p:nvPr>
            <p:ph type="dt" sz="half" idx="2"/>
          </p:nvPr>
        </p:nvSpPr>
        <p:spPr>
          <a:xfrm>
            <a:off x="838249" y="6356821"/>
            <a:ext cx="2743563" cy="365001"/>
          </a:xfrm>
          <a:prstGeom prst="rect">
            <a:avLst/>
          </a:prstGeom>
        </p:spPr>
        <p:txBody>
          <a:bodyPr vert="horz" lIns="91440" tIns="45720" rIns="91440" bIns="45720" rtlCol="0" anchor="ctr"/>
          <a:lstStyle>
            <a:lvl1pPr algn="l">
              <a:defRPr sz="844">
                <a:solidFill>
                  <a:schemeClr val="tx1">
                    <a:tint val="75000"/>
                  </a:schemeClr>
                </a:solidFill>
              </a:defRPr>
            </a:lvl1pPr>
          </a:lstStyle>
          <a:p>
            <a:fld id="{58102F6D-2937-664A-AB2F-B78F4874A4A1}" type="datetimeFigureOut">
              <a:rPr lang="x-none" smtClean="0"/>
              <a:t>19.02.2025</a:t>
            </a:fld>
            <a:endParaRPr lang="x-none"/>
          </a:p>
        </p:txBody>
      </p:sp>
      <p:sp>
        <p:nvSpPr>
          <p:cNvPr id="5" name="Footer Placeholder 4">
            <a:extLst>
              <a:ext uri="{FF2B5EF4-FFF2-40B4-BE49-F238E27FC236}">
                <a16:creationId xmlns:a16="http://schemas.microsoft.com/office/drawing/2014/main" id="{42D20420-8799-0840-8C1B-D6FDC3EE9B36}"/>
              </a:ext>
            </a:extLst>
          </p:cNvPr>
          <p:cNvSpPr>
            <a:spLocks noGrp="1"/>
          </p:cNvSpPr>
          <p:nvPr>
            <p:ph type="ftr" sz="quarter" idx="3"/>
          </p:nvPr>
        </p:nvSpPr>
        <p:spPr>
          <a:xfrm>
            <a:off x="4038328" y="6356821"/>
            <a:ext cx="4115344" cy="365001"/>
          </a:xfrm>
          <a:prstGeom prst="rect">
            <a:avLst/>
          </a:prstGeom>
        </p:spPr>
        <p:txBody>
          <a:bodyPr vert="horz" lIns="91440" tIns="45720" rIns="91440" bIns="45720" rtlCol="0" anchor="ctr"/>
          <a:lstStyle>
            <a:lvl1pPr algn="ctr">
              <a:defRPr sz="844">
                <a:solidFill>
                  <a:schemeClr val="tx1">
                    <a:tint val="75000"/>
                  </a:schemeClr>
                </a:solidFill>
              </a:defRPr>
            </a:lvl1pPr>
          </a:lstStyle>
          <a:p>
            <a:endParaRPr lang="x-none"/>
          </a:p>
        </p:txBody>
      </p:sp>
      <p:sp>
        <p:nvSpPr>
          <p:cNvPr id="6" name="Slide Number Placeholder 5">
            <a:extLst>
              <a:ext uri="{FF2B5EF4-FFF2-40B4-BE49-F238E27FC236}">
                <a16:creationId xmlns:a16="http://schemas.microsoft.com/office/drawing/2014/main" id="{D284BC5B-7D05-0045-8629-2257849B41BE}"/>
              </a:ext>
            </a:extLst>
          </p:cNvPr>
          <p:cNvSpPr>
            <a:spLocks noGrp="1"/>
          </p:cNvSpPr>
          <p:nvPr>
            <p:ph type="sldNum" sz="quarter" idx="4"/>
          </p:nvPr>
        </p:nvSpPr>
        <p:spPr>
          <a:xfrm>
            <a:off x="8610188" y="6356821"/>
            <a:ext cx="2743563" cy="365001"/>
          </a:xfrm>
          <a:prstGeom prst="rect">
            <a:avLst/>
          </a:prstGeom>
        </p:spPr>
        <p:txBody>
          <a:bodyPr vert="horz" lIns="91440" tIns="45720" rIns="91440" bIns="45720" rtlCol="0" anchor="ctr"/>
          <a:lstStyle>
            <a:lvl1pPr algn="r">
              <a:defRPr sz="844">
                <a:solidFill>
                  <a:schemeClr val="tx1">
                    <a:tint val="75000"/>
                  </a:schemeClr>
                </a:solidFill>
              </a:defRPr>
            </a:lvl1pPr>
          </a:lstStyle>
          <a:p>
            <a:fld id="{8891F8A6-FDBB-A34F-8650-67E0D2FBAF55}" type="slidenum">
              <a:rPr lang="x-none" smtClean="0"/>
              <a:t>‹#›</a:t>
            </a:fld>
            <a:endParaRPr lang="x-none"/>
          </a:p>
        </p:txBody>
      </p:sp>
    </p:spTree>
    <p:extLst>
      <p:ext uri="{BB962C8B-B14F-4D97-AF65-F5344CB8AC3E}">
        <p14:creationId xmlns:p14="http://schemas.microsoft.com/office/powerpoint/2010/main" val="395613051"/>
      </p:ext>
    </p:extLst>
  </p:cSld>
  <p:clrMap bg1="lt1" tx1="dk1" bg2="lt2" tx2="dk2" accent1="accent1" accent2="accent2" accent3="accent3" accent4="accent4" accent5="accent5" accent6="accent6" hlink="hlink" folHlink="folHlink"/>
  <p:sldLayoutIdLst>
    <p:sldLayoutId id="2147483777" r:id="rId1"/>
    <p:sldLayoutId id="2147483778" r:id="rId2"/>
    <p:sldLayoutId id="2147483779" r:id="rId3"/>
    <p:sldLayoutId id="2147483780" r:id="rId4"/>
    <p:sldLayoutId id="2147483781" r:id="rId5"/>
    <p:sldLayoutId id="2147483782" r:id="rId6"/>
    <p:sldLayoutId id="2147483783" r:id="rId7"/>
    <p:sldLayoutId id="2147483784" r:id="rId8"/>
    <p:sldLayoutId id="2147483785" r:id="rId9"/>
    <p:sldLayoutId id="2147483786" r:id="rId10"/>
    <p:sldLayoutId id="2147483787" r:id="rId11"/>
    <p:sldLayoutId id="2147483788" r:id="rId12"/>
    <p:sldLayoutId id="2147483789" r:id="rId13"/>
    <p:sldLayoutId id="2147483790" r:id="rId14"/>
  </p:sldLayoutIdLst>
  <p:txStyles>
    <p:titleStyle>
      <a:lvl1pPr algn="l" defTabSz="642915" rtl="0" eaLnBrk="1" latinLnBrk="0" hangingPunct="1">
        <a:lnSpc>
          <a:spcPct val="90000"/>
        </a:lnSpc>
        <a:spcBef>
          <a:spcPct val="0"/>
        </a:spcBef>
        <a:buNone/>
        <a:defRPr sz="3094" kern="1200">
          <a:solidFill>
            <a:schemeClr val="tx1"/>
          </a:solidFill>
          <a:latin typeface="+mj-lt"/>
          <a:ea typeface="+mj-ea"/>
          <a:cs typeface="+mj-cs"/>
        </a:defRPr>
      </a:lvl1pPr>
    </p:titleStyle>
    <p:bodyStyle>
      <a:lvl1pPr marL="160729" indent="-160729" algn="l" defTabSz="642915" rtl="0" eaLnBrk="1" latinLnBrk="0" hangingPunct="1">
        <a:lnSpc>
          <a:spcPct val="90000"/>
        </a:lnSpc>
        <a:spcBef>
          <a:spcPts val="703"/>
        </a:spcBef>
        <a:buFont typeface="Arial" panose="020B0604020202020204" pitchFamily="34" charset="0"/>
        <a:buChar char="•"/>
        <a:defRPr sz="1969" kern="1200">
          <a:solidFill>
            <a:schemeClr val="tx1"/>
          </a:solidFill>
          <a:latin typeface="+mn-lt"/>
          <a:ea typeface="+mn-ea"/>
          <a:cs typeface="+mn-cs"/>
        </a:defRPr>
      </a:lvl1pPr>
      <a:lvl2pPr marL="482186" indent="-160729" algn="l" defTabSz="642915" rtl="0" eaLnBrk="1" latinLnBrk="0" hangingPunct="1">
        <a:lnSpc>
          <a:spcPct val="90000"/>
        </a:lnSpc>
        <a:spcBef>
          <a:spcPts val="352"/>
        </a:spcBef>
        <a:buFont typeface="Arial" panose="020B0604020202020204" pitchFamily="34" charset="0"/>
        <a:buChar char="•"/>
        <a:defRPr sz="1687" kern="1200">
          <a:solidFill>
            <a:schemeClr val="tx1"/>
          </a:solidFill>
          <a:latin typeface="+mn-lt"/>
          <a:ea typeface="+mn-ea"/>
          <a:cs typeface="+mn-cs"/>
        </a:defRPr>
      </a:lvl2pPr>
      <a:lvl3pPr marL="803643" indent="-160729" algn="l" defTabSz="642915" rtl="0" eaLnBrk="1" latinLnBrk="0" hangingPunct="1">
        <a:lnSpc>
          <a:spcPct val="90000"/>
        </a:lnSpc>
        <a:spcBef>
          <a:spcPts val="352"/>
        </a:spcBef>
        <a:buFont typeface="Arial" panose="020B0604020202020204" pitchFamily="34" charset="0"/>
        <a:buChar char="•"/>
        <a:defRPr sz="1406" kern="1200">
          <a:solidFill>
            <a:schemeClr val="tx1"/>
          </a:solidFill>
          <a:latin typeface="+mn-lt"/>
          <a:ea typeface="+mn-ea"/>
          <a:cs typeface="+mn-cs"/>
        </a:defRPr>
      </a:lvl3pPr>
      <a:lvl4pPr marL="1125101"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4pPr>
      <a:lvl5pPr marL="1446558"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5pPr>
      <a:lvl6pPr marL="1768015"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6pPr>
      <a:lvl7pPr marL="2089473"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7pPr>
      <a:lvl8pPr marL="2410930"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8pPr>
      <a:lvl9pPr marL="2732387"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9pPr>
    </p:bodyStyle>
    <p:otherStyle>
      <a:defPPr>
        <a:defRPr lang="x-none"/>
      </a:defPPr>
      <a:lvl1pPr marL="0" algn="l" defTabSz="642915" rtl="0" eaLnBrk="1" latinLnBrk="0" hangingPunct="1">
        <a:defRPr sz="1266" kern="1200">
          <a:solidFill>
            <a:schemeClr val="tx1"/>
          </a:solidFill>
          <a:latin typeface="+mn-lt"/>
          <a:ea typeface="+mn-ea"/>
          <a:cs typeface="+mn-cs"/>
        </a:defRPr>
      </a:lvl1pPr>
      <a:lvl2pPr marL="321457" algn="l" defTabSz="642915" rtl="0" eaLnBrk="1" latinLnBrk="0" hangingPunct="1">
        <a:defRPr sz="1266" kern="1200">
          <a:solidFill>
            <a:schemeClr val="tx1"/>
          </a:solidFill>
          <a:latin typeface="+mn-lt"/>
          <a:ea typeface="+mn-ea"/>
          <a:cs typeface="+mn-cs"/>
        </a:defRPr>
      </a:lvl2pPr>
      <a:lvl3pPr marL="642915" algn="l" defTabSz="642915" rtl="0" eaLnBrk="1" latinLnBrk="0" hangingPunct="1">
        <a:defRPr sz="1266" kern="1200">
          <a:solidFill>
            <a:schemeClr val="tx1"/>
          </a:solidFill>
          <a:latin typeface="+mn-lt"/>
          <a:ea typeface="+mn-ea"/>
          <a:cs typeface="+mn-cs"/>
        </a:defRPr>
      </a:lvl3pPr>
      <a:lvl4pPr marL="964372" algn="l" defTabSz="642915" rtl="0" eaLnBrk="1" latinLnBrk="0" hangingPunct="1">
        <a:defRPr sz="1266" kern="1200">
          <a:solidFill>
            <a:schemeClr val="tx1"/>
          </a:solidFill>
          <a:latin typeface="+mn-lt"/>
          <a:ea typeface="+mn-ea"/>
          <a:cs typeface="+mn-cs"/>
        </a:defRPr>
      </a:lvl4pPr>
      <a:lvl5pPr marL="1285829" algn="l" defTabSz="642915" rtl="0" eaLnBrk="1" latinLnBrk="0" hangingPunct="1">
        <a:defRPr sz="1266" kern="1200">
          <a:solidFill>
            <a:schemeClr val="tx1"/>
          </a:solidFill>
          <a:latin typeface="+mn-lt"/>
          <a:ea typeface="+mn-ea"/>
          <a:cs typeface="+mn-cs"/>
        </a:defRPr>
      </a:lvl5pPr>
      <a:lvl6pPr marL="1607287" algn="l" defTabSz="642915" rtl="0" eaLnBrk="1" latinLnBrk="0" hangingPunct="1">
        <a:defRPr sz="1266" kern="1200">
          <a:solidFill>
            <a:schemeClr val="tx1"/>
          </a:solidFill>
          <a:latin typeface="+mn-lt"/>
          <a:ea typeface="+mn-ea"/>
          <a:cs typeface="+mn-cs"/>
        </a:defRPr>
      </a:lvl6pPr>
      <a:lvl7pPr marL="1928744" algn="l" defTabSz="642915" rtl="0" eaLnBrk="1" latinLnBrk="0" hangingPunct="1">
        <a:defRPr sz="1266" kern="1200">
          <a:solidFill>
            <a:schemeClr val="tx1"/>
          </a:solidFill>
          <a:latin typeface="+mn-lt"/>
          <a:ea typeface="+mn-ea"/>
          <a:cs typeface="+mn-cs"/>
        </a:defRPr>
      </a:lvl7pPr>
      <a:lvl8pPr marL="2250201" algn="l" defTabSz="642915" rtl="0" eaLnBrk="1" latinLnBrk="0" hangingPunct="1">
        <a:defRPr sz="1266" kern="1200">
          <a:solidFill>
            <a:schemeClr val="tx1"/>
          </a:solidFill>
          <a:latin typeface="+mn-lt"/>
          <a:ea typeface="+mn-ea"/>
          <a:cs typeface="+mn-cs"/>
        </a:defRPr>
      </a:lvl8pPr>
      <a:lvl9pPr marL="2571659" algn="l" defTabSz="642915" rtl="0" eaLnBrk="1" latinLnBrk="0" hangingPunct="1">
        <a:defRPr sz="1266"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410528570"/>
      </p:ext>
    </p:extLst>
  </p:cSld>
  <p:clrMap bg1="lt1" tx1="dk1" bg2="lt2" tx2="dk2" accent1="accent1" accent2="accent2" accent3="accent3" accent4="accent4" accent5="accent5" accent6="accent6" hlink="hlink" folHlink="folHlink"/>
  <p:sldLayoutIdLst>
    <p:sldLayoutId id="2147483900" r:id="rId1"/>
    <p:sldLayoutId id="2147483901" r:id="rId2"/>
    <p:sldLayoutId id="2147483902" r:id="rId3"/>
    <p:sldLayoutId id="2147483903" r:id="rId4"/>
    <p:sldLayoutId id="2147483904" r:id="rId5"/>
    <p:sldLayoutId id="2147483905" r:id="rId6"/>
  </p:sldLayoutIdLst>
  <p:hf hdr="0" ftr="0" dt="0"/>
  <p:txStyles>
    <p:titleStyle>
      <a:lvl1pPr algn="ctr" defTabSz="1250919" rtl="0" eaLnBrk="0" fontAlgn="base" hangingPunct="0">
        <a:spcBef>
          <a:spcPct val="0"/>
        </a:spcBef>
        <a:spcAft>
          <a:spcPct val="0"/>
        </a:spcAft>
        <a:defRPr sz="6000" kern="1200">
          <a:solidFill>
            <a:schemeClr val="tx1"/>
          </a:solidFill>
          <a:latin typeface="+mj-lt"/>
          <a:ea typeface="MS PGothic" pitchFamily="34" charset="-128"/>
          <a:cs typeface="+mj-cs"/>
        </a:defRPr>
      </a:lvl1pPr>
      <a:lvl2pPr algn="ctr" defTabSz="1250919" rtl="0" eaLnBrk="0" fontAlgn="base" hangingPunct="0">
        <a:spcBef>
          <a:spcPct val="0"/>
        </a:spcBef>
        <a:spcAft>
          <a:spcPct val="0"/>
        </a:spcAft>
        <a:defRPr sz="6000">
          <a:solidFill>
            <a:schemeClr val="tx1"/>
          </a:solidFill>
          <a:latin typeface="Times New Roman" pitchFamily="18" charset="0"/>
          <a:ea typeface="MS PGothic" pitchFamily="34" charset="-128"/>
        </a:defRPr>
      </a:lvl2pPr>
      <a:lvl3pPr algn="ctr" defTabSz="1250919" rtl="0" eaLnBrk="0" fontAlgn="base" hangingPunct="0">
        <a:spcBef>
          <a:spcPct val="0"/>
        </a:spcBef>
        <a:spcAft>
          <a:spcPct val="0"/>
        </a:spcAft>
        <a:defRPr sz="6000">
          <a:solidFill>
            <a:schemeClr val="tx1"/>
          </a:solidFill>
          <a:latin typeface="Times New Roman" pitchFamily="18" charset="0"/>
          <a:ea typeface="MS PGothic" pitchFamily="34" charset="-128"/>
        </a:defRPr>
      </a:lvl3pPr>
      <a:lvl4pPr algn="ctr" defTabSz="1250919" rtl="0" eaLnBrk="0" fontAlgn="base" hangingPunct="0">
        <a:spcBef>
          <a:spcPct val="0"/>
        </a:spcBef>
        <a:spcAft>
          <a:spcPct val="0"/>
        </a:spcAft>
        <a:defRPr sz="6000">
          <a:solidFill>
            <a:schemeClr val="tx1"/>
          </a:solidFill>
          <a:latin typeface="Times New Roman" pitchFamily="18" charset="0"/>
          <a:ea typeface="MS PGothic" pitchFamily="34" charset="-128"/>
        </a:defRPr>
      </a:lvl4pPr>
      <a:lvl5pPr algn="ctr" defTabSz="1250919" rtl="0" eaLnBrk="0" fontAlgn="base" hangingPunct="0">
        <a:spcBef>
          <a:spcPct val="0"/>
        </a:spcBef>
        <a:spcAft>
          <a:spcPct val="0"/>
        </a:spcAft>
        <a:defRPr sz="6000">
          <a:solidFill>
            <a:schemeClr val="tx1"/>
          </a:solidFill>
          <a:latin typeface="Times New Roman" pitchFamily="18" charset="0"/>
          <a:ea typeface="MS PGothic" pitchFamily="34" charset="-128"/>
        </a:defRPr>
      </a:lvl5pPr>
      <a:lvl6pPr marL="609585" algn="ctr" defTabSz="1250919" rtl="0" eaLnBrk="1" fontAlgn="base" hangingPunct="1">
        <a:spcBef>
          <a:spcPct val="0"/>
        </a:spcBef>
        <a:spcAft>
          <a:spcPct val="0"/>
        </a:spcAft>
        <a:defRPr sz="6000">
          <a:solidFill>
            <a:schemeClr val="tx1"/>
          </a:solidFill>
          <a:latin typeface="Times New Roman" pitchFamily="18" charset="0"/>
        </a:defRPr>
      </a:lvl6pPr>
      <a:lvl7pPr marL="1219170" algn="ctr" defTabSz="1250919" rtl="0" eaLnBrk="1" fontAlgn="base" hangingPunct="1">
        <a:spcBef>
          <a:spcPct val="0"/>
        </a:spcBef>
        <a:spcAft>
          <a:spcPct val="0"/>
        </a:spcAft>
        <a:defRPr sz="6000">
          <a:solidFill>
            <a:schemeClr val="tx1"/>
          </a:solidFill>
          <a:latin typeface="Times New Roman" pitchFamily="18" charset="0"/>
        </a:defRPr>
      </a:lvl7pPr>
      <a:lvl8pPr marL="1828754" algn="ctr" defTabSz="1250919" rtl="0" eaLnBrk="1" fontAlgn="base" hangingPunct="1">
        <a:spcBef>
          <a:spcPct val="0"/>
        </a:spcBef>
        <a:spcAft>
          <a:spcPct val="0"/>
        </a:spcAft>
        <a:defRPr sz="6000">
          <a:solidFill>
            <a:schemeClr val="tx1"/>
          </a:solidFill>
          <a:latin typeface="Times New Roman" pitchFamily="18" charset="0"/>
        </a:defRPr>
      </a:lvl8pPr>
      <a:lvl9pPr marL="2438339" algn="ctr" defTabSz="1250919" rtl="0" eaLnBrk="1" fontAlgn="base" hangingPunct="1">
        <a:spcBef>
          <a:spcPct val="0"/>
        </a:spcBef>
        <a:spcAft>
          <a:spcPct val="0"/>
        </a:spcAft>
        <a:defRPr sz="6000">
          <a:solidFill>
            <a:schemeClr val="tx1"/>
          </a:solidFill>
          <a:latin typeface="Times New Roman" pitchFamily="18" charset="0"/>
        </a:defRPr>
      </a:lvl9pPr>
    </p:titleStyle>
    <p:bodyStyle>
      <a:lvl1pPr marL="467772" indent="-467772" algn="l" defTabSz="1250919" rtl="0" eaLnBrk="0" fontAlgn="base" hangingPunct="0">
        <a:spcBef>
          <a:spcPct val="20000"/>
        </a:spcBef>
        <a:spcAft>
          <a:spcPct val="0"/>
        </a:spcAft>
        <a:buFont typeface="Arial" pitchFamily="34" charset="0"/>
        <a:buChar char="•"/>
        <a:defRPr sz="4400" kern="1200">
          <a:solidFill>
            <a:schemeClr val="tx1"/>
          </a:solidFill>
          <a:latin typeface="+mn-lt"/>
          <a:ea typeface="MS PGothic" pitchFamily="34" charset="-128"/>
          <a:cs typeface="+mn-cs"/>
        </a:defRPr>
      </a:lvl1pPr>
      <a:lvl2pPr marL="1015975" indent="-389457" algn="l" defTabSz="1250919" rtl="0" eaLnBrk="0" fontAlgn="base" hangingPunct="0">
        <a:spcBef>
          <a:spcPct val="20000"/>
        </a:spcBef>
        <a:spcAft>
          <a:spcPct val="0"/>
        </a:spcAft>
        <a:buFont typeface="Arial" pitchFamily="34" charset="0"/>
        <a:buChar char="–"/>
        <a:defRPr sz="3867" kern="1200">
          <a:solidFill>
            <a:schemeClr val="tx1"/>
          </a:solidFill>
          <a:latin typeface="+mn-lt"/>
          <a:ea typeface="MS PGothic" pitchFamily="34" charset="-128"/>
          <a:cs typeface="+mn-cs"/>
        </a:defRPr>
      </a:lvl2pPr>
      <a:lvl3pPr marL="1564178" indent="-311143" algn="l" defTabSz="1250919" rtl="0" eaLnBrk="0" fontAlgn="base" hangingPunct="0">
        <a:spcBef>
          <a:spcPct val="20000"/>
        </a:spcBef>
        <a:spcAft>
          <a:spcPct val="0"/>
        </a:spcAft>
        <a:buFont typeface="Arial" pitchFamily="34" charset="0"/>
        <a:buChar char="•"/>
        <a:defRPr sz="3333" kern="1200">
          <a:solidFill>
            <a:schemeClr val="tx1"/>
          </a:solidFill>
          <a:latin typeface="+mn-lt"/>
          <a:ea typeface="MS PGothic" pitchFamily="34" charset="-128"/>
          <a:cs typeface="+mn-cs"/>
        </a:defRPr>
      </a:lvl3pPr>
      <a:lvl4pPr marL="2190696" indent="-311143" algn="l" defTabSz="1250919" rtl="0" eaLnBrk="0" fontAlgn="base" hangingPunct="0">
        <a:spcBef>
          <a:spcPct val="20000"/>
        </a:spcBef>
        <a:spcAft>
          <a:spcPct val="0"/>
        </a:spcAft>
        <a:buFont typeface="Arial" pitchFamily="34" charset="0"/>
        <a:buChar char="–"/>
        <a:defRPr sz="2533" kern="1200">
          <a:solidFill>
            <a:schemeClr val="tx1"/>
          </a:solidFill>
          <a:latin typeface="+mn-lt"/>
          <a:ea typeface="MS PGothic" pitchFamily="34" charset="-128"/>
          <a:cs typeface="+mn-cs"/>
        </a:defRPr>
      </a:lvl4pPr>
      <a:lvl5pPr marL="2817214" indent="-311143" algn="l" defTabSz="1250919" rtl="0" eaLnBrk="0" fontAlgn="base" hangingPunct="0">
        <a:spcBef>
          <a:spcPct val="20000"/>
        </a:spcBef>
        <a:spcAft>
          <a:spcPct val="0"/>
        </a:spcAft>
        <a:buFont typeface="Arial" pitchFamily="34" charset="0"/>
        <a:buChar char="»"/>
        <a:defRPr sz="2533" kern="1200">
          <a:solidFill>
            <a:schemeClr val="tx1"/>
          </a:solidFill>
          <a:latin typeface="+mn-lt"/>
          <a:ea typeface="MS PGothic" pitchFamily="34" charset="-128"/>
          <a:cs typeface="+mn-cs"/>
        </a:defRPr>
      </a:lvl5pPr>
      <a:lvl6pPr marL="3445027" indent="-313183" algn="l" defTabSz="1252735" rtl="0" eaLnBrk="1" latinLnBrk="0" hangingPunct="1">
        <a:spcBef>
          <a:spcPct val="20000"/>
        </a:spcBef>
        <a:buFont typeface="Arial" pitchFamily="34" charset="0"/>
        <a:buChar char="•"/>
        <a:defRPr sz="2533" kern="1200">
          <a:solidFill>
            <a:schemeClr val="tx1"/>
          </a:solidFill>
          <a:latin typeface="+mn-lt"/>
          <a:ea typeface="+mn-ea"/>
          <a:cs typeface="+mn-cs"/>
        </a:defRPr>
      </a:lvl6pPr>
      <a:lvl7pPr marL="4071394" indent="-313183" algn="l" defTabSz="1252735" rtl="0" eaLnBrk="1" latinLnBrk="0" hangingPunct="1">
        <a:spcBef>
          <a:spcPct val="20000"/>
        </a:spcBef>
        <a:buFont typeface="Arial" pitchFamily="34" charset="0"/>
        <a:buChar char="•"/>
        <a:defRPr sz="2533" kern="1200">
          <a:solidFill>
            <a:schemeClr val="tx1"/>
          </a:solidFill>
          <a:latin typeface="+mn-lt"/>
          <a:ea typeface="+mn-ea"/>
          <a:cs typeface="+mn-cs"/>
        </a:defRPr>
      </a:lvl7pPr>
      <a:lvl8pPr marL="4697765" indent="-313183" algn="l" defTabSz="1252735" rtl="0" eaLnBrk="1" latinLnBrk="0" hangingPunct="1">
        <a:spcBef>
          <a:spcPct val="20000"/>
        </a:spcBef>
        <a:buFont typeface="Arial" pitchFamily="34" charset="0"/>
        <a:buChar char="•"/>
        <a:defRPr sz="2533" kern="1200">
          <a:solidFill>
            <a:schemeClr val="tx1"/>
          </a:solidFill>
          <a:latin typeface="+mn-lt"/>
          <a:ea typeface="+mn-ea"/>
          <a:cs typeface="+mn-cs"/>
        </a:defRPr>
      </a:lvl8pPr>
      <a:lvl9pPr marL="5324130" indent="-313183" algn="l" defTabSz="1252735" rtl="0" eaLnBrk="1" latinLnBrk="0" hangingPunct="1">
        <a:spcBef>
          <a:spcPct val="20000"/>
        </a:spcBef>
        <a:buFont typeface="Arial" pitchFamily="34" charset="0"/>
        <a:buChar char="•"/>
        <a:defRPr sz="2533" kern="1200">
          <a:solidFill>
            <a:schemeClr val="tx1"/>
          </a:solidFill>
          <a:latin typeface="+mn-lt"/>
          <a:ea typeface="+mn-ea"/>
          <a:cs typeface="+mn-cs"/>
        </a:defRPr>
      </a:lvl9pPr>
    </p:bodyStyle>
    <p:otherStyle>
      <a:defPPr>
        <a:defRPr lang="en-US"/>
      </a:defPPr>
      <a:lvl1pPr marL="0" algn="l" defTabSz="1252735" rtl="0" eaLnBrk="1" latinLnBrk="0" hangingPunct="1">
        <a:defRPr sz="2267" kern="1200">
          <a:solidFill>
            <a:schemeClr val="tx1"/>
          </a:solidFill>
          <a:latin typeface="+mn-lt"/>
          <a:ea typeface="+mn-ea"/>
          <a:cs typeface="+mn-cs"/>
        </a:defRPr>
      </a:lvl1pPr>
      <a:lvl2pPr marL="626368" algn="l" defTabSz="1252735" rtl="0" eaLnBrk="1" latinLnBrk="0" hangingPunct="1">
        <a:defRPr sz="2267" kern="1200">
          <a:solidFill>
            <a:schemeClr val="tx1"/>
          </a:solidFill>
          <a:latin typeface="+mn-lt"/>
          <a:ea typeface="+mn-ea"/>
          <a:cs typeface="+mn-cs"/>
        </a:defRPr>
      </a:lvl2pPr>
      <a:lvl3pPr marL="1252735" algn="l" defTabSz="1252735" rtl="0" eaLnBrk="1" latinLnBrk="0" hangingPunct="1">
        <a:defRPr sz="2267" kern="1200">
          <a:solidFill>
            <a:schemeClr val="tx1"/>
          </a:solidFill>
          <a:latin typeface="+mn-lt"/>
          <a:ea typeface="+mn-ea"/>
          <a:cs typeface="+mn-cs"/>
        </a:defRPr>
      </a:lvl3pPr>
      <a:lvl4pPr marL="1879106" algn="l" defTabSz="1252735" rtl="0" eaLnBrk="1" latinLnBrk="0" hangingPunct="1">
        <a:defRPr sz="2267" kern="1200">
          <a:solidFill>
            <a:schemeClr val="tx1"/>
          </a:solidFill>
          <a:latin typeface="+mn-lt"/>
          <a:ea typeface="+mn-ea"/>
          <a:cs typeface="+mn-cs"/>
        </a:defRPr>
      </a:lvl4pPr>
      <a:lvl5pPr marL="2505473" algn="l" defTabSz="1252735" rtl="0" eaLnBrk="1" latinLnBrk="0" hangingPunct="1">
        <a:defRPr sz="2267" kern="1200">
          <a:solidFill>
            <a:schemeClr val="tx1"/>
          </a:solidFill>
          <a:latin typeface="+mn-lt"/>
          <a:ea typeface="+mn-ea"/>
          <a:cs typeface="+mn-cs"/>
        </a:defRPr>
      </a:lvl5pPr>
      <a:lvl6pPr marL="3131842" algn="l" defTabSz="1252735" rtl="0" eaLnBrk="1" latinLnBrk="0" hangingPunct="1">
        <a:defRPr sz="2267" kern="1200">
          <a:solidFill>
            <a:schemeClr val="tx1"/>
          </a:solidFill>
          <a:latin typeface="+mn-lt"/>
          <a:ea typeface="+mn-ea"/>
          <a:cs typeface="+mn-cs"/>
        </a:defRPr>
      </a:lvl6pPr>
      <a:lvl7pPr marL="3758211" algn="l" defTabSz="1252735" rtl="0" eaLnBrk="1" latinLnBrk="0" hangingPunct="1">
        <a:defRPr sz="2267" kern="1200">
          <a:solidFill>
            <a:schemeClr val="tx1"/>
          </a:solidFill>
          <a:latin typeface="+mn-lt"/>
          <a:ea typeface="+mn-ea"/>
          <a:cs typeface="+mn-cs"/>
        </a:defRPr>
      </a:lvl7pPr>
      <a:lvl8pPr marL="4384577" algn="l" defTabSz="1252735" rtl="0" eaLnBrk="1" latinLnBrk="0" hangingPunct="1">
        <a:defRPr sz="2267" kern="1200">
          <a:solidFill>
            <a:schemeClr val="tx1"/>
          </a:solidFill>
          <a:latin typeface="+mn-lt"/>
          <a:ea typeface="+mn-ea"/>
          <a:cs typeface="+mn-cs"/>
        </a:defRPr>
      </a:lvl8pPr>
      <a:lvl9pPr marL="5010948" algn="l" defTabSz="1252735" rtl="0" eaLnBrk="1" latinLnBrk="0" hangingPunct="1">
        <a:defRPr sz="2267"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35"/>
        <p:cNvGrpSpPr/>
        <p:nvPr/>
      </p:nvGrpSpPr>
      <p:grpSpPr>
        <a:xfrm>
          <a:off x="0" y="0"/>
          <a:ext cx="0" cy="0"/>
          <a:chOff x="0" y="0"/>
          <a:chExt cx="0" cy="0"/>
        </a:xfrm>
      </p:grpSpPr>
      <p:pic>
        <p:nvPicPr>
          <p:cNvPr id="36" name="Google Shape;36;p37"/>
          <p:cNvPicPr preferRelativeResize="0"/>
          <p:nvPr/>
        </p:nvPicPr>
        <p:blipFill rotWithShape="1">
          <a:blip r:embed="rId4">
            <a:alphaModFix/>
          </a:blip>
          <a:srcRect/>
          <a:stretch/>
        </p:blipFill>
        <p:spPr>
          <a:xfrm>
            <a:off x="395287" y="0"/>
            <a:ext cx="2347912" cy="1957387"/>
          </a:xfrm>
          <a:prstGeom prst="rect">
            <a:avLst/>
          </a:prstGeom>
          <a:noFill/>
          <a:ln>
            <a:noFill/>
          </a:ln>
        </p:spPr>
      </p:pic>
      <p:sp>
        <p:nvSpPr>
          <p:cNvPr id="37" name="Google Shape;37;p37"/>
          <p:cNvSpPr txBox="1">
            <a:spLocks noGrp="1"/>
          </p:cNvSpPr>
          <p:nvPr>
            <p:ph type="title"/>
          </p:nvPr>
        </p:nvSpPr>
        <p:spPr>
          <a:xfrm>
            <a:off x="609600" y="274637"/>
            <a:ext cx="10972800" cy="1143000"/>
          </a:xfrm>
          <a:prstGeom prst="rect">
            <a:avLst/>
          </a:prstGeom>
          <a:noFill/>
          <a:ln>
            <a:noFill/>
          </a:ln>
        </p:spPr>
        <p:txBody>
          <a:bodyPr spcFirstLastPara="1" wrap="square" lIns="93950" tIns="46975" rIns="93950" bIns="46975" anchor="ctr" anchorCtr="0">
            <a:noAutofit/>
          </a:bodyPr>
          <a:lstStyle>
            <a:lvl1pPr marR="0" lvl="0"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1pPr>
            <a:lvl2pPr marR="0" lvl="1"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2pPr>
            <a:lvl3pPr marR="0" lvl="2"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3pPr>
            <a:lvl4pPr marR="0" lvl="3"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4pPr>
            <a:lvl5pPr marR="0" lvl="4"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5pPr>
            <a:lvl6pPr marR="0" lvl="5"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6pPr>
            <a:lvl7pPr marR="0" lvl="6"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7pPr>
            <a:lvl8pPr marR="0" lvl="7"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8pPr>
            <a:lvl9pPr marR="0" lvl="8"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9pPr>
          </a:lstStyle>
          <a:p>
            <a:endParaRPr/>
          </a:p>
        </p:txBody>
      </p:sp>
      <p:sp>
        <p:nvSpPr>
          <p:cNvPr id="38" name="Google Shape;38;p37"/>
          <p:cNvSpPr txBox="1">
            <a:spLocks noGrp="1"/>
          </p:cNvSpPr>
          <p:nvPr>
            <p:ph type="body" idx="1"/>
          </p:nvPr>
        </p:nvSpPr>
        <p:spPr>
          <a:xfrm>
            <a:off x="609600" y="1600200"/>
            <a:ext cx="10972800" cy="4525962"/>
          </a:xfrm>
          <a:prstGeom prst="rect">
            <a:avLst/>
          </a:prstGeom>
          <a:noFill/>
          <a:ln>
            <a:noFill/>
          </a:ln>
        </p:spPr>
        <p:txBody>
          <a:bodyPr spcFirstLastPara="1" wrap="square" lIns="93950" tIns="46975" rIns="93950" bIns="46975" anchor="t" anchorCtr="0">
            <a:noAutofit/>
          </a:bodyPr>
          <a:lstStyle>
            <a:lvl1pPr marL="457200" marR="0" lvl="0" indent="-438150" algn="l" rtl="0">
              <a:lnSpc>
                <a:spcPct val="100000"/>
              </a:lnSpc>
              <a:spcBef>
                <a:spcPts val="660"/>
              </a:spcBef>
              <a:spcAft>
                <a:spcPts val="0"/>
              </a:spcAft>
              <a:buClr>
                <a:schemeClr val="dk1"/>
              </a:buClr>
              <a:buSzPts val="3300"/>
              <a:buFont typeface="Arial"/>
              <a:buChar char="•"/>
              <a:defRPr sz="3300" b="0" i="0" u="none" strike="noStrike" cap="none">
                <a:solidFill>
                  <a:schemeClr val="dk1"/>
                </a:solidFill>
                <a:latin typeface="Times New Roman"/>
                <a:ea typeface="Times New Roman"/>
                <a:cs typeface="Times New Roman"/>
                <a:sym typeface="Times New Roman"/>
              </a:defRPr>
            </a:lvl1pPr>
            <a:lvl2pPr marL="914400" marR="0" lvl="1" indent="-412750" algn="l" rtl="0">
              <a:lnSpc>
                <a:spcPct val="100000"/>
              </a:lnSpc>
              <a:spcBef>
                <a:spcPts val="580"/>
              </a:spcBef>
              <a:spcAft>
                <a:spcPts val="0"/>
              </a:spcAft>
              <a:buClr>
                <a:schemeClr val="dk1"/>
              </a:buClr>
              <a:buSzPts val="2900"/>
              <a:buFont typeface="Arial"/>
              <a:buChar char="–"/>
              <a:defRPr sz="2900" b="0" i="0" u="none" strike="noStrike" cap="none">
                <a:solidFill>
                  <a:schemeClr val="dk1"/>
                </a:solidFill>
                <a:latin typeface="Times New Roman"/>
                <a:ea typeface="Times New Roman"/>
                <a:cs typeface="Times New Roman"/>
                <a:sym typeface="Times New Roman"/>
              </a:defRPr>
            </a:lvl2pPr>
            <a:lvl3pPr marL="1371600" marR="0" lvl="2" indent="-387350" algn="l" rtl="0">
              <a:lnSpc>
                <a:spcPct val="100000"/>
              </a:lnSpc>
              <a:spcBef>
                <a:spcPts val="500"/>
              </a:spcBef>
              <a:spcAft>
                <a:spcPts val="0"/>
              </a:spcAft>
              <a:buClr>
                <a:schemeClr val="dk1"/>
              </a:buClr>
              <a:buSzPts val="2500"/>
              <a:buFont typeface="Arial"/>
              <a:buChar char="•"/>
              <a:defRPr sz="2500" b="0" i="0" u="none" strike="noStrike" cap="none">
                <a:solidFill>
                  <a:schemeClr val="dk1"/>
                </a:solidFill>
                <a:latin typeface="Times New Roman"/>
                <a:ea typeface="Times New Roman"/>
                <a:cs typeface="Times New Roman"/>
                <a:sym typeface="Times New Roman"/>
              </a:defRPr>
            </a:lvl3pPr>
            <a:lvl4pPr marL="1828800" marR="0" lvl="3"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4pPr>
            <a:lvl5pPr marL="2286000" marR="0" lvl="4"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5pPr>
            <a:lvl6pPr marL="2743200" marR="0" lvl="5"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6pPr>
            <a:lvl7pPr marL="3200400" marR="0" lvl="6"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7pPr>
            <a:lvl8pPr marL="3657600" marR="0" lvl="7"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8pPr>
            <a:lvl9pPr marL="4114800" marR="0" lvl="8"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9pPr>
          </a:lstStyle>
          <a:p>
            <a:endParaRPr/>
          </a:p>
        </p:txBody>
      </p:sp>
      <p:sp>
        <p:nvSpPr>
          <p:cNvPr id="39" name="Google Shape;39;p37"/>
          <p:cNvSpPr txBox="1">
            <a:spLocks noGrp="1"/>
          </p:cNvSpPr>
          <p:nvPr>
            <p:ph type="sldNum" idx="12"/>
          </p:nvPr>
        </p:nvSpPr>
        <p:spPr>
          <a:xfrm>
            <a:off x="11212512" y="6324600"/>
            <a:ext cx="573087" cy="304800"/>
          </a:xfrm>
          <a:prstGeom prst="rect">
            <a:avLst/>
          </a:prstGeom>
          <a:noFill/>
          <a:ln>
            <a:noFill/>
          </a:ln>
        </p:spPr>
        <p:txBody>
          <a:bodyPr spcFirstLastPara="1" wrap="square" lIns="93950" tIns="46975" rIns="93950" bIns="46975" anchor="ctr" anchorCtr="0">
            <a:noAutofit/>
          </a:bodyPr>
          <a:lstStyle>
            <a:lvl1pPr marL="0" marR="0" lvl="0"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1pPr>
            <a:lvl2pPr marL="0" marR="0" lvl="1"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2pPr>
            <a:lvl3pPr marL="0" marR="0" lvl="2"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3pPr>
            <a:lvl4pPr marL="0" marR="0" lvl="3"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4pPr>
            <a:lvl5pPr marL="0" marR="0" lvl="4"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5pPr>
            <a:lvl6pPr marL="0" marR="0" lvl="5"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6pPr>
            <a:lvl7pPr marL="0" marR="0" lvl="6"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7pPr>
            <a:lvl8pPr marL="0" marR="0" lvl="7"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8pPr>
            <a:lvl9pPr marL="0" marR="0" lvl="8"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9pPr>
          </a:lstStyle>
          <a:p>
            <a:pPr marL="0" lvl="0" indent="0" algn="r" rtl="0">
              <a:spcBef>
                <a:spcPts val="0"/>
              </a:spcBef>
              <a:spcAft>
                <a:spcPts val="0"/>
              </a:spcAft>
              <a:buNone/>
            </a:pPr>
            <a:fld id="{00000000-1234-1234-1234-123412341234}" type="slidenum">
              <a:rPr lang="lv"/>
              <a:t>‹#›</a:t>
            </a:fld>
            <a:endParaRPr sz="1400">
              <a:solidFill>
                <a:srgbClr val="000000"/>
              </a:solidFill>
              <a:latin typeface="Arial"/>
              <a:ea typeface="Arial"/>
              <a:cs typeface="Arial"/>
              <a:sym typeface="Arial"/>
            </a:endParaRPr>
          </a:p>
        </p:txBody>
      </p:sp>
    </p:spTree>
    <p:extLst>
      <p:ext uri="{BB962C8B-B14F-4D97-AF65-F5344CB8AC3E}">
        <p14:creationId xmlns:p14="http://schemas.microsoft.com/office/powerpoint/2010/main" val="1442537896"/>
      </p:ext>
    </p:extLst>
  </p:cSld>
  <p:clrMap bg1="lt1" tx1="dk1" bg2="dk2" tx2="lt2" accent1="accent1" accent2="accent2" accent3="accent3" accent4="accent4" accent5="accent5" accent6="accent6" hlink="hlink" folHlink="folHlink"/>
  <p:sldLayoutIdLst>
    <p:sldLayoutId id="2147483907" r:id="rId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F404DA1C-108B-4B9A-9E15-7AFB00F27D08}"/>
              </a:ext>
            </a:extLst>
          </p:cNvPr>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957" tIns="46979" rIns="93957" bIns="46979" numCol="1" anchor="ctr" anchorCtr="0" compatLnSpc="1">
            <a:prstTxWarp prst="textNoShape">
              <a:avLst/>
            </a:prstTxWarp>
          </a:bodyPr>
          <a:lstStyle/>
          <a:p>
            <a:pPr lvl="0"/>
            <a:r>
              <a:rPr lang="en-US" altLang="lv-LV"/>
              <a:t>Click to edit Master title style</a:t>
            </a:r>
          </a:p>
        </p:txBody>
      </p:sp>
      <p:sp>
        <p:nvSpPr>
          <p:cNvPr id="1027" name="Text Placeholder 2">
            <a:extLst>
              <a:ext uri="{FF2B5EF4-FFF2-40B4-BE49-F238E27FC236}">
                <a16:creationId xmlns:a16="http://schemas.microsoft.com/office/drawing/2014/main" id="{5AA6B3FB-7A0A-4DEE-8514-B2571401BF78}"/>
              </a:ext>
            </a:extLst>
          </p:cNvPr>
          <p:cNvSpPr>
            <a:spLocks noGrp="1"/>
          </p:cNvSpPr>
          <p:nvPr>
            <p:ph type="body" idx="1"/>
          </p:nvPr>
        </p:nvSpPr>
        <p:spPr bwMode="auto">
          <a:xfrm>
            <a:off x="609600" y="1600200"/>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957" tIns="46979" rIns="93957" bIns="46979" numCol="1" anchor="t" anchorCtr="0" compatLnSpc="1">
            <a:prstTxWarp prst="textNoShape">
              <a:avLst/>
            </a:prstTxWarp>
          </a:bodyPr>
          <a:lstStyle/>
          <a:p>
            <a:pPr lvl="0"/>
            <a:r>
              <a:rPr lang="en-US" altLang="lv-LV"/>
              <a:t>Click to edit Master text styles</a:t>
            </a:r>
          </a:p>
          <a:p>
            <a:pPr lvl="1"/>
            <a:r>
              <a:rPr lang="en-US" altLang="lv-LV"/>
              <a:t>Second level</a:t>
            </a:r>
          </a:p>
          <a:p>
            <a:pPr lvl="2"/>
            <a:r>
              <a:rPr lang="en-US" altLang="lv-LV"/>
              <a:t>Third level</a:t>
            </a:r>
          </a:p>
          <a:p>
            <a:pPr lvl="3"/>
            <a:r>
              <a:rPr lang="en-US" altLang="lv-LV"/>
              <a:t>Fourth level</a:t>
            </a:r>
          </a:p>
          <a:p>
            <a:pPr lvl="4"/>
            <a:r>
              <a:rPr lang="en-US" altLang="lv-LV"/>
              <a:t>Fifth level</a:t>
            </a:r>
          </a:p>
        </p:txBody>
      </p:sp>
      <p:sp>
        <p:nvSpPr>
          <p:cNvPr id="4" name="Date Placeholder 3">
            <a:extLst>
              <a:ext uri="{FF2B5EF4-FFF2-40B4-BE49-F238E27FC236}">
                <a16:creationId xmlns:a16="http://schemas.microsoft.com/office/drawing/2014/main" id="{F4D77352-6957-4DCA-8333-0B27B383CA07}"/>
              </a:ext>
            </a:extLst>
          </p:cNvPr>
          <p:cNvSpPr>
            <a:spLocks noGrp="1"/>
          </p:cNvSpPr>
          <p:nvPr>
            <p:ph type="dt" sz="half" idx="2"/>
          </p:nvPr>
        </p:nvSpPr>
        <p:spPr>
          <a:xfrm>
            <a:off x="609600" y="6356350"/>
            <a:ext cx="2844800" cy="365125"/>
          </a:xfrm>
          <a:prstGeom prst="rect">
            <a:avLst/>
          </a:prstGeom>
        </p:spPr>
        <p:txBody>
          <a:bodyPr vert="horz" lIns="93957" tIns="46979" rIns="93957" bIns="46979" rtlCol="0" anchor="ctr"/>
          <a:lstStyle>
            <a:lvl1pPr algn="l" defTabSz="939575" eaLnBrk="1" fontAlgn="auto" hangingPunct="1">
              <a:spcBef>
                <a:spcPts val="0"/>
              </a:spcBef>
              <a:spcAft>
                <a:spcPts val="0"/>
              </a:spcAft>
              <a:defRPr sz="1200">
                <a:solidFill>
                  <a:schemeClr val="tx1">
                    <a:tint val="75000"/>
                  </a:schemeClr>
                </a:solidFill>
                <a:latin typeface="+mn-lt"/>
                <a:cs typeface="+mn-cs"/>
              </a:defRPr>
            </a:lvl1pPr>
          </a:lstStyle>
          <a:p>
            <a:pPr>
              <a:defRPr/>
            </a:pPr>
            <a:fld id="{413C3402-B4CF-4E0A-B1AC-58845FAEBFE8}" type="datetime1">
              <a:rPr lang="en-US"/>
              <a:pPr>
                <a:defRPr/>
              </a:pPr>
              <a:t>2/19/2025</a:t>
            </a:fld>
            <a:endParaRPr lang="en-US"/>
          </a:p>
        </p:txBody>
      </p:sp>
      <p:sp>
        <p:nvSpPr>
          <p:cNvPr id="5" name="Footer Placeholder 4">
            <a:extLst>
              <a:ext uri="{FF2B5EF4-FFF2-40B4-BE49-F238E27FC236}">
                <a16:creationId xmlns:a16="http://schemas.microsoft.com/office/drawing/2014/main" id="{634BA068-C847-4FA5-913B-D95A006B8671}"/>
              </a:ext>
            </a:extLst>
          </p:cNvPr>
          <p:cNvSpPr>
            <a:spLocks noGrp="1"/>
          </p:cNvSpPr>
          <p:nvPr>
            <p:ph type="ftr" sz="quarter" idx="3"/>
          </p:nvPr>
        </p:nvSpPr>
        <p:spPr>
          <a:xfrm>
            <a:off x="4165600" y="6356350"/>
            <a:ext cx="3860800" cy="365125"/>
          </a:xfrm>
          <a:prstGeom prst="rect">
            <a:avLst/>
          </a:prstGeom>
        </p:spPr>
        <p:txBody>
          <a:bodyPr vert="horz" lIns="93957" tIns="46979" rIns="93957" bIns="46979" rtlCol="0" anchor="ctr"/>
          <a:lstStyle>
            <a:lvl1pPr algn="ctr" defTabSz="939575" eaLnBrk="1" fontAlgn="auto" hangingPunct="1">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a:extLst>
              <a:ext uri="{FF2B5EF4-FFF2-40B4-BE49-F238E27FC236}">
                <a16:creationId xmlns:a16="http://schemas.microsoft.com/office/drawing/2014/main" id="{6ED76D76-89D7-49E5-84B6-872233876D42}"/>
              </a:ext>
            </a:extLst>
          </p:cNvPr>
          <p:cNvSpPr>
            <a:spLocks noGrp="1"/>
          </p:cNvSpPr>
          <p:nvPr>
            <p:ph type="sldNum" sz="quarter" idx="4"/>
          </p:nvPr>
        </p:nvSpPr>
        <p:spPr>
          <a:xfrm>
            <a:off x="8737600" y="6356350"/>
            <a:ext cx="2844800" cy="365125"/>
          </a:xfrm>
          <a:prstGeom prst="rect">
            <a:avLst/>
          </a:prstGeom>
        </p:spPr>
        <p:txBody>
          <a:bodyPr vert="horz" wrap="square" lIns="93957" tIns="46979" rIns="93957" bIns="46979" numCol="1" anchor="ctr" anchorCtr="0" compatLnSpc="1">
            <a:prstTxWarp prst="textNoShape">
              <a:avLst/>
            </a:prstTxWarp>
          </a:bodyPr>
          <a:lstStyle>
            <a:lvl1pPr algn="r" eaLnBrk="1" hangingPunct="1">
              <a:defRPr sz="1200">
                <a:solidFill>
                  <a:srgbClr val="898989"/>
                </a:solidFill>
              </a:defRPr>
            </a:lvl1pPr>
          </a:lstStyle>
          <a:p>
            <a:pPr>
              <a:defRPr/>
            </a:pPr>
            <a:fld id="{97B9F516-C71F-41B2-988A-4CDDC11D72A9}" type="slidenum">
              <a:rPr lang="en-US" altLang="en-US"/>
              <a:pPr>
                <a:defRPr/>
              </a:pPr>
              <a:t>‹#›</a:t>
            </a:fld>
            <a:endParaRPr lang="en-US" altLang="en-US"/>
          </a:p>
        </p:txBody>
      </p:sp>
    </p:spTree>
    <p:extLst>
      <p:ext uri="{BB962C8B-B14F-4D97-AF65-F5344CB8AC3E}">
        <p14:creationId xmlns:p14="http://schemas.microsoft.com/office/powerpoint/2010/main" val="4278437469"/>
      </p:ext>
    </p:extLst>
  </p:cSld>
  <p:clrMap bg1="lt1" tx1="dk1" bg2="lt2" tx2="dk2" accent1="accent1" accent2="accent2" accent3="accent3" accent4="accent4" accent5="accent5" accent6="accent6" hlink="hlink" folHlink="folHlink"/>
  <p:sldLayoutIdLst>
    <p:sldLayoutId id="2147483909" r:id="rId1"/>
    <p:sldLayoutId id="2147483910" r:id="rId2"/>
    <p:sldLayoutId id="2147483911" r:id="rId3"/>
    <p:sldLayoutId id="2147483912" r:id="rId4"/>
    <p:sldLayoutId id="2147483913" r:id="rId5"/>
    <p:sldLayoutId id="2147483914" r:id="rId6"/>
    <p:sldLayoutId id="2147483915" r:id="rId7"/>
    <p:sldLayoutId id="2147483916" r:id="rId8"/>
    <p:sldLayoutId id="2147483917" r:id="rId9"/>
  </p:sldLayoutIdLst>
  <p:hf hdr="0" ftr="0" dt="0"/>
  <p:txStyles>
    <p:titleStyle>
      <a:lvl1pPr algn="ctr" defTabSz="938213" rtl="0" eaLnBrk="0" fontAlgn="base" hangingPunct="0">
        <a:spcBef>
          <a:spcPct val="0"/>
        </a:spcBef>
        <a:spcAft>
          <a:spcPct val="0"/>
        </a:spcAft>
        <a:defRPr sz="4500" kern="1200">
          <a:solidFill>
            <a:schemeClr val="tx1"/>
          </a:solidFill>
          <a:latin typeface="+mj-lt"/>
          <a:ea typeface="+mj-ea"/>
          <a:cs typeface="+mj-cs"/>
        </a:defRPr>
      </a:lvl1pPr>
      <a:lvl2pPr algn="ctr" defTabSz="938213" rtl="0" eaLnBrk="0" fontAlgn="base" hangingPunct="0">
        <a:spcBef>
          <a:spcPct val="0"/>
        </a:spcBef>
        <a:spcAft>
          <a:spcPct val="0"/>
        </a:spcAft>
        <a:defRPr sz="4500">
          <a:solidFill>
            <a:schemeClr val="tx1"/>
          </a:solidFill>
          <a:latin typeface="Times New Roman" pitchFamily="18" charset="0"/>
        </a:defRPr>
      </a:lvl2pPr>
      <a:lvl3pPr algn="ctr" defTabSz="938213" rtl="0" eaLnBrk="0" fontAlgn="base" hangingPunct="0">
        <a:spcBef>
          <a:spcPct val="0"/>
        </a:spcBef>
        <a:spcAft>
          <a:spcPct val="0"/>
        </a:spcAft>
        <a:defRPr sz="4500">
          <a:solidFill>
            <a:schemeClr val="tx1"/>
          </a:solidFill>
          <a:latin typeface="Times New Roman" pitchFamily="18" charset="0"/>
        </a:defRPr>
      </a:lvl3pPr>
      <a:lvl4pPr algn="ctr" defTabSz="938213" rtl="0" eaLnBrk="0" fontAlgn="base" hangingPunct="0">
        <a:spcBef>
          <a:spcPct val="0"/>
        </a:spcBef>
        <a:spcAft>
          <a:spcPct val="0"/>
        </a:spcAft>
        <a:defRPr sz="4500">
          <a:solidFill>
            <a:schemeClr val="tx1"/>
          </a:solidFill>
          <a:latin typeface="Times New Roman" pitchFamily="18" charset="0"/>
        </a:defRPr>
      </a:lvl4pPr>
      <a:lvl5pPr algn="ctr" defTabSz="938213" rtl="0" eaLnBrk="0" fontAlgn="base" hangingPunct="0">
        <a:spcBef>
          <a:spcPct val="0"/>
        </a:spcBef>
        <a:spcAft>
          <a:spcPct val="0"/>
        </a:spcAft>
        <a:defRPr sz="4500">
          <a:solidFill>
            <a:schemeClr val="tx1"/>
          </a:solidFill>
          <a:latin typeface="Times New Roman" pitchFamily="18" charset="0"/>
        </a:defRPr>
      </a:lvl5pPr>
      <a:lvl6pPr marL="457200" algn="ctr" defTabSz="938213" rtl="0" eaLnBrk="1" fontAlgn="base" hangingPunct="1">
        <a:spcBef>
          <a:spcPct val="0"/>
        </a:spcBef>
        <a:spcAft>
          <a:spcPct val="0"/>
        </a:spcAft>
        <a:defRPr sz="4500">
          <a:solidFill>
            <a:schemeClr val="tx1"/>
          </a:solidFill>
          <a:latin typeface="Times New Roman" pitchFamily="18" charset="0"/>
        </a:defRPr>
      </a:lvl6pPr>
      <a:lvl7pPr marL="914400" algn="ctr" defTabSz="938213" rtl="0" eaLnBrk="1" fontAlgn="base" hangingPunct="1">
        <a:spcBef>
          <a:spcPct val="0"/>
        </a:spcBef>
        <a:spcAft>
          <a:spcPct val="0"/>
        </a:spcAft>
        <a:defRPr sz="4500">
          <a:solidFill>
            <a:schemeClr val="tx1"/>
          </a:solidFill>
          <a:latin typeface="Times New Roman" pitchFamily="18" charset="0"/>
        </a:defRPr>
      </a:lvl7pPr>
      <a:lvl8pPr marL="1371600" algn="ctr" defTabSz="938213" rtl="0" eaLnBrk="1" fontAlgn="base" hangingPunct="1">
        <a:spcBef>
          <a:spcPct val="0"/>
        </a:spcBef>
        <a:spcAft>
          <a:spcPct val="0"/>
        </a:spcAft>
        <a:defRPr sz="4500">
          <a:solidFill>
            <a:schemeClr val="tx1"/>
          </a:solidFill>
          <a:latin typeface="Times New Roman" pitchFamily="18" charset="0"/>
        </a:defRPr>
      </a:lvl8pPr>
      <a:lvl9pPr marL="1828800" algn="ctr" defTabSz="938213" rtl="0" eaLnBrk="1" fontAlgn="base" hangingPunct="1">
        <a:spcBef>
          <a:spcPct val="0"/>
        </a:spcBef>
        <a:spcAft>
          <a:spcPct val="0"/>
        </a:spcAft>
        <a:defRPr sz="4500">
          <a:solidFill>
            <a:schemeClr val="tx1"/>
          </a:solidFill>
          <a:latin typeface="Times New Roman" pitchFamily="18" charset="0"/>
        </a:defRPr>
      </a:lvl9pPr>
    </p:titleStyle>
    <p:bodyStyle>
      <a:lvl1pPr marL="350838" indent="-350838" algn="l" defTabSz="938213" rtl="0" eaLnBrk="0" fontAlgn="base" hangingPunct="0">
        <a:spcBef>
          <a:spcPct val="20000"/>
        </a:spcBef>
        <a:spcAft>
          <a:spcPct val="0"/>
        </a:spcAft>
        <a:buFont typeface="Arial" panose="020B0604020202020204" pitchFamily="34" charset="0"/>
        <a:buChar char="•"/>
        <a:defRPr sz="3300" kern="1200">
          <a:solidFill>
            <a:schemeClr val="tx1"/>
          </a:solidFill>
          <a:latin typeface="+mn-lt"/>
          <a:ea typeface="+mn-ea"/>
          <a:cs typeface="+mn-cs"/>
        </a:defRPr>
      </a:lvl1pPr>
      <a:lvl2pPr marL="762000" indent="-292100" algn="l" defTabSz="938213" rtl="0" eaLnBrk="0" fontAlgn="base" hangingPunct="0">
        <a:spcBef>
          <a:spcPct val="20000"/>
        </a:spcBef>
        <a:spcAft>
          <a:spcPct val="0"/>
        </a:spcAft>
        <a:buFont typeface="Arial" panose="020B0604020202020204" pitchFamily="34" charset="0"/>
        <a:buChar char="–"/>
        <a:defRPr sz="2900" kern="1200">
          <a:solidFill>
            <a:schemeClr val="tx1"/>
          </a:solidFill>
          <a:latin typeface="+mn-lt"/>
          <a:ea typeface="+mn-ea"/>
          <a:cs typeface="+mn-cs"/>
        </a:defRPr>
      </a:lvl2pPr>
      <a:lvl3pPr marL="1173163" indent="-233363" algn="l" defTabSz="938213" rtl="0" eaLnBrk="0" fontAlgn="base" hangingPunct="0">
        <a:spcBef>
          <a:spcPct val="20000"/>
        </a:spcBef>
        <a:spcAft>
          <a:spcPct val="0"/>
        </a:spcAft>
        <a:buFont typeface="Arial" panose="020B0604020202020204" pitchFamily="34" charset="0"/>
        <a:buChar char="•"/>
        <a:defRPr sz="2500" kern="1200">
          <a:solidFill>
            <a:schemeClr val="tx1"/>
          </a:solidFill>
          <a:latin typeface="+mn-lt"/>
          <a:ea typeface="+mn-ea"/>
          <a:cs typeface="+mn-cs"/>
        </a:defRPr>
      </a:lvl3pPr>
      <a:lvl4pPr marL="1643063" indent="-233363" algn="l" defTabSz="938213" rtl="0" eaLnBrk="0" fontAlgn="base" hangingPunct="0">
        <a:spcBef>
          <a:spcPct val="20000"/>
        </a:spcBef>
        <a:spcAft>
          <a:spcPct val="0"/>
        </a:spcAft>
        <a:buFont typeface="Arial" panose="020B0604020202020204" pitchFamily="34" charset="0"/>
        <a:buChar char="–"/>
        <a:defRPr sz="1900" kern="1200">
          <a:solidFill>
            <a:schemeClr val="tx1"/>
          </a:solidFill>
          <a:latin typeface="+mn-lt"/>
          <a:ea typeface="+mn-ea"/>
          <a:cs typeface="+mn-cs"/>
        </a:defRPr>
      </a:lvl4pPr>
      <a:lvl5pPr marL="2112963" indent="-233363" algn="l" defTabSz="938213" rtl="0" eaLnBrk="0" fontAlgn="base" hangingPunct="0">
        <a:spcBef>
          <a:spcPct val="20000"/>
        </a:spcBef>
        <a:spcAft>
          <a:spcPct val="0"/>
        </a:spcAft>
        <a:buFont typeface="Arial" panose="020B0604020202020204" pitchFamily="34" charset="0"/>
        <a:buChar char="»"/>
        <a:defRPr sz="1900" kern="1200">
          <a:solidFill>
            <a:schemeClr val="tx1"/>
          </a:solidFill>
          <a:latin typeface="+mn-lt"/>
          <a:ea typeface="+mn-ea"/>
          <a:cs typeface="+mn-cs"/>
        </a:defRPr>
      </a:lvl5pPr>
      <a:lvl6pPr marL="2583835"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6pPr>
      <a:lvl7pPr marL="305362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7pPr>
      <a:lvl8pPr marL="352341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8pPr>
      <a:lvl9pPr marL="3993197"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9pPr>
    </p:bodyStyle>
    <p:otherStyle>
      <a:defPPr>
        <a:defRPr lang="en-US"/>
      </a:defPPr>
      <a:lvl1pPr marL="0" algn="l" defTabSz="939575" rtl="0" eaLnBrk="1" latinLnBrk="0" hangingPunct="1">
        <a:defRPr sz="1700" kern="1200">
          <a:solidFill>
            <a:schemeClr val="tx1"/>
          </a:solidFill>
          <a:latin typeface="+mn-lt"/>
          <a:ea typeface="+mn-ea"/>
          <a:cs typeface="+mn-cs"/>
        </a:defRPr>
      </a:lvl1pPr>
      <a:lvl2pPr marL="469788" algn="l" defTabSz="939575" rtl="0" eaLnBrk="1" latinLnBrk="0" hangingPunct="1">
        <a:defRPr sz="1700" kern="1200">
          <a:solidFill>
            <a:schemeClr val="tx1"/>
          </a:solidFill>
          <a:latin typeface="+mn-lt"/>
          <a:ea typeface="+mn-ea"/>
          <a:cs typeface="+mn-cs"/>
        </a:defRPr>
      </a:lvl2pPr>
      <a:lvl3pPr marL="939575" algn="l" defTabSz="939575" rtl="0" eaLnBrk="1" latinLnBrk="0" hangingPunct="1">
        <a:defRPr sz="1700" kern="1200">
          <a:solidFill>
            <a:schemeClr val="tx1"/>
          </a:solidFill>
          <a:latin typeface="+mn-lt"/>
          <a:ea typeface="+mn-ea"/>
          <a:cs typeface="+mn-cs"/>
        </a:defRPr>
      </a:lvl3pPr>
      <a:lvl4pPr marL="1409365" algn="l" defTabSz="939575" rtl="0" eaLnBrk="1" latinLnBrk="0" hangingPunct="1">
        <a:defRPr sz="1700" kern="1200">
          <a:solidFill>
            <a:schemeClr val="tx1"/>
          </a:solidFill>
          <a:latin typeface="+mn-lt"/>
          <a:ea typeface="+mn-ea"/>
          <a:cs typeface="+mn-cs"/>
        </a:defRPr>
      </a:lvl4pPr>
      <a:lvl5pPr marL="1879152" algn="l" defTabSz="939575" rtl="0" eaLnBrk="1" latinLnBrk="0" hangingPunct="1">
        <a:defRPr sz="1700" kern="1200">
          <a:solidFill>
            <a:schemeClr val="tx1"/>
          </a:solidFill>
          <a:latin typeface="+mn-lt"/>
          <a:ea typeface="+mn-ea"/>
          <a:cs typeface="+mn-cs"/>
        </a:defRPr>
      </a:lvl5pPr>
      <a:lvl6pPr marL="2348940" algn="l" defTabSz="939575" rtl="0" eaLnBrk="1" latinLnBrk="0" hangingPunct="1">
        <a:defRPr sz="1700" kern="1200">
          <a:solidFill>
            <a:schemeClr val="tx1"/>
          </a:solidFill>
          <a:latin typeface="+mn-lt"/>
          <a:ea typeface="+mn-ea"/>
          <a:cs typeface="+mn-cs"/>
        </a:defRPr>
      </a:lvl6pPr>
      <a:lvl7pPr marL="2818729" algn="l" defTabSz="939575" rtl="0" eaLnBrk="1" latinLnBrk="0" hangingPunct="1">
        <a:defRPr sz="1700" kern="1200">
          <a:solidFill>
            <a:schemeClr val="tx1"/>
          </a:solidFill>
          <a:latin typeface="+mn-lt"/>
          <a:ea typeface="+mn-ea"/>
          <a:cs typeface="+mn-cs"/>
        </a:defRPr>
      </a:lvl7pPr>
      <a:lvl8pPr marL="3288515" algn="l" defTabSz="939575" rtl="0" eaLnBrk="1" latinLnBrk="0" hangingPunct="1">
        <a:defRPr sz="1700" kern="1200">
          <a:solidFill>
            <a:schemeClr val="tx1"/>
          </a:solidFill>
          <a:latin typeface="+mn-lt"/>
          <a:ea typeface="+mn-ea"/>
          <a:cs typeface="+mn-cs"/>
        </a:defRPr>
      </a:lvl8pPr>
      <a:lvl9pPr marL="3758305" algn="l" defTabSz="939575" rtl="0" eaLnBrk="1" latinLnBrk="0" hangingPunct="1">
        <a:defRPr sz="17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blipFill>
          <a:blip r:embed="rId5">
            <a:alphaModFix/>
          </a:blip>
          <a:stretch>
            <a:fillRect/>
          </a:stretch>
        </a:blipFill>
        <a:effectLst/>
      </p:bgPr>
    </p:bg>
    <p:spTree>
      <p:nvGrpSpPr>
        <p:cNvPr id="1" name="Shape 19"/>
        <p:cNvGrpSpPr/>
        <p:nvPr/>
      </p:nvGrpSpPr>
      <p:grpSpPr>
        <a:xfrm>
          <a:off x="0" y="0"/>
          <a:ext cx="0" cy="0"/>
          <a:chOff x="0" y="0"/>
          <a:chExt cx="0" cy="0"/>
        </a:xfrm>
      </p:grpSpPr>
      <p:pic>
        <p:nvPicPr>
          <p:cNvPr id="20" name="Google Shape;20;p35"/>
          <p:cNvPicPr preferRelativeResize="0"/>
          <p:nvPr/>
        </p:nvPicPr>
        <p:blipFill rotWithShape="1">
          <a:blip r:embed="rId6">
            <a:alphaModFix/>
          </a:blip>
          <a:srcRect/>
          <a:stretch/>
        </p:blipFill>
        <p:spPr>
          <a:xfrm>
            <a:off x="1069975" y="0"/>
            <a:ext cx="998537" cy="1417637"/>
          </a:xfrm>
          <a:prstGeom prst="rect">
            <a:avLst/>
          </a:prstGeom>
          <a:noFill/>
          <a:ln>
            <a:noFill/>
          </a:ln>
        </p:spPr>
      </p:pic>
      <p:sp>
        <p:nvSpPr>
          <p:cNvPr id="21" name="Google Shape;21;p35"/>
          <p:cNvSpPr txBox="1">
            <a:spLocks noGrp="1"/>
          </p:cNvSpPr>
          <p:nvPr>
            <p:ph type="title"/>
          </p:nvPr>
        </p:nvSpPr>
        <p:spPr>
          <a:xfrm>
            <a:off x="609600" y="274637"/>
            <a:ext cx="10972800" cy="1143000"/>
          </a:xfrm>
          <a:prstGeom prst="rect">
            <a:avLst/>
          </a:prstGeom>
          <a:noFill/>
          <a:ln>
            <a:noFill/>
          </a:ln>
        </p:spPr>
        <p:txBody>
          <a:bodyPr spcFirstLastPara="1" wrap="square" lIns="93950" tIns="46975" rIns="93950" bIns="46975" anchor="ctr" anchorCtr="0">
            <a:noAutofit/>
          </a:bodyPr>
          <a:lstStyle>
            <a:lvl1pPr marR="0" lvl="0"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1pPr>
            <a:lvl2pPr marR="0" lvl="1"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2pPr>
            <a:lvl3pPr marR="0" lvl="2"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3pPr>
            <a:lvl4pPr marR="0" lvl="3"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4pPr>
            <a:lvl5pPr marR="0" lvl="4"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5pPr>
            <a:lvl6pPr marR="0" lvl="5"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6pPr>
            <a:lvl7pPr marR="0" lvl="6"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7pPr>
            <a:lvl8pPr marR="0" lvl="7"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8pPr>
            <a:lvl9pPr marR="0" lvl="8"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9pPr>
          </a:lstStyle>
          <a:p>
            <a:endParaRPr/>
          </a:p>
        </p:txBody>
      </p:sp>
      <p:sp>
        <p:nvSpPr>
          <p:cNvPr id="22" name="Google Shape;22;p35"/>
          <p:cNvSpPr txBox="1">
            <a:spLocks noGrp="1"/>
          </p:cNvSpPr>
          <p:nvPr>
            <p:ph type="body" idx="1"/>
          </p:nvPr>
        </p:nvSpPr>
        <p:spPr>
          <a:xfrm>
            <a:off x="609600" y="1600200"/>
            <a:ext cx="10972800" cy="4525962"/>
          </a:xfrm>
          <a:prstGeom prst="rect">
            <a:avLst/>
          </a:prstGeom>
          <a:noFill/>
          <a:ln>
            <a:noFill/>
          </a:ln>
        </p:spPr>
        <p:txBody>
          <a:bodyPr spcFirstLastPara="1" wrap="square" lIns="93950" tIns="46975" rIns="93950" bIns="46975" anchor="t" anchorCtr="0">
            <a:noAutofit/>
          </a:bodyPr>
          <a:lstStyle>
            <a:lvl1pPr marL="457200" marR="0" lvl="0" indent="-438150" algn="l" rtl="0">
              <a:lnSpc>
                <a:spcPct val="100000"/>
              </a:lnSpc>
              <a:spcBef>
                <a:spcPts val="660"/>
              </a:spcBef>
              <a:spcAft>
                <a:spcPts val="0"/>
              </a:spcAft>
              <a:buClr>
                <a:schemeClr val="dk1"/>
              </a:buClr>
              <a:buSzPts val="3300"/>
              <a:buFont typeface="Arial"/>
              <a:buChar char="•"/>
              <a:defRPr sz="3300" b="0" i="0" u="none" strike="noStrike" cap="none">
                <a:solidFill>
                  <a:schemeClr val="dk1"/>
                </a:solidFill>
                <a:latin typeface="Times New Roman"/>
                <a:ea typeface="Times New Roman"/>
                <a:cs typeface="Times New Roman"/>
                <a:sym typeface="Times New Roman"/>
              </a:defRPr>
            </a:lvl1pPr>
            <a:lvl2pPr marL="914400" marR="0" lvl="1" indent="-412750" algn="l" rtl="0">
              <a:lnSpc>
                <a:spcPct val="100000"/>
              </a:lnSpc>
              <a:spcBef>
                <a:spcPts val="580"/>
              </a:spcBef>
              <a:spcAft>
                <a:spcPts val="0"/>
              </a:spcAft>
              <a:buClr>
                <a:schemeClr val="dk1"/>
              </a:buClr>
              <a:buSzPts val="2900"/>
              <a:buFont typeface="Arial"/>
              <a:buChar char="–"/>
              <a:defRPr sz="2900" b="0" i="0" u="none" strike="noStrike" cap="none">
                <a:solidFill>
                  <a:schemeClr val="dk1"/>
                </a:solidFill>
                <a:latin typeface="Times New Roman"/>
                <a:ea typeface="Times New Roman"/>
                <a:cs typeface="Times New Roman"/>
                <a:sym typeface="Times New Roman"/>
              </a:defRPr>
            </a:lvl2pPr>
            <a:lvl3pPr marL="1371600" marR="0" lvl="2" indent="-387350" algn="l" rtl="0">
              <a:lnSpc>
                <a:spcPct val="100000"/>
              </a:lnSpc>
              <a:spcBef>
                <a:spcPts val="500"/>
              </a:spcBef>
              <a:spcAft>
                <a:spcPts val="0"/>
              </a:spcAft>
              <a:buClr>
                <a:schemeClr val="dk1"/>
              </a:buClr>
              <a:buSzPts val="2500"/>
              <a:buFont typeface="Arial"/>
              <a:buChar char="•"/>
              <a:defRPr sz="2500" b="0" i="0" u="none" strike="noStrike" cap="none">
                <a:solidFill>
                  <a:schemeClr val="dk1"/>
                </a:solidFill>
                <a:latin typeface="Times New Roman"/>
                <a:ea typeface="Times New Roman"/>
                <a:cs typeface="Times New Roman"/>
                <a:sym typeface="Times New Roman"/>
              </a:defRPr>
            </a:lvl3pPr>
            <a:lvl4pPr marL="1828800" marR="0" lvl="3"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4pPr>
            <a:lvl5pPr marL="2286000" marR="0" lvl="4"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5pPr>
            <a:lvl6pPr marL="2743200" marR="0" lvl="5"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6pPr>
            <a:lvl7pPr marL="3200400" marR="0" lvl="6"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7pPr>
            <a:lvl8pPr marL="3657600" marR="0" lvl="7"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8pPr>
            <a:lvl9pPr marL="4114800" marR="0" lvl="8"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9pPr>
          </a:lstStyle>
          <a:p>
            <a:endParaRPr/>
          </a:p>
        </p:txBody>
      </p:sp>
      <p:sp>
        <p:nvSpPr>
          <p:cNvPr id="23" name="Google Shape;23;p35"/>
          <p:cNvSpPr txBox="1">
            <a:spLocks noGrp="1"/>
          </p:cNvSpPr>
          <p:nvPr>
            <p:ph type="sldNum" idx="12"/>
          </p:nvPr>
        </p:nvSpPr>
        <p:spPr>
          <a:xfrm>
            <a:off x="11379200" y="6324600"/>
            <a:ext cx="406400" cy="304800"/>
          </a:xfrm>
          <a:prstGeom prst="rect">
            <a:avLst/>
          </a:prstGeom>
          <a:noFill/>
          <a:ln>
            <a:noFill/>
          </a:ln>
        </p:spPr>
        <p:txBody>
          <a:bodyPr spcFirstLastPara="1" wrap="square" lIns="93950" tIns="46975" rIns="93950" bIns="46975" anchor="ctr" anchorCtr="0">
            <a:noAutofit/>
          </a:bodyPr>
          <a:lstStyle>
            <a:lvl1pPr marL="0" marR="0" lvl="0"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1pPr>
            <a:lvl2pPr marL="0" marR="0" lvl="1"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2pPr>
            <a:lvl3pPr marL="0" marR="0" lvl="2"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3pPr>
            <a:lvl4pPr marL="0" marR="0" lvl="3"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4pPr>
            <a:lvl5pPr marL="0" marR="0" lvl="4"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5pPr>
            <a:lvl6pPr marL="0" marR="0" lvl="5"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6pPr>
            <a:lvl7pPr marL="0" marR="0" lvl="6"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7pPr>
            <a:lvl8pPr marL="0" marR="0" lvl="7"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8pPr>
            <a:lvl9pPr marL="0" marR="0" lvl="8"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9pPr>
          </a:lstStyle>
          <a:p>
            <a:pPr marL="0" lvl="0" indent="0" algn="r" rtl="0">
              <a:spcBef>
                <a:spcPts val="0"/>
              </a:spcBef>
              <a:spcAft>
                <a:spcPts val="0"/>
              </a:spcAft>
              <a:buNone/>
            </a:pPr>
            <a:fld id="{00000000-1234-1234-1234-123412341234}" type="slidenum">
              <a:rPr lang="lv"/>
              <a:t>‹#›</a:t>
            </a:fld>
            <a:endParaRPr sz="1400">
              <a:solidFill>
                <a:srgbClr val="000000"/>
              </a:solidFill>
              <a:latin typeface="Arial"/>
              <a:ea typeface="Arial"/>
              <a:cs typeface="Arial"/>
              <a:sym typeface="Arial"/>
            </a:endParaRPr>
          </a:p>
        </p:txBody>
      </p:sp>
    </p:spTree>
    <p:extLst>
      <p:ext uri="{BB962C8B-B14F-4D97-AF65-F5344CB8AC3E}">
        <p14:creationId xmlns:p14="http://schemas.microsoft.com/office/powerpoint/2010/main" val="2066649538"/>
      </p:ext>
    </p:extLst>
  </p:cSld>
  <p:clrMap bg1="lt1" tx1="dk1" bg2="dk2" tx2="lt2" accent1="accent1" accent2="accent2" accent3="accent3" accent4="accent4" accent5="accent5" accent6="accent6" hlink="hlink" folHlink="folHlink"/>
  <p:sldLayoutIdLst>
    <p:sldLayoutId id="2147483919" r:id="rId1"/>
    <p:sldLayoutId id="2147483920" r:id="rId2"/>
    <p:sldLayoutId id="2147483962" r:id="rId3"/>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Virsraksta vietturis 1">
            <a:extLst>
              <a:ext uri="{FF2B5EF4-FFF2-40B4-BE49-F238E27FC236}">
                <a16:creationId xmlns:a16="http://schemas.microsoft.com/office/drawing/2014/main" id="{852F3028-32F7-248F-3990-F283AF76803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lv-LV"/>
              <a:t>Rediģēt šablona virsraksta stilu</a:t>
            </a:r>
          </a:p>
        </p:txBody>
      </p:sp>
      <p:sp>
        <p:nvSpPr>
          <p:cNvPr id="3" name="Teksta vietturis 2">
            <a:extLst>
              <a:ext uri="{FF2B5EF4-FFF2-40B4-BE49-F238E27FC236}">
                <a16:creationId xmlns:a16="http://schemas.microsoft.com/office/drawing/2014/main" id="{784D02FA-638C-C82E-A036-B21C314E6BE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lv-LV"/>
              <a:t>Noklikšķiniet, lai rediģētu šablona teksta stilus</a:t>
            </a:r>
          </a:p>
          <a:p>
            <a:pPr lvl="1"/>
            <a:r>
              <a:rPr lang="lv-LV"/>
              <a:t>Otrais līmenis</a:t>
            </a:r>
          </a:p>
          <a:p>
            <a:pPr lvl="2"/>
            <a:r>
              <a:rPr lang="lv-LV"/>
              <a:t>Trešais līmenis</a:t>
            </a:r>
          </a:p>
          <a:p>
            <a:pPr lvl="3"/>
            <a:r>
              <a:rPr lang="lv-LV"/>
              <a:t>Ceturtais līmenis</a:t>
            </a:r>
          </a:p>
          <a:p>
            <a:pPr lvl="4"/>
            <a:r>
              <a:rPr lang="lv-LV"/>
              <a:t>Piektais līmenis</a:t>
            </a:r>
          </a:p>
        </p:txBody>
      </p:sp>
      <p:sp>
        <p:nvSpPr>
          <p:cNvPr id="4" name="Datuma vietturis 3">
            <a:extLst>
              <a:ext uri="{FF2B5EF4-FFF2-40B4-BE49-F238E27FC236}">
                <a16:creationId xmlns:a16="http://schemas.microsoft.com/office/drawing/2014/main" id="{821A9510-92D3-31D2-AEFE-7EE09FD62E5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4C58794-137B-4353-BE94-15EF89D06302}" type="datetimeFigureOut">
              <a:rPr lang="lv-LV" smtClean="0"/>
              <a:t>19.02.2025</a:t>
            </a:fld>
            <a:endParaRPr lang="lv-LV"/>
          </a:p>
        </p:txBody>
      </p:sp>
      <p:sp>
        <p:nvSpPr>
          <p:cNvPr id="5" name="Kājenes vietturis 4">
            <a:extLst>
              <a:ext uri="{FF2B5EF4-FFF2-40B4-BE49-F238E27FC236}">
                <a16:creationId xmlns:a16="http://schemas.microsoft.com/office/drawing/2014/main" id="{E0E6BB1F-0998-7EF6-AFDA-3CC2F0C665D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lv-LV"/>
          </a:p>
        </p:txBody>
      </p:sp>
      <p:sp>
        <p:nvSpPr>
          <p:cNvPr id="6" name="Slaida numura vietturis 5">
            <a:extLst>
              <a:ext uri="{FF2B5EF4-FFF2-40B4-BE49-F238E27FC236}">
                <a16:creationId xmlns:a16="http://schemas.microsoft.com/office/drawing/2014/main" id="{484FF81B-7984-B7C6-2097-27D35799FBC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E6B6103-E1CB-4960-BCE2-799C51AAA2E2}" type="slidenum">
              <a:rPr lang="lv-LV" smtClean="0"/>
              <a:t>‹#›</a:t>
            </a:fld>
            <a:endParaRPr lang="lv-LV"/>
          </a:p>
        </p:txBody>
      </p:sp>
    </p:spTree>
    <p:extLst>
      <p:ext uri="{BB962C8B-B14F-4D97-AF65-F5344CB8AC3E}">
        <p14:creationId xmlns:p14="http://schemas.microsoft.com/office/powerpoint/2010/main" val="1507601703"/>
      </p:ext>
    </p:extLst>
  </p:cSld>
  <p:clrMap bg1="lt1" tx1="dk1" bg2="lt2" tx2="dk2" accent1="accent1" accent2="accent2" accent3="accent3" accent4="accent4" accent5="accent5" accent6="accent6" hlink="hlink" folHlink="folHlink"/>
  <p:sldLayoutIdLst>
    <p:sldLayoutId id="2147483932" r:id="rId1"/>
    <p:sldLayoutId id="2147483933" r:id="rId2"/>
    <p:sldLayoutId id="2147483934" r:id="rId3"/>
    <p:sldLayoutId id="2147483935" r:id="rId4"/>
    <p:sldLayoutId id="2147483936" r:id="rId5"/>
    <p:sldLayoutId id="2147483937" r:id="rId6"/>
    <p:sldLayoutId id="2147483938" r:id="rId7"/>
    <p:sldLayoutId id="2147483939" r:id="rId8"/>
    <p:sldLayoutId id="2147483940" r:id="rId9"/>
    <p:sldLayoutId id="2147483941" r:id="rId10"/>
    <p:sldLayoutId id="2147483942" r:id="rId11"/>
    <p:sldLayoutId id="214748394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lv-LV"/>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r>
              <a:rPr lang="en-US"/>
              <a:t>19/05/2021</a:t>
            </a:r>
            <a:endParaRPr lang="en-LV"/>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r>
              <a:rPr lang="en-GB"/>
              <a:t>Sabiedrības integrācijas fonds</a:t>
            </a:r>
            <a:endParaRPr lang="en-LV"/>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C19BB808-219E-9441-9CD5-6E582F9AE2E3}" type="slidenum">
              <a:rPr lang="en-LV" smtClean="0"/>
              <a:t>‹#›</a:t>
            </a:fld>
            <a:endParaRPr lang="en-LV"/>
          </a:p>
        </p:txBody>
      </p:sp>
    </p:spTree>
    <p:extLst>
      <p:ext uri="{BB962C8B-B14F-4D97-AF65-F5344CB8AC3E}">
        <p14:creationId xmlns:p14="http://schemas.microsoft.com/office/powerpoint/2010/main" val="1896681338"/>
      </p:ext>
    </p:extLst>
  </p:cSld>
  <p:clrMap bg1="lt1" tx1="dk1" bg2="lt2" tx2="dk2" accent1="accent1" accent2="accent2" accent3="accent3" accent4="accent4" accent5="accent5" accent6="accent6" hlink="hlink" folHlink="folHlink"/>
  <p:sldLayoutIdLst>
    <p:sldLayoutId id="2147483945" r:id="rId1"/>
    <p:sldLayoutId id="2147483946" r:id="rId2"/>
    <p:sldLayoutId id="2147483947" r:id="rId3"/>
    <p:sldLayoutId id="2147483948" r:id="rId4"/>
    <p:sldLayoutId id="2147483949" r:id="rId5"/>
    <p:sldLayoutId id="2147483950" r:id="rId6"/>
    <p:sldLayoutId id="2147483951" r:id="rId7"/>
    <p:sldLayoutId id="2147483952" r:id="rId8"/>
    <p:sldLayoutId id="2147483953" r:id="rId9"/>
    <p:sldLayoutId id="2147483954" r:id="rId10"/>
    <p:sldLayoutId id="2147483955" r:id="rId11"/>
    <p:sldLayoutId id="2147483956" r:id="rId12"/>
    <p:sldLayoutId id="2147483957" r:id="rId13"/>
    <p:sldLayoutId id="2147483958" r:id="rId14"/>
    <p:sldLayoutId id="2147483959" r:id="rId15"/>
    <p:sldLayoutId id="2147483960" r:id="rId16"/>
    <p:sldLayoutId id="2147483961" r:id="rId17"/>
  </p:sldLayoutIdLst>
  <p:hf hdr="0"/>
  <p:txStyles>
    <p:titleStyle>
      <a:lvl1pPr algn="ctr" defTabSz="914400" rtl="0" eaLnBrk="1" latinLnBrk="0" hangingPunct="1">
        <a:lnSpc>
          <a:spcPct val="90000"/>
        </a:lnSpc>
        <a:spcBef>
          <a:spcPct val="0"/>
        </a:spcBef>
        <a:buNone/>
        <a:defRPr sz="2800" kern="1200" cap="all" spc="200" baseline="0">
          <a:solidFill>
            <a:srgbClr val="262626"/>
          </a:solidFill>
          <a:latin typeface="Verdana" panose="020B0604030504040204" pitchFamily="34" charset="0"/>
          <a:ea typeface="Verdana" panose="020B0604030504040204" pitchFamily="34" charset="0"/>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Verdana" panose="020B0604030504040204" pitchFamily="34" charset="0"/>
          <a:ea typeface="Verdana" panose="020B0604030504040204" pitchFamily="34" charset="0"/>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Verdana" panose="020B0604030504040204" pitchFamily="34" charset="0"/>
          <a:ea typeface="Verdana" panose="020B0604030504040204" pitchFamily="34" charset="0"/>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Verdana" panose="020B0604030504040204" pitchFamily="34" charset="0"/>
          <a:ea typeface="Verdana" panose="020B0604030504040204" pitchFamily="34" charset="0"/>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Verdana" panose="020B0604030504040204" pitchFamily="34" charset="0"/>
          <a:ea typeface="Verdana" panose="020B0604030504040204" pitchFamily="34" charset="0"/>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Verdana" panose="020B0604030504040204" pitchFamily="34" charset="0"/>
          <a:ea typeface="Verdana" panose="020B0604030504040204" pitchFamily="34" charset="0"/>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blipFill dpi="0" rotWithShape="0">
          <a:blip r:embed="rId11"/>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E99B2AC0-7AB9-078C-E5B5-BC10DDF061E1}"/>
              </a:ext>
            </a:extLst>
          </p:cNvPr>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957" tIns="46979" rIns="93957" bIns="46979" numCol="1" anchor="ctr" anchorCtr="0" compatLnSpc="1">
            <a:prstTxWarp prst="textNoShape">
              <a:avLst/>
            </a:prstTxWarp>
          </a:bodyPr>
          <a:lstStyle/>
          <a:p>
            <a:pPr lvl="0"/>
            <a:r>
              <a:rPr lang="en-US" altLang="lv-LV"/>
              <a:t>Click to edit Master title style</a:t>
            </a:r>
          </a:p>
        </p:txBody>
      </p:sp>
      <p:sp>
        <p:nvSpPr>
          <p:cNvPr id="1027" name="Text Placeholder 2">
            <a:extLst>
              <a:ext uri="{FF2B5EF4-FFF2-40B4-BE49-F238E27FC236}">
                <a16:creationId xmlns:a16="http://schemas.microsoft.com/office/drawing/2014/main" id="{5D481F0B-81DB-F2C5-A147-73EDEBC72E3A}"/>
              </a:ext>
            </a:extLst>
          </p:cNvPr>
          <p:cNvSpPr>
            <a:spLocks noGrp="1"/>
          </p:cNvSpPr>
          <p:nvPr>
            <p:ph type="body" idx="1"/>
          </p:nvPr>
        </p:nvSpPr>
        <p:spPr bwMode="auto">
          <a:xfrm>
            <a:off x="609600" y="1600200"/>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957" tIns="46979" rIns="93957" bIns="46979" numCol="1" anchor="t" anchorCtr="0" compatLnSpc="1">
            <a:prstTxWarp prst="textNoShape">
              <a:avLst/>
            </a:prstTxWarp>
          </a:bodyPr>
          <a:lstStyle/>
          <a:p>
            <a:pPr lvl="0"/>
            <a:r>
              <a:rPr lang="en-US" altLang="lv-LV"/>
              <a:t>Click to edit Master text styles</a:t>
            </a:r>
          </a:p>
          <a:p>
            <a:pPr lvl="1"/>
            <a:r>
              <a:rPr lang="en-US" altLang="lv-LV"/>
              <a:t>Second level</a:t>
            </a:r>
          </a:p>
          <a:p>
            <a:pPr lvl="2"/>
            <a:r>
              <a:rPr lang="en-US" altLang="lv-LV"/>
              <a:t>Third level</a:t>
            </a:r>
          </a:p>
          <a:p>
            <a:pPr lvl="3"/>
            <a:r>
              <a:rPr lang="en-US" altLang="lv-LV"/>
              <a:t>Fourth level</a:t>
            </a:r>
          </a:p>
          <a:p>
            <a:pPr lvl="4"/>
            <a:r>
              <a:rPr lang="en-US" altLang="lv-LV"/>
              <a:t>Fifth level</a:t>
            </a:r>
          </a:p>
        </p:txBody>
      </p:sp>
      <p:sp>
        <p:nvSpPr>
          <p:cNvPr id="4" name="Date Placeholder 3">
            <a:extLst>
              <a:ext uri="{FF2B5EF4-FFF2-40B4-BE49-F238E27FC236}">
                <a16:creationId xmlns:a16="http://schemas.microsoft.com/office/drawing/2014/main" id="{381A53B5-24C3-FA2E-8932-D5D70600BC7D}"/>
              </a:ext>
            </a:extLst>
          </p:cNvPr>
          <p:cNvSpPr>
            <a:spLocks noGrp="1"/>
          </p:cNvSpPr>
          <p:nvPr>
            <p:ph type="dt" sz="half" idx="2"/>
          </p:nvPr>
        </p:nvSpPr>
        <p:spPr>
          <a:xfrm>
            <a:off x="609600" y="6356350"/>
            <a:ext cx="2844800" cy="365125"/>
          </a:xfrm>
          <a:prstGeom prst="rect">
            <a:avLst/>
          </a:prstGeom>
        </p:spPr>
        <p:txBody>
          <a:bodyPr vert="horz" lIns="93957" tIns="46979" rIns="93957" bIns="46979" rtlCol="0" anchor="ctr"/>
          <a:lstStyle>
            <a:lvl1pPr algn="l" defTabSz="939575" eaLnBrk="1" fontAlgn="auto" hangingPunct="1">
              <a:spcBef>
                <a:spcPts val="0"/>
              </a:spcBef>
              <a:spcAft>
                <a:spcPts val="0"/>
              </a:spcAft>
              <a:defRPr sz="1200">
                <a:solidFill>
                  <a:schemeClr val="tx1">
                    <a:tint val="75000"/>
                  </a:schemeClr>
                </a:solidFill>
                <a:latin typeface="+mn-lt"/>
                <a:cs typeface="+mn-cs"/>
              </a:defRPr>
            </a:lvl1pPr>
          </a:lstStyle>
          <a:p>
            <a:pPr>
              <a:defRPr/>
            </a:pPr>
            <a:fld id="{1C1C40C5-B6B3-427D-B6FA-68B0E25570E1}" type="datetime1">
              <a:rPr lang="en-US"/>
              <a:pPr>
                <a:defRPr/>
              </a:pPr>
              <a:t>2/19/2025</a:t>
            </a:fld>
            <a:endParaRPr lang="en-US"/>
          </a:p>
        </p:txBody>
      </p:sp>
      <p:sp>
        <p:nvSpPr>
          <p:cNvPr id="5" name="Footer Placeholder 4">
            <a:extLst>
              <a:ext uri="{FF2B5EF4-FFF2-40B4-BE49-F238E27FC236}">
                <a16:creationId xmlns:a16="http://schemas.microsoft.com/office/drawing/2014/main" id="{A250E693-9F21-C349-9853-C1CD925FEA39}"/>
              </a:ext>
            </a:extLst>
          </p:cNvPr>
          <p:cNvSpPr>
            <a:spLocks noGrp="1"/>
          </p:cNvSpPr>
          <p:nvPr>
            <p:ph type="ftr" sz="quarter" idx="3"/>
          </p:nvPr>
        </p:nvSpPr>
        <p:spPr>
          <a:xfrm>
            <a:off x="4165600" y="6356350"/>
            <a:ext cx="3860800" cy="365125"/>
          </a:xfrm>
          <a:prstGeom prst="rect">
            <a:avLst/>
          </a:prstGeom>
        </p:spPr>
        <p:txBody>
          <a:bodyPr vert="horz" lIns="93957" tIns="46979" rIns="93957" bIns="46979" rtlCol="0" anchor="ctr"/>
          <a:lstStyle>
            <a:lvl1pPr algn="ctr" defTabSz="939575" eaLnBrk="1" fontAlgn="auto" hangingPunct="1">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a:extLst>
              <a:ext uri="{FF2B5EF4-FFF2-40B4-BE49-F238E27FC236}">
                <a16:creationId xmlns:a16="http://schemas.microsoft.com/office/drawing/2014/main" id="{51AF9629-33F5-D152-25E3-13694FA1B511}"/>
              </a:ext>
            </a:extLst>
          </p:cNvPr>
          <p:cNvSpPr>
            <a:spLocks noGrp="1"/>
          </p:cNvSpPr>
          <p:nvPr>
            <p:ph type="sldNum" sz="quarter" idx="4"/>
          </p:nvPr>
        </p:nvSpPr>
        <p:spPr>
          <a:xfrm>
            <a:off x="8737600" y="6356350"/>
            <a:ext cx="2844800" cy="365125"/>
          </a:xfrm>
          <a:prstGeom prst="rect">
            <a:avLst/>
          </a:prstGeom>
        </p:spPr>
        <p:txBody>
          <a:bodyPr vert="horz" wrap="square" lIns="93957" tIns="46979" rIns="93957" bIns="46979" numCol="1" anchor="ctr" anchorCtr="0" compatLnSpc="1">
            <a:prstTxWarp prst="textNoShape">
              <a:avLst/>
            </a:prstTxWarp>
          </a:bodyPr>
          <a:lstStyle>
            <a:lvl1pPr algn="r" eaLnBrk="1" hangingPunct="1">
              <a:defRPr sz="1200">
                <a:solidFill>
                  <a:srgbClr val="898989"/>
                </a:solidFill>
              </a:defRPr>
            </a:lvl1pPr>
          </a:lstStyle>
          <a:p>
            <a:pPr>
              <a:defRPr/>
            </a:pPr>
            <a:fld id="{3D82849B-7C4E-4B61-BE4F-9670443B1171}" type="slidenum">
              <a:rPr lang="en-US" altLang="lv-LV"/>
              <a:pPr>
                <a:defRPr/>
              </a:pPr>
              <a:t>‹#›</a:t>
            </a:fld>
            <a:endParaRPr lang="en-US" altLang="lv-LV"/>
          </a:p>
        </p:txBody>
      </p:sp>
    </p:spTree>
    <p:extLst>
      <p:ext uri="{BB962C8B-B14F-4D97-AF65-F5344CB8AC3E}">
        <p14:creationId xmlns:p14="http://schemas.microsoft.com/office/powerpoint/2010/main" val="1325548775"/>
      </p:ext>
    </p:extLst>
  </p:cSld>
  <p:clrMap bg1="lt1" tx1="dk1" bg2="lt2" tx2="dk2" accent1="accent1" accent2="accent2" accent3="accent3" accent4="accent4" accent5="accent5" accent6="accent6" hlink="hlink" folHlink="folHlink"/>
  <p:sldLayoutIdLst>
    <p:sldLayoutId id="2147483964" r:id="rId1"/>
    <p:sldLayoutId id="2147483965" r:id="rId2"/>
    <p:sldLayoutId id="2147483966" r:id="rId3"/>
    <p:sldLayoutId id="2147483967" r:id="rId4"/>
    <p:sldLayoutId id="2147483968" r:id="rId5"/>
    <p:sldLayoutId id="2147483969" r:id="rId6"/>
    <p:sldLayoutId id="2147483970" r:id="rId7"/>
    <p:sldLayoutId id="2147483971" r:id="rId8"/>
    <p:sldLayoutId id="2147483972" r:id="rId9"/>
  </p:sldLayoutIdLst>
  <p:hf hdr="0" ftr="0" dt="0"/>
  <p:txStyles>
    <p:titleStyle>
      <a:lvl1pPr algn="ctr" defTabSz="938213" rtl="0" eaLnBrk="0" fontAlgn="base" hangingPunct="0">
        <a:spcBef>
          <a:spcPct val="0"/>
        </a:spcBef>
        <a:spcAft>
          <a:spcPct val="0"/>
        </a:spcAft>
        <a:defRPr sz="4500" kern="1200">
          <a:solidFill>
            <a:schemeClr val="tx1"/>
          </a:solidFill>
          <a:latin typeface="+mj-lt"/>
          <a:ea typeface="+mj-ea"/>
          <a:cs typeface="+mj-cs"/>
        </a:defRPr>
      </a:lvl1pPr>
      <a:lvl2pPr algn="ctr" defTabSz="938213" rtl="0" eaLnBrk="0" fontAlgn="base" hangingPunct="0">
        <a:spcBef>
          <a:spcPct val="0"/>
        </a:spcBef>
        <a:spcAft>
          <a:spcPct val="0"/>
        </a:spcAft>
        <a:defRPr sz="4500">
          <a:solidFill>
            <a:schemeClr val="tx1"/>
          </a:solidFill>
          <a:latin typeface="Times New Roman" pitchFamily="18" charset="0"/>
        </a:defRPr>
      </a:lvl2pPr>
      <a:lvl3pPr algn="ctr" defTabSz="938213" rtl="0" eaLnBrk="0" fontAlgn="base" hangingPunct="0">
        <a:spcBef>
          <a:spcPct val="0"/>
        </a:spcBef>
        <a:spcAft>
          <a:spcPct val="0"/>
        </a:spcAft>
        <a:defRPr sz="4500">
          <a:solidFill>
            <a:schemeClr val="tx1"/>
          </a:solidFill>
          <a:latin typeface="Times New Roman" pitchFamily="18" charset="0"/>
        </a:defRPr>
      </a:lvl3pPr>
      <a:lvl4pPr algn="ctr" defTabSz="938213" rtl="0" eaLnBrk="0" fontAlgn="base" hangingPunct="0">
        <a:spcBef>
          <a:spcPct val="0"/>
        </a:spcBef>
        <a:spcAft>
          <a:spcPct val="0"/>
        </a:spcAft>
        <a:defRPr sz="4500">
          <a:solidFill>
            <a:schemeClr val="tx1"/>
          </a:solidFill>
          <a:latin typeface="Times New Roman" pitchFamily="18" charset="0"/>
        </a:defRPr>
      </a:lvl4pPr>
      <a:lvl5pPr algn="ctr" defTabSz="938213" rtl="0" eaLnBrk="0" fontAlgn="base" hangingPunct="0">
        <a:spcBef>
          <a:spcPct val="0"/>
        </a:spcBef>
        <a:spcAft>
          <a:spcPct val="0"/>
        </a:spcAft>
        <a:defRPr sz="4500">
          <a:solidFill>
            <a:schemeClr val="tx1"/>
          </a:solidFill>
          <a:latin typeface="Times New Roman" pitchFamily="18" charset="0"/>
        </a:defRPr>
      </a:lvl5pPr>
      <a:lvl6pPr marL="457200" algn="ctr" defTabSz="938213" rtl="0" eaLnBrk="1" fontAlgn="base" hangingPunct="1">
        <a:spcBef>
          <a:spcPct val="0"/>
        </a:spcBef>
        <a:spcAft>
          <a:spcPct val="0"/>
        </a:spcAft>
        <a:defRPr sz="4500">
          <a:solidFill>
            <a:schemeClr val="tx1"/>
          </a:solidFill>
          <a:latin typeface="Times New Roman" pitchFamily="18" charset="0"/>
        </a:defRPr>
      </a:lvl6pPr>
      <a:lvl7pPr marL="914400" algn="ctr" defTabSz="938213" rtl="0" eaLnBrk="1" fontAlgn="base" hangingPunct="1">
        <a:spcBef>
          <a:spcPct val="0"/>
        </a:spcBef>
        <a:spcAft>
          <a:spcPct val="0"/>
        </a:spcAft>
        <a:defRPr sz="4500">
          <a:solidFill>
            <a:schemeClr val="tx1"/>
          </a:solidFill>
          <a:latin typeface="Times New Roman" pitchFamily="18" charset="0"/>
        </a:defRPr>
      </a:lvl7pPr>
      <a:lvl8pPr marL="1371600" algn="ctr" defTabSz="938213" rtl="0" eaLnBrk="1" fontAlgn="base" hangingPunct="1">
        <a:spcBef>
          <a:spcPct val="0"/>
        </a:spcBef>
        <a:spcAft>
          <a:spcPct val="0"/>
        </a:spcAft>
        <a:defRPr sz="4500">
          <a:solidFill>
            <a:schemeClr val="tx1"/>
          </a:solidFill>
          <a:latin typeface="Times New Roman" pitchFamily="18" charset="0"/>
        </a:defRPr>
      </a:lvl8pPr>
      <a:lvl9pPr marL="1828800" algn="ctr" defTabSz="938213" rtl="0" eaLnBrk="1" fontAlgn="base" hangingPunct="1">
        <a:spcBef>
          <a:spcPct val="0"/>
        </a:spcBef>
        <a:spcAft>
          <a:spcPct val="0"/>
        </a:spcAft>
        <a:defRPr sz="4500">
          <a:solidFill>
            <a:schemeClr val="tx1"/>
          </a:solidFill>
          <a:latin typeface="Times New Roman" pitchFamily="18" charset="0"/>
        </a:defRPr>
      </a:lvl9pPr>
    </p:titleStyle>
    <p:bodyStyle>
      <a:lvl1pPr marL="350838" indent="-350838" algn="l" defTabSz="938213" rtl="0" eaLnBrk="0" fontAlgn="base" hangingPunct="0">
        <a:spcBef>
          <a:spcPct val="20000"/>
        </a:spcBef>
        <a:spcAft>
          <a:spcPct val="0"/>
        </a:spcAft>
        <a:buFont typeface="Arial" panose="020B0604020202020204" pitchFamily="34" charset="0"/>
        <a:buChar char="•"/>
        <a:defRPr sz="3300" kern="1200">
          <a:solidFill>
            <a:schemeClr val="tx1"/>
          </a:solidFill>
          <a:latin typeface="+mn-lt"/>
          <a:ea typeface="+mn-ea"/>
          <a:cs typeface="+mn-cs"/>
        </a:defRPr>
      </a:lvl1pPr>
      <a:lvl2pPr marL="762000" indent="-292100" algn="l" defTabSz="938213" rtl="0" eaLnBrk="0" fontAlgn="base" hangingPunct="0">
        <a:spcBef>
          <a:spcPct val="20000"/>
        </a:spcBef>
        <a:spcAft>
          <a:spcPct val="0"/>
        </a:spcAft>
        <a:buFont typeface="Arial" panose="020B0604020202020204" pitchFamily="34" charset="0"/>
        <a:buChar char="–"/>
        <a:defRPr sz="2900" kern="1200">
          <a:solidFill>
            <a:schemeClr val="tx1"/>
          </a:solidFill>
          <a:latin typeface="+mn-lt"/>
          <a:ea typeface="+mn-ea"/>
          <a:cs typeface="+mn-cs"/>
        </a:defRPr>
      </a:lvl2pPr>
      <a:lvl3pPr marL="1173163" indent="-233363" algn="l" defTabSz="938213" rtl="0" eaLnBrk="0" fontAlgn="base" hangingPunct="0">
        <a:spcBef>
          <a:spcPct val="20000"/>
        </a:spcBef>
        <a:spcAft>
          <a:spcPct val="0"/>
        </a:spcAft>
        <a:buFont typeface="Arial" panose="020B0604020202020204" pitchFamily="34" charset="0"/>
        <a:buChar char="•"/>
        <a:defRPr sz="2500" kern="1200">
          <a:solidFill>
            <a:schemeClr val="tx1"/>
          </a:solidFill>
          <a:latin typeface="+mn-lt"/>
          <a:ea typeface="+mn-ea"/>
          <a:cs typeface="+mn-cs"/>
        </a:defRPr>
      </a:lvl3pPr>
      <a:lvl4pPr marL="1643063" indent="-233363" algn="l" defTabSz="938213" rtl="0" eaLnBrk="0" fontAlgn="base" hangingPunct="0">
        <a:spcBef>
          <a:spcPct val="20000"/>
        </a:spcBef>
        <a:spcAft>
          <a:spcPct val="0"/>
        </a:spcAft>
        <a:buFont typeface="Arial" panose="020B0604020202020204" pitchFamily="34" charset="0"/>
        <a:buChar char="–"/>
        <a:defRPr sz="1900" kern="1200">
          <a:solidFill>
            <a:schemeClr val="tx1"/>
          </a:solidFill>
          <a:latin typeface="+mn-lt"/>
          <a:ea typeface="+mn-ea"/>
          <a:cs typeface="+mn-cs"/>
        </a:defRPr>
      </a:lvl4pPr>
      <a:lvl5pPr marL="2112963" indent="-233363" algn="l" defTabSz="938213" rtl="0" eaLnBrk="0" fontAlgn="base" hangingPunct="0">
        <a:spcBef>
          <a:spcPct val="20000"/>
        </a:spcBef>
        <a:spcAft>
          <a:spcPct val="0"/>
        </a:spcAft>
        <a:buFont typeface="Arial" panose="020B0604020202020204" pitchFamily="34" charset="0"/>
        <a:buChar char="»"/>
        <a:defRPr sz="1900" kern="1200">
          <a:solidFill>
            <a:schemeClr val="tx1"/>
          </a:solidFill>
          <a:latin typeface="+mn-lt"/>
          <a:ea typeface="+mn-ea"/>
          <a:cs typeface="+mn-cs"/>
        </a:defRPr>
      </a:lvl5pPr>
      <a:lvl6pPr marL="2583835"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6pPr>
      <a:lvl7pPr marL="305362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7pPr>
      <a:lvl8pPr marL="352341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8pPr>
      <a:lvl9pPr marL="3993197"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9pPr>
    </p:bodyStyle>
    <p:otherStyle>
      <a:defPPr>
        <a:defRPr lang="en-US"/>
      </a:defPPr>
      <a:lvl1pPr marL="0" algn="l" defTabSz="939575" rtl="0" eaLnBrk="1" latinLnBrk="0" hangingPunct="1">
        <a:defRPr sz="1700" kern="1200">
          <a:solidFill>
            <a:schemeClr val="tx1"/>
          </a:solidFill>
          <a:latin typeface="+mn-lt"/>
          <a:ea typeface="+mn-ea"/>
          <a:cs typeface="+mn-cs"/>
        </a:defRPr>
      </a:lvl1pPr>
      <a:lvl2pPr marL="469788" algn="l" defTabSz="939575" rtl="0" eaLnBrk="1" latinLnBrk="0" hangingPunct="1">
        <a:defRPr sz="1700" kern="1200">
          <a:solidFill>
            <a:schemeClr val="tx1"/>
          </a:solidFill>
          <a:latin typeface="+mn-lt"/>
          <a:ea typeface="+mn-ea"/>
          <a:cs typeface="+mn-cs"/>
        </a:defRPr>
      </a:lvl2pPr>
      <a:lvl3pPr marL="939575" algn="l" defTabSz="939575" rtl="0" eaLnBrk="1" latinLnBrk="0" hangingPunct="1">
        <a:defRPr sz="1700" kern="1200">
          <a:solidFill>
            <a:schemeClr val="tx1"/>
          </a:solidFill>
          <a:latin typeface="+mn-lt"/>
          <a:ea typeface="+mn-ea"/>
          <a:cs typeface="+mn-cs"/>
        </a:defRPr>
      </a:lvl3pPr>
      <a:lvl4pPr marL="1409365" algn="l" defTabSz="939575" rtl="0" eaLnBrk="1" latinLnBrk="0" hangingPunct="1">
        <a:defRPr sz="1700" kern="1200">
          <a:solidFill>
            <a:schemeClr val="tx1"/>
          </a:solidFill>
          <a:latin typeface="+mn-lt"/>
          <a:ea typeface="+mn-ea"/>
          <a:cs typeface="+mn-cs"/>
        </a:defRPr>
      </a:lvl4pPr>
      <a:lvl5pPr marL="1879152" algn="l" defTabSz="939575" rtl="0" eaLnBrk="1" latinLnBrk="0" hangingPunct="1">
        <a:defRPr sz="1700" kern="1200">
          <a:solidFill>
            <a:schemeClr val="tx1"/>
          </a:solidFill>
          <a:latin typeface="+mn-lt"/>
          <a:ea typeface="+mn-ea"/>
          <a:cs typeface="+mn-cs"/>
        </a:defRPr>
      </a:lvl5pPr>
      <a:lvl6pPr marL="2348940" algn="l" defTabSz="939575" rtl="0" eaLnBrk="1" latinLnBrk="0" hangingPunct="1">
        <a:defRPr sz="1700" kern="1200">
          <a:solidFill>
            <a:schemeClr val="tx1"/>
          </a:solidFill>
          <a:latin typeface="+mn-lt"/>
          <a:ea typeface="+mn-ea"/>
          <a:cs typeface="+mn-cs"/>
        </a:defRPr>
      </a:lvl6pPr>
      <a:lvl7pPr marL="2818729" algn="l" defTabSz="939575" rtl="0" eaLnBrk="1" latinLnBrk="0" hangingPunct="1">
        <a:defRPr sz="1700" kern="1200">
          <a:solidFill>
            <a:schemeClr val="tx1"/>
          </a:solidFill>
          <a:latin typeface="+mn-lt"/>
          <a:ea typeface="+mn-ea"/>
          <a:cs typeface="+mn-cs"/>
        </a:defRPr>
      </a:lvl7pPr>
      <a:lvl8pPr marL="3288515" algn="l" defTabSz="939575" rtl="0" eaLnBrk="1" latinLnBrk="0" hangingPunct="1">
        <a:defRPr sz="1700" kern="1200">
          <a:solidFill>
            <a:schemeClr val="tx1"/>
          </a:solidFill>
          <a:latin typeface="+mn-lt"/>
          <a:ea typeface="+mn-ea"/>
          <a:cs typeface="+mn-cs"/>
        </a:defRPr>
      </a:lvl8pPr>
      <a:lvl9pPr marL="3758305" algn="l" defTabSz="939575" rtl="0" eaLnBrk="1" latinLnBrk="0" hangingPunct="1">
        <a:defRPr sz="17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645461" y="320302"/>
            <a:ext cx="6554992" cy="1325563"/>
          </a:xfrm>
          <a:prstGeom prst="rect">
            <a:avLst/>
          </a:prstGeom>
          <a:noFill/>
          <a:ln>
            <a:noFill/>
          </a:ln>
        </p:spPr>
        <p:txBody>
          <a:bodyPr spcFirstLastPara="1" wrap="square" lIns="0" tIns="45700" rIns="91425" bIns="45700" anchor="ctr" anchorCtr="0"/>
          <a:lstStyle>
            <a:lvl1pPr marR="0" lvl="0" algn="l" rtl="0">
              <a:lnSpc>
                <a:spcPct val="90000"/>
              </a:lnSpc>
              <a:spcBef>
                <a:spcPts val="0"/>
              </a:spcBef>
              <a:spcAft>
                <a:spcPts val="0"/>
              </a:spcAft>
              <a:buClr>
                <a:srgbClr val="664790"/>
              </a:buClr>
              <a:buSzPts val="2400"/>
              <a:buFont typeface="Verdana"/>
              <a:buNone/>
              <a:defRPr sz="2400" b="1" i="0" u="none" strike="noStrike" cap="none">
                <a:solidFill>
                  <a:srgbClr val="664790"/>
                </a:solidFill>
                <a:latin typeface="Verdana"/>
                <a:ea typeface="Verdana"/>
                <a:cs typeface="Verdana"/>
                <a:sym typeface="Verdana"/>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
          <p:cNvSpPr txBox="1">
            <a:spLocks noGrp="1"/>
          </p:cNvSpPr>
          <p:nvPr>
            <p:ph type="body" idx="1"/>
          </p:nvPr>
        </p:nvSpPr>
        <p:spPr>
          <a:xfrm>
            <a:off x="645462" y="1825625"/>
            <a:ext cx="10843705" cy="4351338"/>
          </a:xfrm>
          <a:prstGeom prst="rect">
            <a:avLst/>
          </a:prstGeom>
          <a:noFill/>
          <a:ln>
            <a:noFill/>
          </a:ln>
        </p:spPr>
        <p:txBody>
          <a:bodyPr spcFirstLastPara="1" wrap="square" lIns="0" tIns="45700" rIns="91425" bIns="45700" anchor="t" anchorCtr="0"/>
          <a:lstStyle>
            <a:lvl1pPr marL="457200" marR="0" lvl="0" indent="-381000" algn="l" rtl="0">
              <a:lnSpc>
                <a:spcPct val="100000"/>
              </a:lnSpc>
              <a:spcBef>
                <a:spcPts val="1000"/>
              </a:spcBef>
              <a:spcAft>
                <a:spcPts val="0"/>
              </a:spcAft>
              <a:buClr>
                <a:srgbClr val="664790"/>
              </a:buClr>
              <a:buSzPts val="2400"/>
              <a:buFont typeface="Arial"/>
              <a:buChar char="•"/>
              <a:defRPr sz="2400" b="0" i="0" u="none" strike="noStrike" cap="none">
                <a:solidFill>
                  <a:srgbClr val="664790"/>
                </a:solidFill>
                <a:latin typeface="Verdana"/>
                <a:ea typeface="Verdana"/>
                <a:cs typeface="Verdana"/>
                <a:sym typeface="Verdana"/>
              </a:defRPr>
            </a:lvl1pPr>
            <a:lvl2pPr marL="914400" marR="0" lvl="1" indent="-355600" algn="l" rtl="0">
              <a:lnSpc>
                <a:spcPct val="100000"/>
              </a:lnSpc>
              <a:spcBef>
                <a:spcPts val="500"/>
              </a:spcBef>
              <a:spcAft>
                <a:spcPts val="0"/>
              </a:spcAft>
              <a:buClr>
                <a:srgbClr val="664790"/>
              </a:buClr>
              <a:buSzPts val="2000"/>
              <a:buFont typeface="Arial"/>
              <a:buChar char="•"/>
              <a:defRPr sz="2000" b="0" i="0" u="none" strike="noStrike" cap="none">
                <a:solidFill>
                  <a:srgbClr val="664790"/>
                </a:solidFill>
                <a:latin typeface="Verdana"/>
                <a:ea typeface="Verdana"/>
                <a:cs typeface="Verdana"/>
                <a:sym typeface="Verdana"/>
              </a:defRPr>
            </a:lvl2pPr>
            <a:lvl3pPr marL="1371600" marR="0" lvl="2" indent="-342900" algn="l" rtl="0">
              <a:lnSpc>
                <a:spcPct val="100000"/>
              </a:lnSpc>
              <a:spcBef>
                <a:spcPts val="500"/>
              </a:spcBef>
              <a:spcAft>
                <a:spcPts val="0"/>
              </a:spcAft>
              <a:buClr>
                <a:srgbClr val="664790"/>
              </a:buClr>
              <a:buSzPts val="1800"/>
              <a:buFont typeface="Arial"/>
              <a:buChar char="•"/>
              <a:defRPr sz="1800" b="0" i="0" u="none" strike="noStrike" cap="none">
                <a:solidFill>
                  <a:srgbClr val="664790"/>
                </a:solidFill>
                <a:latin typeface="Verdana"/>
                <a:ea typeface="Verdana"/>
                <a:cs typeface="Verdana"/>
                <a:sym typeface="Verdana"/>
              </a:defRPr>
            </a:lvl3pPr>
            <a:lvl4pPr marL="1828800" marR="0" lvl="3" indent="-317500" algn="l" rtl="0">
              <a:lnSpc>
                <a:spcPct val="100000"/>
              </a:lnSpc>
              <a:spcBef>
                <a:spcPts val="500"/>
              </a:spcBef>
              <a:spcAft>
                <a:spcPts val="0"/>
              </a:spcAft>
              <a:buClr>
                <a:srgbClr val="664790"/>
              </a:buClr>
              <a:buSzPts val="1400"/>
              <a:buFont typeface="Arial"/>
              <a:buChar char="•"/>
              <a:defRPr sz="1400" b="0" i="0" u="none" strike="noStrike" cap="none">
                <a:solidFill>
                  <a:srgbClr val="664790"/>
                </a:solidFill>
                <a:latin typeface="Verdana"/>
                <a:ea typeface="Verdana"/>
                <a:cs typeface="Verdana"/>
                <a:sym typeface="Verdana"/>
              </a:defRPr>
            </a:lvl4pPr>
            <a:lvl5pPr marL="2286000" marR="0" lvl="4" indent="-304800" algn="l" rtl="0">
              <a:lnSpc>
                <a:spcPct val="100000"/>
              </a:lnSpc>
              <a:spcBef>
                <a:spcPts val="500"/>
              </a:spcBef>
              <a:spcAft>
                <a:spcPts val="0"/>
              </a:spcAft>
              <a:buClr>
                <a:srgbClr val="664790"/>
              </a:buClr>
              <a:buSzPts val="1200"/>
              <a:buFont typeface="Arial"/>
              <a:buChar char="•"/>
              <a:defRPr sz="1200" b="0" i="0" u="none" strike="noStrike" cap="none">
                <a:solidFill>
                  <a:srgbClr val="664790"/>
                </a:solidFill>
                <a:latin typeface="Verdana"/>
                <a:ea typeface="Verdana"/>
                <a:cs typeface="Verdana"/>
                <a:sym typeface="Verdana"/>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9pPr>
          </a:lstStyle>
          <a:p>
            <a:endParaRPr/>
          </a:p>
        </p:txBody>
      </p:sp>
      <p:sp>
        <p:nvSpPr>
          <p:cNvPr id="12" name="Google Shape;12;p1"/>
          <p:cNvSpPr txBox="1">
            <a:spLocks noGrp="1"/>
          </p:cNvSpPr>
          <p:nvPr>
            <p:ph type="ftr" idx="11"/>
          </p:nvPr>
        </p:nvSpPr>
        <p:spPr>
          <a:xfrm>
            <a:off x="1008071" y="6566069"/>
            <a:ext cx="4114800" cy="291510"/>
          </a:xfrm>
          <a:prstGeom prst="rect">
            <a:avLst/>
          </a:prstGeom>
          <a:noFill/>
          <a:ln>
            <a:noFill/>
          </a:ln>
        </p:spPr>
        <p:txBody>
          <a:bodyPr spcFirstLastPara="1" wrap="square" lIns="108000" tIns="0" rIns="36000" bIns="0" anchor="ctr" anchorCtr="0"/>
          <a:lstStyle>
            <a:lvl1pPr marR="0" lvl="0" algn="l" rtl="0">
              <a:spcBef>
                <a:spcPts val="0"/>
              </a:spcBef>
              <a:spcAft>
                <a:spcPts val="0"/>
              </a:spcAft>
              <a:buSzPts val="1400"/>
              <a:buNone/>
              <a:defRPr sz="800" b="0" i="0" u="none" strike="noStrike" cap="none">
                <a:solidFill>
                  <a:srgbClr val="664790"/>
                </a:solidFill>
                <a:latin typeface="Verdana"/>
                <a:ea typeface="Verdana"/>
                <a:cs typeface="Verdana"/>
                <a:sym typeface="Verdana"/>
              </a:defRPr>
            </a:lvl1pPr>
            <a:lvl2pPr marR="0" lvl="1"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2pPr>
            <a:lvl3pPr marR="0" lvl="2"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3pPr>
            <a:lvl4pPr marR="0" lvl="3"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4pPr>
            <a:lvl5pPr marR="0" lvl="4"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5pPr>
            <a:lvl6pPr marR="0" lvl="5"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6pPr>
            <a:lvl7pPr marR="0" lvl="6"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7pPr>
            <a:lvl8pPr marR="0" lvl="7"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8pPr>
            <a:lvl9pPr marR="0" lvl="8"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9pPr>
          </a:lstStyle>
          <a:p>
            <a:endParaRPr/>
          </a:p>
        </p:txBody>
      </p:sp>
    </p:spTree>
    <p:extLst>
      <p:ext uri="{BB962C8B-B14F-4D97-AF65-F5344CB8AC3E}">
        <p14:creationId xmlns:p14="http://schemas.microsoft.com/office/powerpoint/2010/main" val="3218475477"/>
      </p:ext>
    </p:extLst>
  </p:cSld>
  <p:clrMap bg1="lt1" tx1="dk1" bg2="dk2" tx2="lt2" accent1="accent1" accent2="accent2" accent3="accent3" accent4="accent4" accent5="accent5" accent6="accent6" hlink="hlink" folHlink="folHlink"/>
  <p:sldLayoutIdLst>
    <p:sldLayoutId id="2147483974" r:id="rId1"/>
    <p:sldLayoutId id="2147483975" r:id="rId2"/>
    <p:sldLayoutId id="2147483976" r:id="rId3"/>
    <p:sldLayoutId id="2147483977" r:id="rId4"/>
    <p:sldLayoutId id="2147483978" r:id="rId5"/>
    <p:sldLayoutId id="2147483979" r:id="rId6"/>
    <p:sldLayoutId id="2147483980" r:id="rId7"/>
    <p:sldLayoutId id="2147483981" r:id="rId8"/>
    <p:sldLayoutId id="2147483982" r:id="rId9"/>
    <p:sldLayoutId id="2147483983" r:id="rId10"/>
    <p:sldLayoutId id="2147483984" r:id="rId11"/>
    <p:sldLayoutId id="2147483985" r:id="rId12"/>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chart" Target="../charts/chart2.xml"/><Relationship Id="rId1" Type="http://schemas.openxmlformats.org/officeDocument/2006/relationships/slideLayout" Target="../slideLayouts/slideLayout35.xml"/></Relationships>
</file>

<file path=ppt/slides/_rels/slide3.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chart" Target="../charts/chart4.xml"/><Relationship Id="rId1" Type="http://schemas.openxmlformats.org/officeDocument/2006/relationships/slideLayout" Target="../slideLayouts/slideLayout35.xml"/><Relationship Id="rId6" Type="http://schemas.openxmlformats.org/officeDocument/2006/relationships/chart" Target="../charts/chart8.xml"/><Relationship Id="rId5" Type="http://schemas.openxmlformats.org/officeDocument/2006/relationships/chart" Target="../charts/chart7.xml"/><Relationship Id="rId4" Type="http://schemas.openxmlformats.org/officeDocument/2006/relationships/chart" Target="../charts/chart6.xml"/></Relationships>
</file>

<file path=ppt/slides/_rels/slide4.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chart" Target="../charts/chart9.xml"/><Relationship Id="rId1" Type="http://schemas.openxmlformats.org/officeDocument/2006/relationships/slideLayout" Target="../slideLayouts/slideLayout35.xml"/><Relationship Id="rId4" Type="http://schemas.openxmlformats.org/officeDocument/2006/relationships/chart" Target="../charts/chart1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image" Target="../media/image18.jpg"/><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3.xml"/><Relationship Id="rId1" Type="http://schemas.openxmlformats.org/officeDocument/2006/relationships/slideLayout" Target="../slideLayouts/slideLayout24.xml"/><Relationship Id="rId5" Type="http://schemas.openxmlformats.org/officeDocument/2006/relationships/chart" Target="../charts/chart14.xml"/><Relationship Id="rId4" Type="http://schemas.openxmlformats.org/officeDocument/2006/relationships/chart" Target="../charts/char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4.xml"/><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6.xml"/></Relationships>
</file>

<file path=ppt/slides/_rels/slide1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37.emf"/></Relationships>
</file>

<file path=ppt/slides/_rels/slide1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38.emf"/></Relationships>
</file>

<file path=ppt/slides/_rels/slide1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9.xml"/><Relationship Id="rId1" Type="http://schemas.openxmlformats.org/officeDocument/2006/relationships/slideLayout" Target="../slideLayouts/slideLayout3.xml"/><Relationship Id="rId4" Type="http://schemas.openxmlformats.org/officeDocument/2006/relationships/image" Target="../media/image39.emf"/></Relationships>
</file>

<file path=ppt/slides/_rels/slide1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0.xml"/><Relationship Id="rId1" Type="http://schemas.openxmlformats.org/officeDocument/2006/relationships/slideLayout" Target="../slideLayouts/slideLayout3.xml"/><Relationship Id="rId4" Type="http://schemas.openxmlformats.org/officeDocument/2006/relationships/image" Target="../media/image40.emf"/></Relationships>
</file>

<file path=ppt/slides/_rels/slide19.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notesSlide" Target="../notesSlides/notesSlide11.xml"/><Relationship Id="rId1" Type="http://schemas.openxmlformats.org/officeDocument/2006/relationships/slideLayout" Target="../slideLayouts/slideLayout34.xml"/></Relationships>
</file>

<file path=ppt/slides/_rels/slide20.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notesSlide" Target="../notesSlides/notesSlide12.xml"/><Relationship Id="rId1" Type="http://schemas.openxmlformats.org/officeDocument/2006/relationships/slideLayout" Target="../slideLayouts/slideLayout35.xml"/></Relationships>
</file>

<file path=ppt/slides/_rels/slide21.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notesSlide" Target="../notesSlides/notesSlide13.xml"/><Relationship Id="rId1" Type="http://schemas.openxmlformats.org/officeDocument/2006/relationships/slideLayout" Target="../slideLayouts/slideLayout35.xml"/></Relationships>
</file>

<file path=ppt/slides/_rels/slide22.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notesSlide" Target="../notesSlides/notesSlide14.xml"/><Relationship Id="rId1" Type="http://schemas.openxmlformats.org/officeDocument/2006/relationships/slideLayout" Target="../slideLayouts/slideLayout34.xml"/></Relationships>
</file>

<file path=ppt/slides/_rels/slide23.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notesSlide" Target="../notesSlides/notesSlide15.xml"/><Relationship Id="rId1" Type="http://schemas.openxmlformats.org/officeDocument/2006/relationships/slideLayout" Target="../slideLayouts/slideLayout34.xml"/></Relationships>
</file>

<file path=ppt/slides/_rels/slide24.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notesSlide" Target="../notesSlides/notesSlide16.xml"/><Relationship Id="rId1" Type="http://schemas.openxmlformats.org/officeDocument/2006/relationships/slideLayout" Target="../slideLayouts/slideLayout34.xml"/></Relationships>
</file>

<file path=ppt/slides/_rels/slide2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eg"/><Relationship Id="rId1" Type="http://schemas.openxmlformats.org/officeDocument/2006/relationships/slideLayout" Target="../slideLayouts/slideLayout35.xml"/><Relationship Id="rId4" Type="http://schemas.openxmlformats.org/officeDocument/2006/relationships/chart" Target="../charts/chart15.xml"/></Relationships>
</file>

<file path=ppt/slides/_rels/slide2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2.jpeg"/><Relationship Id="rId1" Type="http://schemas.openxmlformats.org/officeDocument/2006/relationships/slideLayout" Target="../slideLayouts/slideLayout35.xml"/><Relationship Id="rId4" Type="http://schemas.openxmlformats.org/officeDocument/2006/relationships/chart" Target="../charts/chart16.xml"/></Relationships>
</file>

<file path=ppt/slides/_rels/slide27.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image" Target="../media/image42.jpeg"/><Relationship Id="rId1" Type="http://schemas.openxmlformats.org/officeDocument/2006/relationships/slideLayout" Target="../slideLayouts/slideLayout35.xml"/></Relationships>
</file>

<file path=ppt/slides/_rels/slide28.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chart" Target="../charts/chart18.xml"/><Relationship Id="rId7" Type="http://schemas.openxmlformats.org/officeDocument/2006/relationships/diagramColors" Target="../diagrams/colors3.xml"/><Relationship Id="rId2" Type="http://schemas.openxmlformats.org/officeDocument/2006/relationships/image" Target="../media/image42.jpeg"/><Relationship Id="rId1" Type="http://schemas.openxmlformats.org/officeDocument/2006/relationships/slideLayout" Target="../slideLayouts/slideLayout35.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2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35.xml"/></Relationships>
</file>

<file path=ppt/slides/_rels/slide30.xml.rels><?xml version="1.0" encoding="UTF-8" standalone="yes"?>
<Relationships xmlns="http://schemas.openxmlformats.org/package/2006/relationships"><Relationship Id="rId3" Type="http://schemas.openxmlformats.org/officeDocument/2006/relationships/chart" Target="../charts/chart19.xml"/><Relationship Id="rId2" Type="http://schemas.openxmlformats.org/officeDocument/2006/relationships/image" Target="../media/image42.jpeg"/><Relationship Id="rId1" Type="http://schemas.openxmlformats.org/officeDocument/2006/relationships/slideLayout" Target="../slideLayouts/slideLayout35.xml"/><Relationship Id="rId4" Type="http://schemas.openxmlformats.org/officeDocument/2006/relationships/chart" Target="../charts/chart20.xml"/></Relationships>
</file>

<file path=ppt/slides/_rels/slide31.xml.rels><?xml version="1.0" encoding="UTF-8" standalone="yes"?>
<Relationships xmlns="http://schemas.openxmlformats.org/package/2006/relationships"><Relationship Id="rId3" Type="http://schemas.openxmlformats.org/officeDocument/2006/relationships/chart" Target="../charts/chart21.xml"/><Relationship Id="rId2" Type="http://schemas.openxmlformats.org/officeDocument/2006/relationships/image" Target="../media/image42.jpeg"/><Relationship Id="rId1" Type="http://schemas.openxmlformats.org/officeDocument/2006/relationships/slideLayout" Target="../slideLayouts/slideLayout35.xml"/><Relationship Id="rId4" Type="http://schemas.openxmlformats.org/officeDocument/2006/relationships/chart" Target="../charts/chart22.xml"/></Relationships>
</file>

<file path=ppt/slides/_rels/slide32.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71.xml"/></Relationships>
</file>

<file path=ppt/slides/_rels/slide33.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46.jpeg"/><Relationship Id="rId7" Type="http://schemas.openxmlformats.org/officeDocument/2006/relationships/image" Target="../media/image50.png"/><Relationship Id="rId2" Type="http://schemas.openxmlformats.org/officeDocument/2006/relationships/image" Target="../media/image45.png"/><Relationship Id="rId1" Type="http://schemas.openxmlformats.org/officeDocument/2006/relationships/slideLayout" Target="../slideLayouts/slideLayout82.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png"/><Relationship Id="rId9" Type="http://schemas.openxmlformats.org/officeDocument/2006/relationships/image" Target="../media/image52.png"/></Relationships>
</file>

<file path=ppt/slides/_rels/slide34.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png"/><Relationship Id="rId1" Type="http://schemas.openxmlformats.org/officeDocument/2006/relationships/slideLayout" Target="../slideLayouts/slideLayout82.xml"/><Relationship Id="rId4" Type="http://schemas.openxmlformats.org/officeDocument/2006/relationships/image" Target="../media/image53.png"/></Relationships>
</file>

<file path=ppt/slides/_rels/slide35.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png"/><Relationship Id="rId1" Type="http://schemas.openxmlformats.org/officeDocument/2006/relationships/slideLayout" Target="../slideLayouts/slideLayout82.xml"/><Relationship Id="rId4" Type="http://schemas.openxmlformats.org/officeDocument/2006/relationships/image" Target="../media/image54.png"/></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8.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8.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8.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8.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8.xml"/></Relationships>
</file>

<file path=ppt/slides/_rels/slide42.xml.rels><?xml version="1.0" encoding="UTF-8" standalone="yes"?>
<Relationships xmlns="http://schemas.openxmlformats.org/package/2006/relationships"><Relationship Id="rId8" Type="http://schemas.openxmlformats.org/officeDocument/2006/relationships/image" Target="../media/image60.svg"/><Relationship Id="rId13" Type="http://schemas.microsoft.com/office/2007/relationships/hdphoto" Target="../media/hdphoto1.wdp"/><Relationship Id="rId3" Type="http://schemas.openxmlformats.org/officeDocument/2006/relationships/image" Target="../media/image55.png"/><Relationship Id="rId7" Type="http://schemas.openxmlformats.org/officeDocument/2006/relationships/image" Target="../media/image59.png"/><Relationship Id="rId12" Type="http://schemas.openxmlformats.org/officeDocument/2006/relationships/image" Target="../media/image64.png"/><Relationship Id="rId2" Type="http://schemas.openxmlformats.org/officeDocument/2006/relationships/notesSlide" Target="../notesSlides/notesSlide22.xml"/><Relationship Id="rId1" Type="http://schemas.openxmlformats.org/officeDocument/2006/relationships/slideLayout" Target="../slideLayouts/slideLayout54.xml"/><Relationship Id="rId6" Type="http://schemas.openxmlformats.org/officeDocument/2006/relationships/image" Target="../media/image58.svg"/><Relationship Id="rId11" Type="http://schemas.openxmlformats.org/officeDocument/2006/relationships/image" Target="../media/image63.png"/><Relationship Id="rId5" Type="http://schemas.openxmlformats.org/officeDocument/2006/relationships/image" Target="../media/image57.png"/><Relationship Id="rId10" Type="http://schemas.openxmlformats.org/officeDocument/2006/relationships/image" Target="../media/image62.svg"/><Relationship Id="rId4" Type="http://schemas.openxmlformats.org/officeDocument/2006/relationships/image" Target="../media/image56.svg"/><Relationship Id="rId9" Type="http://schemas.openxmlformats.org/officeDocument/2006/relationships/image" Target="../media/image61.png"/></Relationships>
</file>

<file path=ppt/slides/_rels/slide43.xml.rels><?xml version="1.0" encoding="UTF-8" standalone="yes"?>
<Relationships xmlns="http://schemas.openxmlformats.org/package/2006/relationships"><Relationship Id="rId8" Type="http://schemas.openxmlformats.org/officeDocument/2006/relationships/image" Target="../media/image69.png"/><Relationship Id="rId3" Type="http://schemas.openxmlformats.org/officeDocument/2006/relationships/image" Target="../media/image65.png"/><Relationship Id="rId7" Type="http://schemas.openxmlformats.org/officeDocument/2006/relationships/chart" Target="../charts/chart23.xml"/><Relationship Id="rId2" Type="http://schemas.openxmlformats.org/officeDocument/2006/relationships/notesSlide" Target="../notesSlides/notesSlide23.xml"/><Relationship Id="rId1" Type="http://schemas.openxmlformats.org/officeDocument/2006/relationships/slideLayout" Target="../slideLayouts/slideLayout54.xml"/><Relationship Id="rId6" Type="http://schemas.openxmlformats.org/officeDocument/2006/relationships/image" Target="../media/image68.svg"/><Relationship Id="rId11" Type="http://schemas.openxmlformats.org/officeDocument/2006/relationships/image" Target="../media/image72.svg"/><Relationship Id="rId5" Type="http://schemas.openxmlformats.org/officeDocument/2006/relationships/image" Target="../media/image67.png"/><Relationship Id="rId10" Type="http://schemas.openxmlformats.org/officeDocument/2006/relationships/image" Target="../media/image71.png"/><Relationship Id="rId4" Type="http://schemas.openxmlformats.org/officeDocument/2006/relationships/image" Target="../media/image66.svg"/><Relationship Id="rId9" Type="http://schemas.openxmlformats.org/officeDocument/2006/relationships/image" Target="../media/image70.svg"/></Relationships>
</file>

<file path=ppt/slides/_rels/slide44.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7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2"/>
        <p:cNvGrpSpPr/>
        <p:nvPr/>
      </p:nvGrpSpPr>
      <p:grpSpPr>
        <a:xfrm>
          <a:off x="0" y="0"/>
          <a:ext cx="0" cy="0"/>
          <a:chOff x="0" y="0"/>
          <a:chExt cx="0" cy="0"/>
        </a:xfrm>
      </p:grpSpPr>
      <p:sp>
        <p:nvSpPr>
          <p:cNvPr id="63" name="Google Shape;63;p1"/>
          <p:cNvSpPr txBox="1">
            <a:spLocks noGrp="1"/>
          </p:cNvSpPr>
          <p:nvPr>
            <p:ph type="title"/>
          </p:nvPr>
        </p:nvSpPr>
        <p:spPr>
          <a:xfrm>
            <a:off x="2209800" y="3095625"/>
            <a:ext cx="7772400" cy="1050925"/>
          </a:xfrm>
          <a:prstGeom prst="rect">
            <a:avLst/>
          </a:prstGeom>
          <a:noFill/>
          <a:ln>
            <a:noFill/>
          </a:ln>
        </p:spPr>
        <p:txBody>
          <a:bodyPr spcFirstLastPara="1" wrap="square" lIns="93950" tIns="46975" rIns="93950" bIns="46975" anchor="t" anchorCtr="0">
            <a:noAutofit/>
          </a:bodyPr>
          <a:lstStyle/>
          <a:p>
            <a:pPr marL="0" lvl="0" indent="0" algn="ctr" rtl="0">
              <a:lnSpc>
                <a:spcPct val="100000"/>
              </a:lnSpc>
              <a:spcBef>
                <a:spcPts val="0"/>
              </a:spcBef>
              <a:spcAft>
                <a:spcPts val="0"/>
              </a:spcAft>
              <a:buClr>
                <a:schemeClr val="dk1"/>
              </a:buClr>
              <a:buSzPts val="2900"/>
              <a:buFont typeface="Arial"/>
              <a:buNone/>
            </a:pPr>
            <a:r>
              <a:rPr lang="lv" sz="2900" b="1" i="0" u="none" dirty="0">
                <a:solidFill>
                  <a:schemeClr val="dk1"/>
                </a:solidFill>
                <a:latin typeface="Verdana" panose="020B0604030504040204" pitchFamily="34" charset="0"/>
                <a:ea typeface="Verdana" panose="020B0604030504040204" pitchFamily="34" charset="0"/>
                <a:cs typeface="Arial"/>
                <a:sym typeface="Arial"/>
              </a:rPr>
              <a:t>Par aktuālo situāciju atbalsta sniegšanā Ukrainas civiliedzīvotājiem </a:t>
            </a:r>
            <a:endParaRPr dirty="0">
              <a:latin typeface="Verdana" panose="020B0604030504040204" pitchFamily="34" charset="0"/>
              <a:ea typeface="Verdana" panose="020B0604030504040204" pitchFamily="34" charset="0"/>
            </a:endParaRPr>
          </a:p>
        </p:txBody>
      </p:sp>
      <p:sp>
        <p:nvSpPr>
          <p:cNvPr id="64" name="Google Shape;64;p1"/>
          <p:cNvSpPr txBox="1">
            <a:spLocks noGrp="1"/>
          </p:cNvSpPr>
          <p:nvPr>
            <p:ph type="body" idx="1"/>
          </p:nvPr>
        </p:nvSpPr>
        <p:spPr>
          <a:xfrm>
            <a:off x="785812" y="4756638"/>
            <a:ext cx="10363200" cy="606670"/>
          </a:xfrm>
          <a:prstGeom prst="rect">
            <a:avLst/>
          </a:prstGeom>
          <a:noFill/>
          <a:ln>
            <a:noFill/>
          </a:ln>
        </p:spPr>
        <p:txBody>
          <a:bodyPr spcFirstLastPara="1" wrap="square" lIns="93950" tIns="46975" rIns="93950" bIns="46975" anchor="t" anchorCtr="0">
            <a:noAutofit/>
          </a:bodyPr>
          <a:lstStyle/>
          <a:p>
            <a:pPr marL="0" lvl="0" indent="0" algn="ctr" rtl="0">
              <a:lnSpc>
                <a:spcPct val="100000"/>
              </a:lnSpc>
              <a:spcBef>
                <a:spcPts val="0"/>
              </a:spcBef>
              <a:spcAft>
                <a:spcPts val="0"/>
              </a:spcAft>
              <a:buClr>
                <a:schemeClr val="dk1"/>
              </a:buClr>
              <a:buSzPts val="1600"/>
              <a:buNone/>
            </a:pPr>
            <a:r>
              <a:rPr lang="lv" sz="1600" b="1" i="0" u="none" dirty="0">
                <a:solidFill>
                  <a:schemeClr val="dk1"/>
                </a:solidFill>
                <a:latin typeface="Verdana" panose="020B0604030504040204" pitchFamily="34" charset="0"/>
                <a:ea typeface="Verdana" panose="020B0604030504040204" pitchFamily="34" charset="0"/>
                <a:cs typeface="Arial"/>
                <a:sym typeface="Arial"/>
              </a:rPr>
              <a:t>2025. </a:t>
            </a:r>
            <a:r>
              <a:rPr lang="lv-LV" sz="1600" b="1" i="0" u="none" dirty="0">
                <a:solidFill>
                  <a:schemeClr val="dk1"/>
                </a:solidFill>
                <a:latin typeface="Verdana" panose="020B0604030504040204" pitchFamily="34" charset="0"/>
                <a:ea typeface="Verdana" panose="020B0604030504040204" pitchFamily="34" charset="0"/>
                <a:cs typeface="Arial"/>
                <a:sym typeface="Arial"/>
              </a:rPr>
              <a:t>g</a:t>
            </a:r>
            <a:r>
              <a:rPr lang="lv" sz="1600" b="1" i="0" u="none" dirty="0">
                <a:solidFill>
                  <a:schemeClr val="dk1"/>
                </a:solidFill>
                <a:latin typeface="Verdana" panose="020B0604030504040204" pitchFamily="34" charset="0"/>
                <a:ea typeface="Verdana" panose="020B0604030504040204" pitchFamily="34" charset="0"/>
                <a:cs typeface="Arial"/>
                <a:sym typeface="Arial"/>
              </a:rPr>
              <a:t>ad</a:t>
            </a:r>
            <a:r>
              <a:rPr lang="lv-LV" sz="1600" b="1" i="0" u="none" dirty="0">
                <a:solidFill>
                  <a:schemeClr val="dk1"/>
                </a:solidFill>
                <a:latin typeface="Verdana" panose="020B0604030504040204" pitchFamily="34" charset="0"/>
                <a:ea typeface="Verdana" panose="020B0604030504040204" pitchFamily="34" charset="0"/>
                <a:cs typeface="Arial"/>
                <a:sym typeface="Arial"/>
              </a:rPr>
              <a:t>a februāris</a:t>
            </a:r>
            <a:endParaRPr dirty="0">
              <a:latin typeface="Verdana" panose="020B0604030504040204" pitchFamily="34" charset="0"/>
              <a:ea typeface="Verdana" panose="020B0604030504040204"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1780" y="274637"/>
            <a:ext cx="8540620" cy="1143000"/>
          </a:xfrm>
        </p:spPr>
        <p:txBody>
          <a:bodyPr/>
          <a:lstStyle/>
          <a:p>
            <a:r>
              <a:rPr lang="lv-LV" sz="2400" b="1" dirty="0">
                <a:latin typeface="Verdana" panose="020B0604030504040204" pitchFamily="34" charset="0"/>
                <a:ea typeface="Verdana" panose="020B0604030504040204" pitchFamily="34" charset="0"/>
              </a:rPr>
              <a:t>Ukrainas pilsoņu ieceļošana Latvijas Republikā  pār ārējo robežu</a:t>
            </a:r>
            <a:br>
              <a:rPr lang="lv-LV" sz="2400" b="1" dirty="0">
                <a:latin typeface="Verdana" panose="020B0604030504040204" pitchFamily="34" charset="0"/>
                <a:ea typeface="Verdana" panose="020B0604030504040204" pitchFamily="34" charset="0"/>
              </a:rPr>
            </a:br>
            <a:r>
              <a:rPr lang="lv-LV" sz="2400" dirty="0">
                <a:latin typeface="Verdana" panose="020B0604030504040204" pitchFamily="34" charset="0"/>
                <a:ea typeface="Verdana" panose="020B0604030504040204" pitchFamily="34" charset="0"/>
              </a:rPr>
              <a:t>(</a:t>
            </a:r>
            <a:r>
              <a:rPr lang="lv-LV" sz="1600" b="1" dirty="0">
                <a:solidFill>
                  <a:schemeClr val="tx1"/>
                </a:solidFill>
                <a:latin typeface="Verdana" panose="020B0604030504040204" pitchFamily="34" charset="0"/>
                <a:ea typeface="Verdana" panose="020B0604030504040204" pitchFamily="34" charset="0"/>
              </a:rPr>
              <a:t>dati uz 01.02.2025.)</a:t>
            </a:r>
            <a:endParaRPr lang="lv-LV" sz="1600" b="1" dirty="0">
              <a:latin typeface="Verdana" panose="020B0604030504040204" pitchFamily="34" charset="0"/>
              <a:ea typeface="Verdana" panose="020B0604030504040204" pitchFamily="34" charset="0"/>
            </a:endParaRPr>
          </a:p>
        </p:txBody>
      </p:sp>
      <p:sp>
        <p:nvSpPr>
          <p:cNvPr id="3" name="Text Placeholder 2"/>
          <p:cNvSpPr>
            <a:spLocks noGrp="1"/>
          </p:cNvSpPr>
          <p:nvPr>
            <p:ph type="body" idx="1"/>
          </p:nvPr>
        </p:nvSpPr>
        <p:spPr>
          <a:xfrm>
            <a:off x="402065" y="1417637"/>
            <a:ext cx="11097208" cy="4027199"/>
          </a:xfrm>
          <a:solidFill>
            <a:schemeClr val="accent1">
              <a:lumMod val="20000"/>
              <a:lumOff val="80000"/>
            </a:schemeClr>
          </a:solidFill>
        </p:spPr>
        <p:txBody>
          <a:bodyPr/>
          <a:lstStyle/>
          <a:p>
            <a:pPr marL="0" indent="0" algn="just">
              <a:spcBef>
                <a:spcPts val="320"/>
              </a:spcBef>
              <a:buSzPts val="1600"/>
              <a:buNone/>
            </a:pPr>
            <a:r>
              <a:rPr lang="lv-LV" sz="1400" dirty="0">
                <a:solidFill>
                  <a:schemeClr val="tx1"/>
                </a:solidFill>
                <a:latin typeface="Verdana" panose="020B0604030504040204" pitchFamily="34" charset="0"/>
                <a:ea typeface="Verdana" panose="020B0604030504040204" pitchFamily="34" charset="0"/>
              </a:rPr>
              <a:t>Pēdējos četros mēnešos (2024.g. okt. – 2025.g.janv.) Latvijā pār ārējo robežu kopā ir ieceļojuši 6 359 Ukrainas pilsoņi; </a:t>
            </a:r>
            <a:r>
              <a:rPr lang="lv-LV" sz="1400" b="1" dirty="0">
                <a:solidFill>
                  <a:schemeClr val="tx1"/>
                </a:solidFill>
                <a:latin typeface="Verdana" panose="020B0604030504040204" pitchFamily="34" charset="0"/>
                <a:ea typeface="Verdana" panose="020B0604030504040204" pitchFamily="34" charset="0"/>
              </a:rPr>
              <a:t>plūsma saglabājas mērena un stabila, ar sarūkošu tendenci</a:t>
            </a:r>
            <a:r>
              <a:rPr lang="lv-LV" sz="1400" dirty="0">
                <a:solidFill>
                  <a:schemeClr val="tx1"/>
                </a:solidFill>
                <a:latin typeface="Verdana" panose="020B0604030504040204" pitchFamily="34" charset="0"/>
                <a:ea typeface="Verdana" panose="020B0604030504040204" pitchFamily="34" charset="0"/>
              </a:rPr>
              <a:t>. Lielākā daļa, kas ieceļojusi caur ārējo robežu, </a:t>
            </a:r>
            <a:r>
              <a:rPr lang="lv-LV" sz="1400" b="1" dirty="0">
                <a:solidFill>
                  <a:schemeClr val="tx1"/>
                </a:solidFill>
                <a:latin typeface="Verdana" panose="020B0604030504040204" pitchFamily="34" charset="0"/>
                <a:ea typeface="Verdana" panose="020B0604030504040204" pitchFamily="34" charset="0"/>
              </a:rPr>
              <a:t>ieceļo caur lidostu «Rīga» – 78%. </a:t>
            </a:r>
          </a:p>
          <a:p>
            <a:pPr marL="0" indent="0" algn="just">
              <a:spcBef>
                <a:spcPts val="320"/>
              </a:spcBef>
              <a:buSzPts val="1600"/>
              <a:buNone/>
            </a:pPr>
            <a:r>
              <a:rPr lang="lv-LV" sz="1400" dirty="0">
                <a:solidFill>
                  <a:schemeClr val="tx1"/>
                </a:solidFill>
                <a:latin typeface="Verdana" panose="020B0604030504040204" pitchFamily="34" charset="0"/>
                <a:ea typeface="Verdana" panose="020B0604030504040204" pitchFamily="34" charset="0"/>
              </a:rPr>
              <a:t> </a:t>
            </a:r>
          </a:p>
          <a:p>
            <a:pPr marL="0" indent="0" algn="just">
              <a:spcBef>
                <a:spcPts val="320"/>
              </a:spcBef>
              <a:buSzPts val="1600"/>
              <a:buNone/>
            </a:pPr>
            <a:endParaRPr lang="lv-LV" sz="1400" dirty="0">
              <a:solidFill>
                <a:schemeClr val="tx1"/>
              </a:solidFill>
              <a:latin typeface="Verdana" panose="020B0604030504040204" pitchFamily="34" charset="0"/>
              <a:ea typeface="Verdana" panose="020B0604030504040204" pitchFamily="34" charset="0"/>
            </a:endParaRPr>
          </a:p>
          <a:p>
            <a:pPr marL="0" indent="0" algn="just">
              <a:spcBef>
                <a:spcPts val="320"/>
              </a:spcBef>
              <a:buSzPts val="1600"/>
              <a:buNone/>
            </a:pPr>
            <a:endParaRPr lang="lv-LV" sz="1400" dirty="0">
              <a:solidFill>
                <a:schemeClr val="tx1"/>
              </a:solidFill>
              <a:latin typeface="Verdana" panose="020B0604030504040204" pitchFamily="34" charset="0"/>
              <a:ea typeface="Verdana" panose="020B0604030504040204" pitchFamily="34" charset="0"/>
            </a:endParaRPr>
          </a:p>
          <a:p>
            <a:pPr marL="0" indent="0" algn="just">
              <a:spcBef>
                <a:spcPts val="320"/>
              </a:spcBef>
              <a:buSzPts val="1600"/>
              <a:buNone/>
            </a:pPr>
            <a:endParaRPr lang="lv-LV" sz="1400" dirty="0">
              <a:solidFill>
                <a:schemeClr val="tx1"/>
              </a:solidFill>
              <a:latin typeface="Verdana" panose="020B0604030504040204" pitchFamily="34" charset="0"/>
              <a:ea typeface="Verdana" panose="020B0604030504040204" pitchFamily="34" charset="0"/>
            </a:endParaRPr>
          </a:p>
          <a:p>
            <a:pPr marL="0" indent="0" algn="just">
              <a:spcBef>
                <a:spcPts val="320"/>
              </a:spcBef>
              <a:buSzPts val="1600"/>
              <a:buNone/>
            </a:pPr>
            <a:endParaRPr lang="lv-LV" sz="1400" dirty="0">
              <a:solidFill>
                <a:schemeClr val="tx1"/>
              </a:solidFill>
              <a:latin typeface="Verdana" panose="020B0604030504040204" pitchFamily="34" charset="0"/>
              <a:ea typeface="Verdana" panose="020B0604030504040204" pitchFamily="34" charset="0"/>
            </a:endParaRPr>
          </a:p>
          <a:p>
            <a:pPr marL="0" indent="0" algn="just">
              <a:spcBef>
                <a:spcPts val="320"/>
              </a:spcBef>
              <a:buSzPts val="1600"/>
              <a:buNone/>
            </a:pPr>
            <a:endParaRPr lang="lv-LV" sz="1400" dirty="0">
              <a:solidFill>
                <a:schemeClr val="tx1"/>
              </a:solidFill>
              <a:latin typeface="Verdana" panose="020B0604030504040204" pitchFamily="34" charset="0"/>
              <a:ea typeface="Verdana" panose="020B0604030504040204" pitchFamily="34" charset="0"/>
            </a:endParaRPr>
          </a:p>
          <a:p>
            <a:pPr marL="0" indent="0" algn="just">
              <a:spcBef>
                <a:spcPts val="320"/>
              </a:spcBef>
              <a:buSzPts val="1600"/>
              <a:buNone/>
            </a:pPr>
            <a:endParaRPr lang="lv-LV" sz="1400" dirty="0">
              <a:solidFill>
                <a:schemeClr val="tx1"/>
              </a:solidFill>
              <a:latin typeface="Verdana" panose="020B0604030504040204" pitchFamily="34" charset="0"/>
              <a:ea typeface="Verdana" panose="020B0604030504040204" pitchFamily="34" charset="0"/>
            </a:endParaRPr>
          </a:p>
          <a:p>
            <a:pPr marL="0" indent="0" algn="just">
              <a:spcBef>
                <a:spcPts val="320"/>
              </a:spcBef>
              <a:buSzPts val="1600"/>
              <a:buNone/>
            </a:pPr>
            <a:endParaRPr lang="lv-LV" sz="1400" dirty="0">
              <a:solidFill>
                <a:schemeClr val="tx1"/>
              </a:solidFill>
              <a:latin typeface="Verdana" panose="020B0604030504040204" pitchFamily="34" charset="0"/>
              <a:ea typeface="Verdana" panose="020B0604030504040204" pitchFamily="34" charset="0"/>
            </a:endParaRPr>
          </a:p>
          <a:p>
            <a:pPr marL="0" indent="0" algn="just">
              <a:spcBef>
                <a:spcPts val="320"/>
              </a:spcBef>
              <a:buSzPts val="1600"/>
              <a:buNone/>
            </a:pPr>
            <a:endParaRPr lang="lv-LV" sz="1400" dirty="0">
              <a:solidFill>
                <a:schemeClr val="tx1"/>
              </a:solidFill>
              <a:latin typeface="Verdana" panose="020B0604030504040204" pitchFamily="34" charset="0"/>
              <a:ea typeface="Verdana" panose="020B0604030504040204" pitchFamily="34" charset="0"/>
            </a:endParaRPr>
          </a:p>
          <a:p>
            <a:pPr marL="114300" indent="0">
              <a:lnSpc>
                <a:spcPct val="150000"/>
              </a:lnSpc>
              <a:buNone/>
            </a:pPr>
            <a:endParaRPr lang="lv-LV" sz="1400" dirty="0">
              <a:solidFill>
                <a:schemeClr val="tx1"/>
              </a:solidFill>
              <a:latin typeface="Verdana" panose="020B0604030504040204" pitchFamily="34" charset="0"/>
              <a:ea typeface="Verdana" panose="020B0604030504040204" pitchFamily="34" charset="0"/>
            </a:endParaRPr>
          </a:p>
        </p:txBody>
      </p:sp>
      <p:sp>
        <p:nvSpPr>
          <p:cNvPr id="4" name="Slide Number Placeholder 3"/>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898989"/>
              </a:buClr>
              <a:buSzPts val="1200"/>
              <a:buFont typeface="Times New Roman"/>
              <a:buNone/>
              <a:tabLst/>
              <a:defRPr/>
            </a:pPr>
            <a:fld id="{00000000-1234-1234-1234-123412341234}" type="slidenum">
              <a:rPr kumimoji="0" lang="lv" sz="1200" b="0" i="0" u="none" strike="noStrike" kern="0" cap="none" spc="0" normalizeH="0" baseline="0" noProof="0" smtClean="0">
                <a:ln>
                  <a:noFill/>
                </a:ln>
                <a:solidFill>
                  <a:srgbClr val="898989"/>
                </a:solidFill>
                <a:effectLst/>
                <a:uLnTx/>
                <a:uFillTx/>
                <a:latin typeface="Times New Roman"/>
                <a:cs typeface="Times New Roman"/>
                <a:sym typeface="Times New Roman"/>
              </a:rPr>
              <a:pPr marL="0" marR="0" lvl="0" indent="0" algn="r" defTabSz="914400" rtl="0" eaLnBrk="1" fontAlgn="auto" latinLnBrk="0" hangingPunct="1">
                <a:lnSpc>
                  <a:spcPct val="100000"/>
                </a:lnSpc>
                <a:spcBef>
                  <a:spcPts val="0"/>
                </a:spcBef>
                <a:spcAft>
                  <a:spcPts val="0"/>
                </a:spcAft>
                <a:buClr>
                  <a:srgbClr val="898989"/>
                </a:buClr>
                <a:buSzPts val="1200"/>
                <a:buFont typeface="Times New Roman"/>
                <a:buNone/>
                <a:tabLst/>
                <a:defRPr/>
              </a:pPr>
              <a:t>2</a:t>
            </a:fld>
            <a:endParaRPr kumimoji="0" lang="lv" sz="1200" b="0" i="0" u="none" strike="noStrike" kern="0" cap="none" spc="0" normalizeH="0" baseline="0" noProof="0">
              <a:ln>
                <a:noFill/>
              </a:ln>
              <a:solidFill>
                <a:srgbClr val="898989"/>
              </a:solidFill>
              <a:effectLst/>
              <a:uLnTx/>
              <a:uFillTx/>
              <a:latin typeface="Times New Roman"/>
              <a:cs typeface="Times New Roman"/>
              <a:sym typeface="Times New Roman"/>
            </a:endParaRPr>
          </a:p>
        </p:txBody>
      </p:sp>
      <p:sp>
        <p:nvSpPr>
          <p:cNvPr id="5" name="TextBox 4">
            <a:extLst>
              <a:ext uri="{FF2B5EF4-FFF2-40B4-BE49-F238E27FC236}">
                <a16:creationId xmlns:a16="http://schemas.microsoft.com/office/drawing/2014/main" id="{CFADD8AB-817B-469E-825D-7C1CFBF696BD}"/>
              </a:ext>
            </a:extLst>
          </p:cNvPr>
          <p:cNvSpPr txBox="1"/>
          <p:nvPr/>
        </p:nvSpPr>
        <p:spPr>
          <a:xfrm>
            <a:off x="2015067" y="4571786"/>
            <a:ext cx="6927273" cy="307777"/>
          </a:xfrm>
          <a:prstGeom prst="rect">
            <a:avLst/>
          </a:prstGeom>
          <a:noFill/>
        </p:spPr>
        <p:txBody>
          <a:bodyPr wrap="square" rtlCol="0">
            <a:spAutoFit/>
          </a:bodyPr>
          <a:lstStyle/>
          <a:p>
            <a:pPr marL="11430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400" b="0"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Lielākā daļa Ukrainas pilsoņu Latvijas teritoriju šķērso </a:t>
            </a:r>
            <a:r>
              <a:rPr kumimoji="0" lang="lv-LV" sz="14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tranzīta nolūkos.</a:t>
            </a:r>
          </a:p>
        </p:txBody>
      </p:sp>
      <p:graphicFrame>
        <p:nvGraphicFramePr>
          <p:cNvPr id="9" name="Chart 8">
            <a:extLst>
              <a:ext uri="{FF2B5EF4-FFF2-40B4-BE49-F238E27FC236}">
                <a16:creationId xmlns:a16="http://schemas.microsoft.com/office/drawing/2014/main" id="{C3D6208C-4EE4-4301-9FCF-F05250672515}"/>
              </a:ext>
            </a:extLst>
          </p:cNvPr>
          <p:cNvGraphicFramePr>
            <a:graphicFrameLocks/>
          </p:cNvGraphicFramePr>
          <p:nvPr>
            <p:extLst>
              <p:ext uri="{D42A27DB-BD31-4B8C-83A1-F6EECF244321}">
                <p14:modId xmlns:p14="http://schemas.microsoft.com/office/powerpoint/2010/main" val="4196925073"/>
              </p:ext>
            </p:extLst>
          </p:nvPr>
        </p:nvGraphicFramePr>
        <p:xfrm>
          <a:off x="870464" y="2234019"/>
          <a:ext cx="4342631" cy="224937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1" name="Chart 10">
            <a:extLst>
              <a:ext uri="{FF2B5EF4-FFF2-40B4-BE49-F238E27FC236}">
                <a16:creationId xmlns:a16="http://schemas.microsoft.com/office/drawing/2014/main" id="{7DB61B8E-ED5D-4995-9104-E6E5F35E5B0B}"/>
              </a:ext>
            </a:extLst>
          </p:cNvPr>
          <p:cNvGraphicFramePr>
            <a:graphicFrameLocks/>
          </p:cNvGraphicFramePr>
          <p:nvPr>
            <p:extLst>
              <p:ext uri="{D42A27DB-BD31-4B8C-83A1-F6EECF244321}">
                <p14:modId xmlns:p14="http://schemas.microsoft.com/office/powerpoint/2010/main" val="2049187960"/>
              </p:ext>
            </p:extLst>
          </p:nvPr>
        </p:nvGraphicFramePr>
        <p:xfrm>
          <a:off x="6612828" y="2367223"/>
          <a:ext cx="4122906" cy="2056583"/>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2424043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v-LV" sz="2400" b="1" dirty="0">
                <a:latin typeface="Verdana" panose="020B0604030504040204" pitchFamily="34" charset="0"/>
                <a:ea typeface="Verdana" panose="020B0604030504040204" pitchFamily="34" charset="0"/>
              </a:rPr>
              <a:t>	Ukrainas civiliedzīvotāji Fizisko personu reģistrā</a:t>
            </a:r>
            <a:br>
              <a:rPr lang="lv-LV" sz="2400" b="1" dirty="0">
                <a:latin typeface="Verdana" panose="020B0604030504040204" pitchFamily="34" charset="0"/>
                <a:ea typeface="Verdana" panose="020B0604030504040204" pitchFamily="34" charset="0"/>
              </a:rPr>
            </a:br>
            <a:r>
              <a:rPr lang="lv-LV" sz="1600" b="1" dirty="0">
                <a:latin typeface="Verdana" panose="020B0604030504040204" pitchFamily="34" charset="0"/>
                <a:ea typeface="Verdana" panose="020B0604030504040204" pitchFamily="34" charset="0"/>
              </a:rPr>
              <a:t>(dati uz 01.02.2025.)</a:t>
            </a:r>
          </a:p>
        </p:txBody>
      </p:sp>
      <p:sp>
        <p:nvSpPr>
          <p:cNvPr id="5" name="Text Placeholder 4">
            <a:extLst>
              <a:ext uri="{FF2B5EF4-FFF2-40B4-BE49-F238E27FC236}">
                <a16:creationId xmlns:a16="http://schemas.microsoft.com/office/drawing/2014/main" id="{F21CF811-7E7F-4117-AB15-E6E445DEADB1}"/>
              </a:ext>
            </a:extLst>
          </p:cNvPr>
          <p:cNvSpPr>
            <a:spLocks noGrp="1"/>
          </p:cNvSpPr>
          <p:nvPr>
            <p:ph type="body" idx="1"/>
          </p:nvPr>
        </p:nvSpPr>
        <p:spPr>
          <a:xfrm>
            <a:off x="508932" y="1417637"/>
            <a:ext cx="10972800" cy="4060374"/>
          </a:xfrm>
          <a:solidFill>
            <a:schemeClr val="bg2">
              <a:lumMod val="20000"/>
              <a:lumOff val="80000"/>
            </a:schemeClr>
          </a:solidFill>
        </p:spPr>
        <p:txBody>
          <a:bodyPr/>
          <a:lstStyle/>
          <a:p>
            <a:pPr marL="114300" indent="0" algn="just">
              <a:buNone/>
            </a:pPr>
            <a:r>
              <a:rPr lang="lv-LV" sz="1400" dirty="0">
                <a:latin typeface="Verdana" panose="020B0604030504040204" pitchFamily="34" charset="0"/>
                <a:ea typeface="Verdana" panose="020B0604030504040204" pitchFamily="34" charset="0"/>
              </a:rPr>
              <a:t>Šobrīd FPRIS ir iekļauti </a:t>
            </a:r>
            <a:r>
              <a:rPr lang="lv-LV" sz="1400" b="1" dirty="0">
                <a:latin typeface="Verdana" panose="020B0604030504040204" pitchFamily="34" charset="0"/>
                <a:ea typeface="Verdana" panose="020B0604030504040204" pitchFamily="34" charset="0"/>
              </a:rPr>
              <a:t>48 543 </a:t>
            </a:r>
            <a:r>
              <a:rPr lang="lv-LV" sz="1400" dirty="0">
                <a:latin typeface="Verdana" panose="020B0604030504040204" pitchFamily="34" charset="0"/>
                <a:ea typeface="Verdana" panose="020B0604030504040204" pitchFamily="34" charset="0"/>
              </a:rPr>
              <a:t>Ukrainas civiliedzīvotāju, kuriem ir noteikts Latvijas </a:t>
            </a:r>
            <a:r>
              <a:rPr lang="lv-LV" sz="1400" b="1" dirty="0">
                <a:latin typeface="Verdana" panose="020B0604030504040204" pitchFamily="34" charset="0"/>
                <a:ea typeface="Verdana" panose="020B0604030504040204" pitchFamily="34" charset="0"/>
              </a:rPr>
              <a:t>pagaidu aizsardzības statuss</a:t>
            </a:r>
            <a:r>
              <a:rPr lang="lv-LV" sz="1400" dirty="0">
                <a:latin typeface="Verdana" panose="020B0604030504040204" pitchFamily="34" charset="0"/>
                <a:ea typeface="Verdana" panose="020B0604030504040204" pitchFamily="34" charset="0"/>
              </a:rPr>
              <a:t>.</a:t>
            </a:r>
          </a:p>
          <a:p>
            <a:pPr marL="114300" indent="0" algn="just">
              <a:buNone/>
            </a:pPr>
            <a:endParaRPr lang="lv-LV" sz="1400" dirty="0">
              <a:latin typeface="Verdana" panose="020B0604030504040204" pitchFamily="34" charset="0"/>
              <a:ea typeface="Verdana" panose="020B0604030504040204" pitchFamily="34" charset="0"/>
            </a:endParaRPr>
          </a:p>
          <a:p>
            <a:pPr marL="114300" indent="0" algn="just">
              <a:buNone/>
            </a:pPr>
            <a:r>
              <a:rPr lang="lv-LV" sz="1400" dirty="0">
                <a:latin typeface="Verdana" panose="020B0604030504040204" pitchFamily="34" charset="0"/>
                <a:ea typeface="Verdana" panose="020B0604030504040204" pitchFamily="34" charset="0"/>
              </a:rPr>
              <a:t>Pēdējos četros mēnešos </a:t>
            </a:r>
            <a:r>
              <a:rPr lang="lv-LV" sz="1400" dirty="0">
                <a:solidFill>
                  <a:schemeClr val="tx1"/>
                </a:solidFill>
                <a:latin typeface="Verdana" panose="020B0604030504040204" pitchFamily="34" charset="0"/>
                <a:ea typeface="Verdana" panose="020B0604030504040204" pitchFamily="34" charset="0"/>
              </a:rPr>
              <a:t>(2024.g. okt. – 2025.g.janv.) </a:t>
            </a:r>
            <a:r>
              <a:rPr lang="lv-LV" sz="1400" dirty="0">
                <a:latin typeface="Verdana" panose="020B0604030504040204" pitchFamily="34" charset="0"/>
                <a:ea typeface="Verdana" panose="020B0604030504040204" pitchFamily="34" charset="0"/>
              </a:rPr>
              <a:t>Ukrainas civiliedzīvotāju plūsma Latvijā saglabājas </a:t>
            </a:r>
            <a:r>
              <a:rPr lang="lv-LV" sz="1400" b="1" dirty="0">
                <a:latin typeface="Verdana" panose="020B0604030504040204" pitchFamily="34" charset="0"/>
                <a:ea typeface="Verdana" panose="020B0604030504040204" pitchFamily="34" charset="0"/>
              </a:rPr>
              <a:t>mērena un stabila</a:t>
            </a:r>
            <a:r>
              <a:rPr lang="lv-LV" sz="1400" dirty="0">
                <a:latin typeface="Verdana" panose="020B0604030504040204" pitchFamily="34" charset="0"/>
                <a:ea typeface="Verdana" panose="020B0604030504040204" pitchFamily="34" charset="0"/>
              </a:rPr>
              <a:t>; no jauna tikuši reģistrēti  </a:t>
            </a:r>
            <a:r>
              <a:rPr lang="lv-LV" sz="1400" b="1" dirty="0">
                <a:latin typeface="Verdana" panose="020B0604030504040204" pitchFamily="34" charset="0"/>
                <a:ea typeface="Verdana" panose="020B0604030504040204" pitchFamily="34" charset="0"/>
              </a:rPr>
              <a:t>vidēji 567 Ukrainas civiliedzīvotāji mēnesī</a:t>
            </a:r>
            <a:r>
              <a:rPr lang="lv-LV" sz="1400" dirty="0">
                <a:latin typeface="Verdana" panose="020B0604030504040204" pitchFamily="34" charset="0"/>
                <a:ea typeface="Verdana" panose="020B0604030504040204" pitchFamily="34" charset="0"/>
              </a:rPr>
              <a:t>. </a:t>
            </a:r>
          </a:p>
          <a:p>
            <a:pPr marL="114300" indent="0">
              <a:buNone/>
            </a:pPr>
            <a:endParaRPr lang="lv-LV" sz="1400" dirty="0">
              <a:latin typeface="+mn-lt"/>
            </a:endParaRPr>
          </a:p>
          <a:p>
            <a:pPr marL="114300" indent="0">
              <a:buNone/>
            </a:pPr>
            <a:endParaRPr lang="lv-LV" sz="1400" dirty="0">
              <a:latin typeface="Verdana" panose="020B0604030504040204" pitchFamily="34" charset="0"/>
              <a:ea typeface="Verdana" panose="020B0604030504040204" pitchFamily="34" charset="0"/>
            </a:endParaRPr>
          </a:p>
          <a:p>
            <a:pPr marL="114300" indent="0">
              <a:buNone/>
            </a:pPr>
            <a:endParaRPr lang="lv-LV" dirty="0"/>
          </a:p>
          <a:p>
            <a:pPr marL="114300" indent="0">
              <a:buNone/>
            </a:pPr>
            <a:endParaRPr lang="lv-LV" dirty="0"/>
          </a:p>
          <a:p>
            <a:pPr marL="114300" indent="0">
              <a:buNone/>
            </a:pPr>
            <a:endParaRPr lang="lv-LV" sz="1050" dirty="0"/>
          </a:p>
          <a:p>
            <a:pPr marL="114300" indent="0">
              <a:buNone/>
            </a:pPr>
            <a:endParaRPr lang="lv-LV" sz="1400" dirty="0"/>
          </a:p>
        </p:txBody>
      </p:sp>
      <p:sp>
        <p:nvSpPr>
          <p:cNvPr id="4" name="Slide Number Placeholder 3"/>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898989"/>
              </a:buClr>
              <a:buSzPts val="1200"/>
              <a:buFont typeface="Times New Roman"/>
              <a:buNone/>
              <a:tabLst/>
              <a:defRPr/>
            </a:pPr>
            <a:fld id="{00000000-1234-1234-1234-123412341234}" type="slidenum">
              <a:rPr kumimoji="0" lang="lv" sz="1200" b="0" i="0" u="none" strike="noStrike" kern="0" cap="none" spc="0" normalizeH="0" baseline="0" noProof="0" smtClean="0">
                <a:ln>
                  <a:noFill/>
                </a:ln>
                <a:solidFill>
                  <a:srgbClr val="898989"/>
                </a:solidFill>
                <a:effectLst/>
                <a:uLnTx/>
                <a:uFillTx/>
                <a:latin typeface="Times New Roman"/>
                <a:cs typeface="Times New Roman"/>
                <a:sym typeface="Times New Roman"/>
              </a:rPr>
              <a:pPr marL="0" marR="0" lvl="0" indent="0" algn="r" defTabSz="914400" rtl="0" eaLnBrk="1" fontAlgn="auto" latinLnBrk="0" hangingPunct="1">
                <a:lnSpc>
                  <a:spcPct val="100000"/>
                </a:lnSpc>
                <a:spcBef>
                  <a:spcPts val="0"/>
                </a:spcBef>
                <a:spcAft>
                  <a:spcPts val="0"/>
                </a:spcAft>
                <a:buClr>
                  <a:srgbClr val="898989"/>
                </a:buClr>
                <a:buSzPts val="1200"/>
                <a:buFont typeface="Times New Roman"/>
                <a:buNone/>
                <a:tabLst/>
                <a:defRPr/>
              </a:pPr>
              <a:t>3</a:t>
            </a:fld>
            <a:endParaRPr kumimoji="0" lang="lv" sz="1200" b="0" i="0" u="none" strike="noStrike" kern="0" cap="none" spc="0" normalizeH="0" baseline="0" noProof="0">
              <a:ln>
                <a:noFill/>
              </a:ln>
              <a:solidFill>
                <a:srgbClr val="898989"/>
              </a:solidFill>
              <a:effectLst/>
              <a:uLnTx/>
              <a:uFillTx/>
              <a:latin typeface="Times New Roman"/>
              <a:cs typeface="Times New Roman"/>
              <a:sym typeface="Times New Roman"/>
            </a:endParaRPr>
          </a:p>
        </p:txBody>
      </p:sp>
      <p:sp>
        <p:nvSpPr>
          <p:cNvPr id="3" name="TextBox 2">
            <a:extLst>
              <a:ext uri="{FF2B5EF4-FFF2-40B4-BE49-F238E27FC236}">
                <a16:creationId xmlns:a16="http://schemas.microsoft.com/office/drawing/2014/main" id="{25BBD218-9F7A-4FA2-877C-A9B414F08A9D}"/>
              </a:ext>
            </a:extLst>
          </p:cNvPr>
          <p:cNvSpPr txBox="1"/>
          <p:nvPr/>
        </p:nvSpPr>
        <p:spPr>
          <a:xfrm>
            <a:off x="5637402" y="2973897"/>
            <a:ext cx="914400" cy="91440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lv-LV"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7" name="TextBox 6">
            <a:extLst>
              <a:ext uri="{FF2B5EF4-FFF2-40B4-BE49-F238E27FC236}">
                <a16:creationId xmlns:a16="http://schemas.microsoft.com/office/drawing/2014/main" id="{EF3C77D6-3B21-45F6-8F32-9B9908A5F70A}"/>
              </a:ext>
            </a:extLst>
          </p:cNvPr>
          <p:cNvSpPr txBox="1"/>
          <p:nvPr/>
        </p:nvSpPr>
        <p:spPr>
          <a:xfrm>
            <a:off x="5046663" y="4673856"/>
            <a:ext cx="184731"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lv-LV" sz="1400" b="0" i="0" u="none" strike="noStrike" kern="0" cap="none" spc="0" normalizeH="0" baseline="0" noProof="0" dirty="0">
              <a:ln>
                <a:noFill/>
              </a:ln>
              <a:solidFill>
                <a:srgbClr val="000000"/>
              </a:solidFill>
              <a:effectLst/>
              <a:uLnTx/>
              <a:uFillTx/>
              <a:latin typeface="Arial"/>
              <a:cs typeface="Arial"/>
              <a:sym typeface="Arial"/>
            </a:endParaRPr>
          </a:p>
        </p:txBody>
      </p:sp>
      <p:graphicFrame>
        <p:nvGraphicFramePr>
          <p:cNvPr id="15" name="Chart 14">
            <a:extLst>
              <a:ext uri="{FF2B5EF4-FFF2-40B4-BE49-F238E27FC236}">
                <a16:creationId xmlns:a16="http://schemas.microsoft.com/office/drawing/2014/main" id="{FA8D58C4-AEF3-4279-92BA-EDA5A8C13BBC}"/>
              </a:ext>
            </a:extLst>
          </p:cNvPr>
          <p:cNvGraphicFramePr>
            <a:graphicFrameLocks/>
          </p:cNvGraphicFramePr>
          <p:nvPr>
            <p:extLst/>
          </p:nvPr>
        </p:nvGraphicFramePr>
        <p:xfrm>
          <a:off x="802209" y="3020957"/>
          <a:ext cx="3448192" cy="2466466"/>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6" name="Chart 15">
            <a:extLst>
              <a:ext uri="{FF2B5EF4-FFF2-40B4-BE49-F238E27FC236}">
                <a16:creationId xmlns:a16="http://schemas.microsoft.com/office/drawing/2014/main" id="{93D91C50-9D6A-462D-87E8-689CE1B4231E}"/>
              </a:ext>
            </a:extLst>
          </p:cNvPr>
          <p:cNvGraphicFramePr>
            <a:graphicFrameLocks/>
          </p:cNvGraphicFramePr>
          <p:nvPr>
            <p:extLst/>
          </p:nvPr>
        </p:nvGraphicFramePr>
        <p:xfrm>
          <a:off x="4295476" y="3030369"/>
          <a:ext cx="3925737" cy="246646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Chart 9">
            <a:extLst>
              <a:ext uri="{FF2B5EF4-FFF2-40B4-BE49-F238E27FC236}">
                <a16:creationId xmlns:a16="http://schemas.microsoft.com/office/drawing/2014/main" id="{EF8E130B-567E-4CBE-98B6-6426075D079F}"/>
              </a:ext>
            </a:extLst>
          </p:cNvPr>
          <p:cNvGraphicFramePr>
            <a:graphicFrameLocks/>
          </p:cNvGraphicFramePr>
          <p:nvPr>
            <p:extLst>
              <p:ext uri="{D42A27DB-BD31-4B8C-83A1-F6EECF244321}">
                <p14:modId xmlns:p14="http://schemas.microsoft.com/office/powerpoint/2010/main" val="4018978530"/>
              </p:ext>
            </p:extLst>
          </p:nvPr>
        </p:nvGraphicFramePr>
        <p:xfrm>
          <a:off x="779080" y="2560637"/>
          <a:ext cx="4108363" cy="2511208"/>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Chart 10">
            <a:extLst>
              <a:ext uri="{FF2B5EF4-FFF2-40B4-BE49-F238E27FC236}">
                <a16:creationId xmlns:a16="http://schemas.microsoft.com/office/drawing/2014/main" id="{D1744862-F9D7-47CF-81E9-25DC98493FD8}"/>
              </a:ext>
            </a:extLst>
          </p:cNvPr>
          <p:cNvGraphicFramePr>
            <a:graphicFrameLocks/>
          </p:cNvGraphicFramePr>
          <p:nvPr>
            <p:extLst>
              <p:ext uri="{D42A27DB-BD31-4B8C-83A1-F6EECF244321}">
                <p14:modId xmlns:p14="http://schemas.microsoft.com/office/powerpoint/2010/main" val="3800291855"/>
              </p:ext>
            </p:extLst>
          </p:nvPr>
        </p:nvGraphicFramePr>
        <p:xfrm>
          <a:off x="4887443" y="2818916"/>
          <a:ext cx="2825690" cy="1826704"/>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2" name="Chart 11">
            <a:extLst>
              <a:ext uri="{FF2B5EF4-FFF2-40B4-BE49-F238E27FC236}">
                <a16:creationId xmlns:a16="http://schemas.microsoft.com/office/drawing/2014/main" id="{859F086A-B671-4C19-BE6E-E528824E1E96}"/>
              </a:ext>
            </a:extLst>
          </p:cNvPr>
          <p:cNvGraphicFramePr>
            <a:graphicFrameLocks/>
          </p:cNvGraphicFramePr>
          <p:nvPr>
            <p:extLst>
              <p:ext uri="{D42A27DB-BD31-4B8C-83A1-F6EECF244321}">
                <p14:modId xmlns:p14="http://schemas.microsoft.com/office/powerpoint/2010/main" val="3270007856"/>
              </p:ext>
            </p:extLst>
          </p:nvPr>
        </p:nvGraphicFramePr>
        <p:xfrm>
          <a:off x="7941735" y="2818916"/>
          <a:ext cx="2887132" cy="1826704"/>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25980777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25958" y="274637"/>
            <a:ext cx="9156441" cy="1143000"/>
          </a:xfrm>
        </p:spPr>
        <p:txBody>
          <a:bodyPr/>
          <a:lstStyle/>
          <a:p>
            <a:r>
              <a:rPr lang="lv" sz="2400" b="1" dirty="0">
                <a:solidFill>
                  <a:schemeClr val="tx1"/>
                </a:solidFill>
                <a:latin typeface="Verdana" panose="020B0604030504040204" pitchFamily="34" charset="0"/>
                <a:ea typeface="Verdana" panose="020B0604030504040204" pitchFamily="34" charset="0"/>
              </a:rPr>
              <a:t>Pašvaldībās reģistrētie Ukrainas civiliedzīvotāji</a:t>
            </a:r>
            <a:br>
              <a:rPr lang="lv" sz="2400" b="1" dirty="0">
                <a:solidFill>
                  <a:schemeClr val="tx1"/>
                </a:solidFill>
                <a:latin typeface="Verdana" panose="020B0604030504040204" pitchFamily="34" charset="0"/>
                <a:ea typeface="Verdana" panose="020B0604030504040204" pitchFamily="34" charset="0"/>
              </a:rPr>
            </a:br>
            <a:r>
              <a:rPr lang="lv" sz="1600" b="1" dirty="0">
                <a:solidFill>
                  <a:schemeClr val="tx1"/>
                </a:solidFill>
                <a:latin typeface="Verdana" panose="020B0604030504040204" pitchFamily="34" charset="0"/>
                <a:ea typeface="Verdana" panose="020B0604030504040204" pitchFamily="34" charset="0"/>
              </a:rPr>
              <a:t>(UCASNIR* dati uz 03.02.2025.)</a:t>
            </a:r>
            <a:endParaRPr lang="lv-LV" sz="2000" b="1" dirty="0">
              <a:latin typeface="Verdana" panose="020B0604030504040204" pitchFamily="34" charset="0"/>
              <a:ea typeface="Verdana" panose="020B0604030504040204" pitchFamily="34" charset="0"/>
            </a:endParaRPr>
          </a:p>
        </p:txBody>
      </p:sp>
      <p:sp>
        <p:nvSpPr>
          <p:cNvPr id="3" name="Text Placeholder 2"/>
          <p:cNvSpPr>
            <a:spLocks noGrp="1"/>
          </p:cNvSpPr>
          <p:nvPr>
            <p:ph type="body" idx="1"/>
          </p:nvPr>
        </p:nvSpPr>
        <p:spPr>
          <a:xfrm>
            <a:off x="609600" y="1417636"/>
            <a:ext cx="10972800" cy="4097043"/>
          </a:xfrm>
          <a:solidFill>
            <a:schemeClr val="accent1">
              <a:lumMod val="20000"/>
              <a:lumOff val="80000"/>
            </a:schemeClr>
          </a:solidFill>
        </p:spPr>
        <p:txBody>
          <a:bodyPr/>
          <a:lstStyle/>
          <a:p>
            <a:pPr marL="0" indent="0" algn="ctr">
              <a:spcBef>
                <a:spcPts val="320"/>
              </a:spcBef>
              <a:buSzPts val="1600"/>
              <a:buNone/>
            </a:pPr>
            <a:r>
              <a:rPr lang="lv-LV" sz="1600" dirty="0">
                <a:latin typeface="Verdana" panose="020B0604030504040204" pitchFamily="34" charset="0"/>
                <a:ea typeface="Verdana" panose="020B0604030504040204" pitchFamily="34" charset="0"/>
              </a:rPr>
              <a:t>Pašvaldībās kā aktīvi šobrīd reģistrēti </a:t>
            </a:r>
            <a:r>
              <a:rPr lang="lv-LV" sz="1600" b="1" dirty="0">
                <a:latin typeface="Verdana" panose="020B0604030504040204" pitchFamily="34" charset="0"/>
                <a:ea typeface="Verdana" panose="020B0604030504040204" pitchFamily="34" charset="0"/>
              </a:rPr>
              <a:t>32 895 </a:t>
            </a:r>
            <a:r>
              <a:rPr lang="lv-LV" sz="1600" dirty="0">
                <a:latin typeface="Verdana" panose="020B0604030504040204" pitchFamily="34" charset="0"/>
                <a:ea typeface="Verdana" panose="020B0604030504040204" pitchFamily="34" charset="0"/>
              </a:rPr>
              <a:t>Ukrainas civiliedzīvotāji</a:t>
            </a:r>
            <a:endParaRPr lang="lv-LV" sz="1600" b="1" dirty="0">
              <a:solidFill>
                <a:schemeClr val="tx1"/>
              </a:solidFill>
              <a:latin typeface="Verdana" panose="020B0604030504040204" pitchFamily="34" charset="0"/>
              <a:ea typeface="Verdana" panose="020B0604030504040204" pitchFamily="34" charset="0"/>
            </a:endParaRPr>
          </a:p>
          <a:p>
            <a:pPr marL="0" indent="0" algn="just">
              <a:spcBef>
                <a:spcPts val="320"/>
              </a:spcBef>
              <a:buSzPts val="1600"/>
              <a:buNone/>
            </a:pPr>
            <a:endParaRPr lang="lv-LV" sz="1600" b="1" dirty="0">
              <a:solidFill>
                <a:schemeClr val="tx1"/>
              </a:solidFill>
              <a:latin typeface="Verdana" panose="020B0604030504040204" pitchFamily="34" charset="0"/>
              <a:ea typeface="Verdana" panose="020B0604030504040204" pitchFamily="34" charset="0"/>
            </a:endParaRPr>
          </a:p>
          <a:p>
            <a:pPr marL="0" lvl="0" indent="0" algn="just">
              <a:spcBef>
                <a:spcPts val="320"/>
              </a:spcBef>
              <a:buSzPts val="1600"/>
              <a:buNone/>
            </a:pPr>
            <a:endParaRPr lang="lv-LV" sz="1600" dirty="0">
              <a:solidFill>
                <a:schemeClr val="tx1"/>
              </a:solidFill>
              <a:latin typeface="Verdana" panose="020B0604030504040204" pitchFamily="34" charset="0"/>
              <a:ea typeface="Verdana" panose="020B0604030504040204" pitchFamily="34" charset="0"/>
            </a:endParaRPr>
          </a:p>
          <a:p>
            <a:pPr marL="0" lvl="0" indent="0" algn="just">
              <a:spcBef>
                <a:spcPts val="320"/>
              </a:spcBef>
              <a:buSzPts val="1600"/>
              <a:buNone/>
            </a:pPr>
            <a:endParaRPr lang="lv-LV" sz="1600" dirty="0">
              <a:solidFill>
                <a:schemeClr val="tx1"/>
              </a:solidFill>
              <a:latin typeface="Verdana" panose="020B0604030504040204" pitchFamily="34" charset="0"/>
              <a:ea typeface="Verdana" panose="020B0604030504040204" pitchFamily="34" charset="0"/>
            </a:endParaRPr>
          </a:p>
          <a:p>
            <a:pPr marL="0" lvl="0" indent="0" algn="just">
              <a:spcBef>
                <a:spcPts val="320"/>
              </a:spcBef>
              <a:buSzPts val="1600"/>
              <a:buNone/>
            </a:pPr>
            <a:endParaRPr lang="lv-LV" sz="1600" dirty="0">
              <a:solidFill>
                <a:schemeClr val="tx1"/>
              </a:solidFill>
              <a:latin typeface="Verdana" panose="020B0604030504040204" pitchFamily="34" charset="0"/>
              <a:ea typeface="Verdana" panose="020B0604030504040204" pitchFamily="34" charset="0"/>
            </a:endParaRPr>
          </a:p>
          <a:p>
            <a:pPr marL="0" lvl="0" indent="0" algn="just">
              <a:spcBef>
                <a:spcPts val="320"/>
              </a:spcBef>
              <a:buSzPts val="1600"/>
              <a:buNone/>
            </a:pPr>
            <a:endParaRPr lang="lv-LV" sz="1600" dirty="0">
              <a:solidFill>
                <a:schemeClr val="tx1"/>
              </a:solidFill>
              <a:latin typeface="Verdana" panose="020B0604030504040204" pitchFamily="34" charset="0"/>
              <a:ea typeface="Verdana" panose="020B0604030504040204" pitchFamily="34" charset="0"/>
            </a:endParaRPr>
          </a:p>
          <a:p>
            <a:pPr marL="0" lvl="0" indent="0" algn="just">
              <a:spcBef>
                <a:spcPts val="320"/>
              </a:spcBef>
              <a:buSzPts val="1600"/>
              <a:buNone/>
            </a:pPr>
            <a:endParaRPr lang="lv-LV" sz="1600" dirty="0">
              <a:solidFill>
                <a:schemeClr val="tx1"/>
              </a:solidFill>
              <a:latin typeface="Verdana" panose="020B0604030504040204" pitchFamily="34" charset="0"/>
              <a:ea typeface="Verdana" panose="020B0604030504040204" pitchFamily="34" charset="0"/>
            </a:endParaRPr>
          </a:p>
          <a:p>
            <a:pPr marL="0" lvl="0" indent="0" algn="just">
              <a:spcBef>
                <a:spcPts val="320"/>
              </a:spcBef>
              <a:buSzPts val="1600"/>
              <a:buNone/>
            </a:pPr>
            <a:endParaRPr lang="lv-LV" sz="1600" dirty="0">
              <a:solidFill>
                <a:schemeClr val="tx1"/>
              </a:solidFill>
              <a:latin typeface="Verdana" panose="020B0604030504040204" pitchFamily="34" charset="0"/>
              <a:ea typeface="Verdana" panose="020B0604030504040204" pitchFamily="34" charset="0"/>
            </a:endParaRPr>
          </a:p>
          <a:p>
            <a:pPr marL="0" lvl="0" indent="0" algn="just">
              <a:spcBef>
                <a:spcPts val="320"/>
              </a:spcBef>
              <a:buSzPts val="1600"/>
              <a:buNone/>
            </a:pPr>
            <a:endParaRPr lang="lv-LV" sz="1600" dirty="0">
              <a:solidFill>
                <a:schemeClr val="tx1"/>
              </a:solidFill>
              <a:latin typeface="Verdana" panose="020B0604030504040204" pitchFamily="34" charset="0"/>
              <a:ea typeface="Verdana" panose="020B0604030504040204" pitchFamily="34" charset="0"/>
            </a:endParaRPr>
          </a:p>
          <a:p>
            <a:pPr marL="0" lvl="0" indent="0" algn="just">
              <a:spcBef>
                <a:spcPts val="320"/>
              </a:spcBef>
              <a:buSzPts val="1600"/>
              <a:buNone/>
            </a:pPr>
            <a:endParaRPr lang="lv-LV" sz="1600" dirty="0">
              <a:solidFill>
                <a:schemeClr val="tx1"/>
              </a:solidFill>
              <a:latin typeface="Verdana" panose="020B0604030504040204" pitchFamily="34" charset="0"/>
              <a:ea typeface="Verdana" panose="020B0604030504040204" pitchFamily="34" charset="0"/>
            </a:endParaRPr>
          </a:p>
          <a:p>
            <a:pPr marL="0" lvl="0" indent="0" algn="just">
              <a:spcBef>
                <a:spcPts val="320"/>
              </a:spcBef>
              <a:buSzPts val="1600"/>
              <a:buNone/>
            </a:pPr>
            <a:endParaRPr lang="lv-LV" sz="1600" dirty="0">
              <a:solidFill>
                <a:schemeClr val="tx1"/>
              </a:solidFill>
              <a:latin typeface="Verdana" panose="020B0604030504040204" pitchFamily="34" charset="0"/>
              <a:ea typeface="Verdana" panose="020B0604030504040204" pitchFamily="34" charset="0"/>
            </a:endParaRPr>
          </a:p>
          <a:p>
            <a:pPr marL="0" lvl="0" indent="0" algn="just">
              <a:spcBef>
                <a:spcPts val="600"/>
              </a:spcBef>
              <a:buSzPts val="1600"/>
              <a:buNone/>
            </a:pPr>
            <a:r>
              <a:rPr lang="lv-LV" sz="1600" dirty="0">
                <a:solidFill>
                  <a:schemeClr val="tx1"/>
                </a:solidFill>
                <a:latin typeface="Verdana" panose="020B0604030504040204" pitchFamily="34" charset="0"/>
                <a:ea typeface="Verdana" panose="020B0604030504040204" pitchFamily="34" charset="0"/>
              </a:rPr>
              <a:t>Ar pašvaldību atbalstu šobrīd </a:t>
            </a:r>
            <a:r>
              <a:rPr lang="lv-LV" sz="1600" b="1" dirty="0">
                <a:solidFill>
                  <a:schemeClr val="tx1"/>
                </a:solidFill>
                <a:latin typeface="Verdana" panose="020B0604030504040204" pitchFamily="34" charset="0"/>
                <a:ea typeface="Verdana" panose="020B0604030504040204" pitchFamily="34" charset="0"/>
              </a:rPr>
              <a:t>izmitināti</a:t>
            </a:r>
            <a:r>
              <a:rPr lang="lv-LV" sz="1600" dirty="0">
                <a:solidFill>
                  <a:schemeClr val="tx1"/>
                </a:solidFill>
                <a:latin typeface="Verdana" panose="020B0604030504040204" pitchFamily="34" charset="0"/>
                <a:ea typeface="Verdana" panose="020B0604030504040204" pitchFamily="34" charset="0"/>
              </a:rPr>
              <a:t> </a:t>
            </a:r>
            <a:r>
              <a:rPr lang="lv-LV" sz="1600" b="1" dirty="0">
                <a:solidFill>
                  <a:schemeClr val="tx1"/>
                </a:solidFill>
                <a:latin typeface="Verdana" panose="020B0604030504040204" pitchFamily="34" charset="0"/>
                <a:ea typeface="Verdana" panose="020B0604030504040204" pitchFamily="34" charset="0"/>
              </a:rPr>
              <a:t>3150 </a:t>
            </a:r>
            <a:r>
              <a:rPr lang="lv-LV" sz="1600" dirty="0">
                <a:solidFill>
                  <a:schemeClr val="tx1"/>
                </a:solidFill>
                <a:latin typeface="Verdana" panose="020B0604030504040204" pitchFamily="34" charset="0"/>
                <a:ea typeface="Verdana" panose="020B0604030504040204" pitchFamily="34" charset="0"/>
              </a:rPr>
              <a:t>Ukrainas civiliedzīvotāji; </a:t>
            </a:r>
            <a:r>
              <a:rPr lang="lv-LV" sz="1600" b="1" dirty="0">
                <a:solidFill>
                  <a:schemeClr val="tx1"/>
                </a:solidFill>
                <a:latin typeface="Verdana" panose="020B0604030504040204" pitchFamily="34" charset="0"/>
                <a:ea typeface="Verdana" panose="020B0604030504040204" pitchFamily="34" charset="0"/>
              </a:rPr>
              <a:t>brīvo</a:t>
            </a:r>
            <a:r>
              <a:rPr lang="lv-LV" sz="1600" dirty="0">
                <a:solidFill>
                  <a:schemeClr val="tx1"/>
                </a:solidFill>
                <a:latin typeface="Verdana" panose="020B0604030504040204" pitchFamily="34" charset="0"/>
                <a:ea typeface="Verdana" panose="020B0604030504040204" pitchFamily="34" charset="0"/>
              </a:rPr>
              <a:t> izmitināšanas </a:t>
            </a:r>
            <a:r>
              <a:rPr lang="lv-LV" sz="1600" b="1" dirty="0">
                <a:solidFill>
                  <a:schemeClr val="tx1"/>
                </a:solidFill>
                <a:latin typeface="Verdana" panose="020B0604030504040204" pitchFamily="34" charset="0"/>
                <a:ea typeface="Verdana" panose="020B0604030504040204" pitchFamily="34" charset="0"/>
              </a:rPr>
              <a:t>gultas vietu skaits – 391. </a:t>
            </a:r>
          </a:p>
          <a:p>
            <a:pPr marL="0" lvl="0" indent="0" algn="just">
              <a:spcBef>
                <a:spcPts val="600"/>
              </a:spcBef>
              <a:buSzPts val="1600"/>
              <a:buNone/>
            </a:pPr>
            <a:r>
              <a:rPr lang="lv-LV" sz="1200" dirty="0">
                <a:solidFill>
                  <a:schemeClr val="tx1"/>
                </a:solidFill>
                <a:latin typeface="Verdana" panose="020B0604030504040204" pitchFamily="34" charset="0"/>
                <a:ea typeface="Verdana" panose="020B0604030504040204" pitchFamily="34" charset="0"/>
              </a:rPr>
              <a:t>*UCASNIR- Ukrainas civiliedzīvotāju atbalsta sniegšanai nepieciešamās informācijas reģistrs.</a:t>
            </a:r>
          </a:p>
          <a:p>
            <a:pPr marL="0" lvl="0" indent="0" algn="just">
              <a:spcBef>
                <a:spcPts val="320"/>
              </a:spcBef>
              <a:buSzPts val="1600"/>
              <a:buNone/>
            </a:pPr>
            <a:endParaRPr lang="lv-LV" sz="1600" dirty="0">
              <a:solidFill>
                <a:schemeClr val="tx1"/>
              </a:solidFill>
              <a:latin typeface="Verdana" panose="020B0604030504040204" pitchFamily="34" charset="0"/>
              <a:ea typeface="Verdana" panose="020B0604030504040204" pitchFamily="34" charset="0"/>
              <a:sym typeface="Verdana"/>
            </a:endParaRPr>
          </a:p>
          <a:p>
            <a:pPr marL="0" indent="0">
              <a:spcBef>
                <a:spcPts val="320"/>
              </a:spcBef>
              <a:buSzPts val="1600"/>
              <a:buNone/>
            </a:pPr>
            <a:endParaRPr lang="lv-LV" sz="1600" dirty="0">
              <a:latin typeface="Verdana" panose="020B0604030504040204" pitchFamily="34" charset="0"/>
              <a:ea typeface="Verdana" panose="020B0604030504040204" pitchFamily="34" charset="0"/>
            </a:endParaRPr>
          </a:p>
          <a:p>
            <a:pPr marL="114300" indent="0">
              <a:buNone/>
            </a:pPr>
            <a:endParaRPr lang="lv-LV" sz="1600" dirty="0"/>
          </a:p>
        </p:txBody>
      </p:sp>
      <p:sp>
        <p:nvSpPr>
          <p:cNvPr id="4" name="Slide Number Placeholder 3"/>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898989"/>
              </a:buClr>
              <a:buSzPts val="1200"/>
              <a:buFont typeface="Times New Roman"/>
              <a:buNone/>
              <a:tabLst/>
              <a:defRPr/>
            </a:pPr>
            <a:fld id="{00000000-1234-1234-1234-123412341234}" type="slidenum">
              <a:rPr kumimoji="0" lang="lv" sz="1200" b="0" i="0" u="none" strike="noStrike" kern="0" cap="none" spc="0" normalizeH="0" baseline="0" noProof="0" smtClean="0">
                <a:ln>
                  <a:noFill/>
                </a:ln>
                <a:solidFill>
                  <a:srgbClr val="898989"/>
                </a:solidFill>
                <a:effectLst/>
                <a:uLnTx/>
                <a:uFillTx/>
                <a:latin typeface="Times New Roman"/>
                <a:cs typeface="Times New Roman"/>
                <a:sym typeface="Times New Roman"/>
              </a:rPr>
              <a:pPr marL="0" marR="0" lvl="0" indent="0" algn="r" defTabSz="914400" rtl="0" eaLnBrk="1" fontAlgn="auto" latinLnBrk="0" hangingPunct="1">
                <a:lnSpc>
                  <a:spcPct val="100000"/>
                </a:lnSpc>
                <a:spcBef>
                  <a:spcPts val="0"/>
                </a:spcBef>
                <a:spcAft>
                  <a:spcPts val="0"/>
                </a:spcAft>
                <a:buClr>
                  <a:srgbClr val="898989"/>
                </a:buClr>
                <a:buSzPts val="1200"/>
                <a:buFont typeface="Times New Roman"/>
                <a:buNone/>
                <a:tabLst/>
                <a:defRPr/>
              </a:pPr>
              <a:t>4</a:t>
            </a:fld>
            <a:endParaRPr kumimoji="0" lang="lv" sz="1200" b="0" i="0" u="none" strike="noStrike" kern="0" cap="none" spc="0" normalizeH="0" baseline="0" noProof="0">
              <a:ln>
                <a:noFill/>
              </a:ln>
              <a:solidFill>
                <a:srgbClr val="898989"/>
              </a:solidFill>
              <a:effectLst/>
              <a:uLnTx/>
              <a:uFillTx/>
              <a:latin typeface="Times New Roman"/>
              <a:cs typeface="Times New Roman"/>
              <a:sym typeface="Times New Roman"/>
            </a:endParaRPr>
          </a:p>
        </p:txBody>
      </p:sp>
      <p:graphicFrame>
        <p:nvGraphicFramePr>
          <p:cNvPr id="8" name="Chart 7">
            <a:extLst>
              <a:ext uri="{FF2B5EF4-FFF2-40B4-BE49-F238E27FC236}">
                <a16:creationId xmlns:a16="http://schemas.microsoft.com/office/drawing/2014/main" id="{03CDD006-69D6-4830-AF4E-BDD833234C23}"/>
              </a:ext>
            </a:extLst>
          </p:cNvPr>
          <p:cNvGraphicFramePr>
            <a:graphicFrameLocks/>
          </p:cNvGraphicFramePr>
          <p:nvPr>
            <p:extLst>
              <p:ext uri="{D42A27DB-BD31-4B8C-83A1-F6EECF244321}">
                <p14:modId xmlns:p14="http://schemas.microsoft.com/office/powerpoint/2010/main" val="531984707"/>
              </p:ext>
            </p:extLst>
          </p:nvPr>
        </p:nvGraphicFramePr>
        <p:xfrm>
          <a:off x="973667" y="1896534"/>
          <a:ext cx="4572000" cy="276860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2" name="Chart 11">
            <a:extLst>
              <a:ext uri="{FF2B5EF4-FFF2-40B4-BE49-F238E27FC236}">
                <a16:creationId xmlns:a16="http://schemas.microsoft.com/office/drawing/2014/main" id="{79A26271-74F5-4286-A6BC-696AFA6036DE}"/>
              </a:ext>
            </a:extLst>
          </p:cNvPr>
          <p:cNvGraphicFramePr>
            <a:graphicFrameLocks/>
          </p:cNvGraphicFramePr>
          <p:nvPr>
            <p:extLst>
              <p:ext uri="{D42A27DB-BD31-4B8C-83A1-F6EECF244321}">
                <p14:modId xmlns:p14="http://schemas.microsoft.com/office/powerpoint/2010/main" val="1044275324"/>
              </p:ext>
            </p:extLst>
          </p:nvPr>
        </p:nvGraphicFramePr>
        <p:xfrm>
          <a:off x="5545667" y="2023532"/>
          <a:ext cx="2709333" cy="20912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3" name="Chart 12">
            <a:extLst>
              <a:ext uri="{FF2B5EF4-FFF2-40B4-BE49-F238E27FC236}">
                <a16:creationId xmlns:a16="http://schemas.microsoft.com/office/drawing/2014/main" id="{194325F7-584C-4308-B901-8BAF382695C1}"/>
              </a:ext>
            </a:extLst>
          </p:cNvPr>
          <p:cNvGraphicFramePr>
            <a:graphicFrameLocks/>
          </p:cNvGraphicFramePr>
          <p:nvPr>
            <p:extLst>
              <p:ext uri="{D42A27DB-BD31-4B8C-83A1-F6EECF244321}">
                <p14:modId xmlns:p14="http://schemas.microsoft.com/office/powerpoint/2010/main" val="228680160"/>
              </p:ext>
            </p:extLst>
          </p:nvPr>
        </p:nvGraphicFramePr>
        <p:xfrm>
          <a:off x="8477427" y="2023532"/>
          <a:ext cx="3008121" cy="20912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82213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1" name="Title 1"/>
          <p:cNvSpPr>
            <a:spLocks noGrp="1"/>
          </p:cNvSpPr>
          <p:nvPr>
            <p:ph type="title"/>
          </p:nvPr>
        </p:nvSpPr>
        <p:spPr>
          <a:xfrm>
            <a:off x="2266122" y="496888"/>
            <a:ext cx="9519478" cy="464199"/>
          </a:xfrm>
        </p:spPr>
        <p:txBody>
          <a:bodyPr wrap="square">
            <a:spAutoFit/>
          </a:bodyPr>
          <a:lstStyle/>
          <a:p>
            <a:pPr algn="ctr"/>
            <a:r>
              <a:rPr lang="lv-LV" altLang="lv-LV" dirty="0"/>
              <a:t>Aktualitātes nacionālajā tiesiskajā ietvarā (1)</a:t>
            </a:r>
          </a:p>
        </p:txBody>
      </p:sp>
      <p:sp>
        <p:nvSpPr>
          <p:cNvPr id="8" name="Text Placeholder 3"/>
          <p:cNvSpPr>
            <a:spLocks noGrp="1"/>
          </p:cNvSpPr>
          <p:nvPr>
            <p:ph type="body" idx="1"/>
          </p:nvPr>
        </p:nvSpPr>
        <p:spPr>
          <a:xfrm>
            <a:off x="207963" y="6477000"/>
            <a:ext cx="2641600" cy="304800"/>
          </a:xfrm>
        </p:spPr>
        <p:txBody>
          <a:bodyPr>
            <a:normAutofit fontScale="47500" lnSpcReduction="20000"/>
          </a:bodyPr>
          <a:lstStyle/>
          <a:p>
            <a:r>
              <a:rPr lang="lv-LV" altLang="lv-LV" dirty="0"/>
              <a:t>2024.gada novembris</a:t>
            </a:r>
          </a:p>
        </p:txBody>
      </p:sp>
      <p:sp>
        <p:nvSpPr>
          <p:cNvPr id="10" name="Content Placeholder 2"/>
          <p:cNvSpPr txBox="1">
            <a:spLocks/>
          </p:cNvSpPr>
          <p:nvPr/>
        </p:nvSpPr>
        <p:spPr bwMode="auto">
          <a:xfrm>
            <a:off x="207963" y="1533408"/>
            <a:ext cx="11577637" cy="4444784"/>
          </a:xfrm>
          <a:prstGeom prst="rect">
            <a:avLst/>
          </a:prstGeom>
          <a:solidFill>
            <a:schemeClr val="accent1">
              <a:lumMod val="20000"/>
              <a:lumOff val="80000"/>
            </a:schemeClr>
          </a:solidFill>
          <a:ln>
            <a:noFill/>
          </a:ln>
          <a:extLst/>
        </p:spPr>
        <p:txBody>
          <a:bodyPr wrap="square" lIns="93957" tIns="46979" rIns="93957" bIns="46979">
            <a:spAutoFit/>
          </a:bodyPr>
          <a:lstStyle>
            <a:lvl1pPr marL="350838" indent="-350838">
              <a:spcBef>
                <a:spcPct val="20000"/>
              </a:spcBef>
              <a:buFont typeface="Arial" panose="020B0604020202020204" pitchFamily="34" charset="0"/>
              <a:buChar char="•"/>
              <a:defRPr sz="3300">
                <a:solidFill>
                  <a:schemeClr val="tx1"/>
                </a:solidFill>
                <a:latin typeface="Times New Roman" panose="02020603050405020304" pitchFamily="18" charset="0"/>
              </a:defRPr>
            </a:lvl1pPr>
            <a:lvl2pPr marL="762000" indent="-292100">
              <a:spcBef>
                <a:spcPct val="20000"/>
              </a:spcBef>
              <a:buFont typeface="Arial" panose="020B0604020202020204" pitchFamily="34" charset="0"/>
              <a:buChar char="–"/>
              <a:defRPr sz="2900">
                <a:solidFill>
                  <a:schemeClr val="tx1"/>
                </a:solidFill>
                <a:latin typeface="Times New Roman" panose="02020603050405020304" pitchFamily="18" charset="0"/>
              </a:defRPr>
            </a:lvl2pPr>
            <a:lvl3pPr marL="1173163" indent="-233363">
              <a:spcBef>
                <a:spcPct val="20000"/>
              </a:spcBef>
              <a:buFont typeface="Arial" panose="020B0604020202020204" pitchFamily="34" charset="0"/>
              <a:buChar char="•"/>
              <a:defRPr sz="2500">
                <a:solidFill>
                  <a:schemeClr val="tx1"/>
                </a:solidFill>
                <a:latin typeface="Times New Roman" panose="02020603050405020304" pitchFamily="18" charset="0"/>
              </a:defRPr>
            </a:lvl3pPr>
            <a:lvl4pPr marL="1643063" indent="-233363">
              <a:spcBef>
                <a:spcPct val="20000"/>
              </a:spcBef>
              <a:buFont typeface="Arial" panose="020B0604020202020204" pitchFamily="34" charset="0"/>
              <a:buChar char="–"/>
              <a:defRPr sz="1900">
                <a:solidFill>
                  <a:schemeClr val="tx1"/>
                </a:solidFill>
                <a:latin typeface="Times New Roman" panose="02020603050405020304" pitchFamily="18" charset="0"/>
              </a:defRPr>
            </a:lvl4pPr>
            <a:lvl5pPr marL="2112963" indent="-233363">
              <a:spcBef>
                <a:spcPct val="20000"/>
              </a:spcBef>
              <a:buFont typeface="Arial" panose="020B0604020202020204" pitchFamily="34" charset="0"/>
              <a:buChar char="»"/>
              <a:defRPr sz="1900">
                <a:solidFill>
                  <a:schemeClr val="tx1"/>
                </a:solidFill>
                <a:latin typeface="Times New Roman" panose="02020603050405020304" pitchFamily="18" charset="0"/>
              </a:defRPr>
            </a:lvl5pPr>
            <a:lvl6pPr marL="2570163" indent="-233363" defTabSz="938213" eaLnBrk="0" fontAlgn="base" hangingPunct="0">
              <a:spcBef>
                <a:spcPct val="20000"/>
              </a:spcBef>
              <a:spcAft>
                <a:spcPct val="0"/>
              </a:spcAft>
              <a:buFont typeface="Arial" panose="020B0604020202020204" pitchFamily="34" charset="0"/>
              <a:buChar char="»"/>
              <a:defRPr sz="1900">
                <a:solidFill>
                  <a:schemeClr val="tx1"/>
                </a:solidFill>
                <a:latin typeface="Times New Roman" panose="02020603050405020304" pitchFamily="18" charset="0"/>
              </a:defRPr>
            </a:lvl6pPr>
            <a:lvl7pPr marL="3027363" indent="-233363" defTabSz="938213" eaLnBrk="0" fontAlgn="base" hangingPunct="0">
              <a:spcBef>
                <a:spcPct val="20000"/>
              </a:spcBef>
              <a:spcAft>
                <a:spcPct val="0"/>
              </a:spcAft>
              <a:buFont typeface="Arial" panose="020B0604020202020204" pitchFamily="34" charset="0"/>
              <a:buChar char="»"/>
              <a:defRPr sz="1900">
                <a:solidFill>
                  <a:schemeClr val="tx1"/>
                </a:solidFill>
                <a:latin typeface="Times New Roman" panose="02020603050405020304" pitchFamily="18" charset="0"/>
              </a:defRPr>
            </a:lvl7pPr>
            <a:lvl8pPr marL="3484563" indent="-233363" defTabSz="938213" eaLnBrk="0" fontAlgn="base" hangingPunct="0">
              <a:spcBef>
                <a:spcPct val="20000"/>
              </a:spcBef>
              <a:spcAft>
                <a:spcPct val="0"/>
              </a:spcAft>
              <a:buFont typeface="Arial" panose="020B0604020202020204" pitchFamily="34" charset="0"/>
              <a:buChar char="»"/>
              <a:defRPr sz="1900">
                <a:solidFill>
                  <a:schemeClr val="tx1"/>
                </a:solidFill>
                <a:latin typeface="Times New Roman" panose="02020603050405020304" pitchFamily="18" charset="0"/>
              </a:defRPr>
            </a:lvl8pPr>
            <a:lvl9pPr marL="3941763" indent="-233363" defTabSz="938213" eaLnBrk="0" fontAlgn="base" hangingPunct="0">
              <a:spcBef>
                <a:spcPct val="20000"/>
              </a:spcBef>
              <a:spcAft>
                <a:spcPct val="0"/>
              </a:spcAft>
              <a:buFont typeface="Arial" panose="020B0604020202020204" pitchFamily="34" charset="0"/>
              <a:buChar char="»"/>
              <a:defRPr sz="1900">
                <a:solidFill>
                  <a:schemeClr val="tx1"/>
                </a:solidFill>
                <a:latin typeface="Times New Roman" panose="02020603050405020304" pitchFamily="18" charset="0"/>
              </a:defRPr>
            </a:lvl9pPr>
          </a:lstStyle>
          <a:p>
            <a:pPr algn="just">
              <a:lnSpc>
                <a:spcPct val="90000"/>
              </a:lnSpc>
              <a:spcBef>
                <a:spcPts val="1000"/>
              </a:spcBef>
            </a:pPr>
            <a:r>
              <a:rPr lang="lv-LV" sz="2400" b="1" dirty="0">
                <a:solidFill>
                  <a:prstClr val="black"/>
                </a:solidFill>
                <a:latin typeface="Calibri" panose="020F0502020204030204"/>
                <a:cs typeface="+mn-cs"/>
              </a:rPr>
              <a:t>2024. gada 21. novembrī Saeima pieņ</a:t>
            </a:r>
            <a:r>
              <a:rPr lang="lv-LV" sz="2400" b="1" dirty="0">
                <a:solidFill>
                  <a:prstClr val="black"/>
                </a:solidFill>
                <a:latin typeface="Calibri" panose="020F0502020204030204"/>
              </a:rPr>
              <a:t>ēma</a:t>
            </a:r>
            <a:r>
              <a:rPr lang="lv-LV" sz="2400" b="1" dirty="0">
                <a:solidFill>
                  <a:prstClr val="black"/>
                </a:solidFill>
                <a:latin typeface="Calibri" panose="020F0502020204030204"/>
                <a:cs typeface="+mn-cs"/>
              </a:rPr>
              <a:t> grozījumus Ukrainas civiliedzīvotāju atbalsta likum</a:t>
            </a:r>
            <a:r>
              <a:rPr lang="lv-LV" sz="2400" b="1" dirty="0">
                <a:solidFill>
                  <a:prstClr val="black"/>
                </a:solidFill>
                <a:latin typeface="Calibri" panose="020F0502020204030204"/>
              </a:rPr>
              <a:t>ā</a:t>
            </a:r>
            <a:r>
              <a:rPr lang="lv-LV" sz="2400" dirty="0">
                <a:solidFill>
                  <a:prstClr val="black"/>
                </a:solidFill>
                <a:latin typeface="Calibri" panose="020F0502020204030204"/>
              </a:rPr>
              <a:t>, kas paredz likumā esošos terminētos atbalsta pasākumus pagarināt līdz </a:t>
            </a:r>
            <a:r>
              <a:rPr lang="lv-LV" sz="2400" b="1" dirty="0">
                <a:solidFill>
                  <a:prstClr val="black"/>
                </a:solidFill>
                <a:latin typeface="Calibri" panose="020F0502020204030204"/>
              </a:rPr>
              <a:t>2025. gada 31. decembrim</a:t>
            </a:r>
            <a:r>
              <a:rPr lang="lv-LV" sz="2400" dirty="0">
                <a:solidFill>
                  <a:prstClr val="black"/>
                </a:solidFill>
                <a:latin typeface="Calibri" panose="020F0502020204030204"/>
              </a:rPr>
              <a:t>. </a:t>
            </a:r>
          </a:p>
          <a:p>
            <a:pPr algn="just">
              <a:lnSpc>
                <a:spcPct val="90000"/>
              </a:lnSpc>
              <a:spcBef>
                <a:spcPts val="1000"/>
              </a:spcBef>
            </a:pPr>
            <a:r>
              <a:rPr lang="lv-LV" sz="2400" dirty="0">
                <a:solidFill>
                  <a:prstClr val="black"/>
                </a:solidFill>
                <a:latin typeface="Calibri" panose="020F0502020204030204"/>
              </a:rPr>
              <a:t>Būtiskākie </a:t>
            </a:r>
            <a:r>
              <a:rPr lang="lv-LV" sz="2400" b="1" dirty="0">
                <a:solidFill>
                  <a:prstClr val="black"/>
                </a:solidFill>
                <a:latin typeface="Calibri" panose="020F0502020204030204"/>
              </a:rPr>
              <a:t>pagarinātie</a:t>
            </a:r>
            <a:r>
              <a:rPr lang="lv-LV" sz="2400" dirty="0">
                <a:solidFill>
                  <a:prstClr val="black"/>
                </a:solidFill>
                <a:latin typeface="Calibri" panose="020F0502020204030204"/>
              </a:rPr>
              <a:t> </a:t>
            </a:r>
            <a:r>
              <a:rPr lang="lv-LV" sz="2400" b="1" dirty="0">
                <a:solidFill>
                  <a:prstClr val="black"/>
                </a:solidFill>
                <a:latin typeface="Calibri" panose="020F0502020204030204"/>
              </a:rPr>
              <a:t>atbalsta pasākumi</a:t>
            </a:r>
            <a:r>
              <a:rPr lang="lv-LV" sz="2400" dirty="0">
                <a:solidFill>
                  <a:prstClr val="black"/>
                </a:solidFill>
                <a:latin typeface="Calibri" panose="020F0502020204030204"/>
              </a:rPr>
              <a:t>: </a:t>
            </a:r>
          </a:p>
          <a:p>
            <a:pPr lvl="1" algn="just">
              <a:lnSpc>
                <a:spcPct val="90000"/>
              </a:lnSpc>
              <a:spcBef>
                <a:spcPts val="1000"/>
              </a:spcBef>
            </a:pPr>
            <a:r>
              <a:rPr lang="lv-LV" sz="2000" dirty="0">
                <a:solidFill>
                  <a:prstClr val="black"/>
                </a:solidFill>
                <a:latin typeface="Calibri" panose="020F0502020204030204"/>
              </a:rPr>
              <a:t>Valsts nodrošināts primārais atbalsts: izmitināšana līdz 120 dienām un ēdināšana līdz 30 dienām;</a:t>
            </a:r>
          </a:p>
          <a:p>
            <a:pPr lvl="1" algn="just">
              <a:lnSpc>
                <a:spcPct val="90000"/>
              </a:lnSpc>
              <a:spcBef>
                <a:spcPts val="1000"/>
              </a:spcBef>
            </a:pPr>
            <a:r>
              <a:rPr lang="lv-LV" sz="2000" dirty="0">
                <a:solidFill>
                  <a:prstClr val="black"/>
                </a:solidFill>
                <a:latin typeface="Calibri" panose="020F0502020204030204"/>
              </a:rPr>
              <a:t>Atlīdzības izmaksa par Ukrainas civiliedzīvotāju izmitināšanu;</a:t>
            </a:r>
          </a:p>
          <a:p>
            <a:pPr lvl="1" algn="just">
              <a:lnSpc>
                <a:spcPct val="90000"/>
              </a:lnSpc>
              <a:spcBef>
                <a:spcPts val="1000"/>
              </a:spcBef>
            </a:pPr>
            <a:r>
              <a:rPr lang="lv-LV" sz="2000" dirty="0">
                <a:solidFill>
                  <a:prstClr val="black"/>
                </a:solidFill>
                <a:latin typeface="Calibri" panose="020F0502020204030204"/>
              </a:rPr>
              <a:t>Izmitināšana īpaši aizsargājamām sabiedrības grupām;</a:t>
            </a:r>
          </a:p>
          <a:p>
            <a:pPr lvl="1" algn="just">
              <a:lnSpc>
                <a:spcPct val="90000"/>
              </a:lnSpc>
              <a:spcBef>
                <a:spcPts val="1000"/>
              </a:spcBef>
            </a:pPr>
            <a:r>
              <a:rPr lang="lv-LV" sz="2000" dirty="0">
                <a:solidFill>
                  <a:prstClr val="black"/>
                </a:solidFill>
                <a:latin typeface="Calibri" panose="020F0502020204030204"/>
              </a:rPr>
              <a:t>Zāļu un medicīnisko ierīču kompensācija;</a:t>
            </a:r>
          </a:p>
          <a:p>
            <a:pPr lvl="1" algn="just">
              <a:lnSpc>
                <a:spcPct val="90000"/>
              </a:lnSpc>
              <a:spcBef>
                <a:spcPts val="1000"/>
              </a:spcBef>
            </a:pPr>
            <a:r>
              <a:rPr lang="lv-LV" sz="2000" dirty="0">
                <a:solidFill>
                  <a:prstClr val="black"/>
                </a:solidFill>
                <a:latin typeface="Calibri" panose="020F0502020204030204"/>
              </a:rPr>
              <a:t>Ukrainā izdotu ceļošanas dokumentu derīguma termiņa pagarināšana (līdz 28.02.2026.);</a:t>
            </a:r>
          </a:p>
          <a:p>
            <a:pPr lvl="1" algn="just">
              <a:lnSpc>
                <a:spcPct val="90000"/>
              </a:lnSpc>
              <a:spcBef>
                <a:spcPts val="1000"/>
              </a:spcBef>
            </a:pPr>
            <a:r>
              <a:rPr lang="lv-LV" sz="2000" dirty="0">
                <a:solidFill>
                  <a:prstClr val="black"/>
                </a:solidFill>
                <a:latin typeface="Calibri" panose="020F0502020204030204"/>
              </a:rPr>
              <a:t>Pašvaldību uzlaboto dzīvojamo telpu nodošana lietošanā Ukrainas civiliedzīvotājiem.</a:t>
            </a:r>
          </a:p>
          <a:p>
            <a:pPr marL="0" indent="0" algn="just">
              <a:lnSpc>
                <a:spcPct val="90000"/>
              </a:lnSpc>
              <a:spcBef>
                <a:spcPts val="1000"/>
              </a:spcBef>
              <a:buNone/>
            </a:pPr>
            <a:endParaRPr lang="lv-LV" sz="2400" dirty="0">
              <a:solidFill>
                <a:prstClr val="black"/>
              </a:solidFill>
              <a:latin typeface="Calibri" panose="020F0502020204030204"/>
            </a:endParaRPr>
          </a:p>
        </p:txBody>
      </p:sp>
    </p:spTree>
    <p:extLst>
      <p:ext uri="{BB962C8B-B14F-4D97-AF65-F5344CB8AC3E}">
        <p14:creationId xmlns:p14="http://schemas.microsoft.com/office/powerpoint/2010/main" val="32522863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Content Placeholder 15">
            <a:extLst>
              <a:ext uri="{FF2B5EF4-FFF2-40B4-BE49-F238E27FC236}">
                <a16:creationId xmlns:a16="http://schemas.microsoft.com/office/drawing/2014/main" id="{1B10D814-378F-4AC6-BAFC-67C13A9D13A1}"/>
              </a:ext>
            </a:extLst>
          </p:cNvPr>
          <p:cNvSpPr>
            <a:spLocks noGrp="1"/>
          </p:cNvSpPr>
          <p:nvPr>
            <p:ph idx="1"/>
          </p:nvPr>
        </p:nvSpPr>
        <p:spPr>
          <a:xfrm>
            <a:off x="237068" y="1447800"/>
            <a:ext cx="11265956" cy="4021667"/>
          </a:xfrm>
          <a:solidFill>
            <a:schemeClr val="accent1">
              <a:lumMod val="20000"/>
              <a:lumOff val="80000"/>
            </a:schemeClr>
          </a:solidFill>
        </p:spPr>
        <p:txBody>
          <a:bodyPr>
            <a:normAutofit fontScale="32500" lnSpcReduction="20000"/>
          </a:bodyPr>
          <a:lstStyle/>
          <a:p>
            <a:endParaRPr lang="lv-LV" b="1" dirty="0"/>
          </a:p>
          <a:p>
            <a:r>
              <a:rPr lang="lv-LV" sz="6200" b="1" dirty="0">
                <a:latin typeface="Calibri" panose="020F0502020204030204" pitchFamily="34" charset="0"/>
                <a:cs typeface="Calibri" panose="020F0502020204030204" pitchFamily="34" charset="0"/>
              </a:rPr>
              <a:t>Grozījumi uzturēšanās nosacījumos</a:t>
            </a:r>
            <a:r>
              <a:rPr lang="lv-LV" sz="6200" dirty="0">
                <a:latin typeface="Calibri" panose="020F0502020204030204" pitchFamily="34" charset="0"/>
                <a:cs typeface="Calibri" panose="020F0502020204030204" pitchFamily="34" charset="0"/>
              </a:rPr>
              <a:t>:</a:t>
            </a:r>
          </a:p>
          <a:p>
            <a:pPr marL="763200" indent="0">
              <a:spcBef>
                <a:spcPts val="1000"/>
              </a:spcBef>
              <a:buNone/>
            </a:pPr>
            <a:r>
              <a:rPr lang="lv-LV" sz="6200" dirty="0">
                <a:latin typeface="Calibri" panose="020F0502020204030204" pitchFamily="34" charset="0"/>
                <a:cs typeface="Calibri" panose="020F0502020204030204" pitchFamily="34" charset="0"/>
              </a:rPr>
              <a:t> 	- Pēc 2025. gada 4.marta Ukrainas civiliedzīvotāju rīcībā jābūt </a:t>
            </a:r>
            <a:r>
              <a:rPr lang="lv-LV" sz="6200" b="1" dirty="0">
                <a:latin typeface="Calibri" panose="020F0502020204030204" pitchFamily="34" charset="0"/>
                <a:cs typeface="Calibri" panose="020F0502020204030204" pitchFamily="34" charset="0"/>
              </a:rPr>
              <a:t>derīgai uzturēšanās atļaujai</a:t>
            </a:r>
            <a:r>
              <a:rPr lang="lv-LV" sz="6200" dirty="0">
                <a:latin typeface="Calibri" panose="020F0502020204030204" pitchFamily="34" charset="0"/>
                <a:cs typeface="Calibri" panose="020F0502020204030204" pitchFamily="34" charset="0"/>
              </a:rPr>
              <a:t>; </a:t>
            </a:r>
          </a:p>
          <a:p>
            <a:pPr marL="763200" indent="0">
              <a:spcBef>
                <a:spcPts val="1000"/>
              </a:spcBef>
              <a:buNone/>
            </a:pPr>
            <a:r>
              <a:rPr lang="lv-LV" sz="6200" dirty="0">
                <a:latin typeface="Calibri" panose="020F0502020204030204" pitchFamily="34" charset="0"/>
                <a:cs typeface="Calibri" panose="020F0502020204030204" pitchFamily="34" charset="0"/>
              </a:rPr>
              <a:t>	- Uzturēšanās atļauju piešķir </a:t>
            </a:r>
            <a:r>
              <a:rPr lang="lv-LV" sz="6200" b="1" dirty="0">
                <a:latin typeface="Calibri" panose="020F0502020204030204" pitchFamily="34" charset="0"/>
                <a:cs typeface="Calibri" panose="020F0502020204030204" pitchFamily="34" charset="0"/>
              </a:rPr>
              <a:t>trīs mēnešu laikā </a:t>
            </a:r>
            <a:r>
              <a:rPr lang="lv-LV" sz="6200" dirty="0">
                <a:latin typeface="Calibri" panose="020F0502020204030204" pitchFamily="34" charset="0"/>
                <a:cs typeface="Calibri" panose="020F0502020204030204" pitchFamily="34" charset="0"/>
              </a:rPr>
              <a:t>(iepriekš – divu mēnešu laikā);</a:t>
            </a:r>
          </a:p>
          <a:p>
            <a:pPr marL="763200" indent="0">
              <a:spcBef>
                <a:spcPts val="1000"/>
              </a:spcBef>
              <a:buNone/>
            </a:pPr>
            <a:r>
              <a:rPr lang="lv-LV" sz="6200" dirty="0">
                <a:latin typeface="Calibri" panose="020F0502020204030204" pitchFamily="34" charset="0"/>
                <a:cs typeface="Calibri" panose="020F0502020204030204" pitchFamily="34" charset="0"/>
              </a:rPr>
              <a:t>	- </a:t>
            </a:r>
            <a:r>
              <a:rPr lang="lv-LV" sz="6200" dirty="0" err="1">
                <a:latin typeface="Calibri" panose="020F0502020204030204" pitchFamily="34" charset="0"/>
                <a:cs typeface="Calibri" panose="020F0502020204030204" pitchFamily="34" charset="0"/>
              </a:rPr>
              <a:t>Termiņuzturēšanās</a:t>
            </a:r>
            <a:r>
              <a:rPr lang="lv-LV" sz="6200" dirty="0">
                <a:latin typeface="Calibri" panose="020F0502020204030204" pitchFamily="34" charset="0"/>
                <a:cs typeface="Calibri" panose="020F0502020204030204" pitchFamily="34" charset="0"/>
              </a:rPr>
              <a:t> atļauja tiek izsniegta uz </a:t>
            </a:r>
            <a:r>
              <a:rPr lang="lv-LV" sz="6200" b="1" dirty="0">
                <a:latin typeface="Calibri" panose="020F0502020204030204" pitchFamily="34" charset="0"/>
                <a:cs typeface="Calibri" panose="020F0502020204030204" pitchFamily="34" charset="0"/>
              </a:rPr>
              <a:t>trīs gadiem </a:t>
            </a:r>
            <a:r>
              <a:rPr lang="lv-LV" sz="6200" dirty="0">
                <a:latin typeface="Calibri" panose="020F0502020204030204" pitchFamily="34" charset="0"/>
                <a:cs typeface="Calibri" panose="020F0502020204030204" pitchFamily="34" charset="0"/>
              </a:rPr>
              <a:t>(iepriekš – uz diviem gadiem) .</a:t>
            </a:r>
          </a:p>
          <a:p>
            <a:pPr marL="352800" indent="0">
              <a:spcBef>
                <a:spcPts val="1000"/>
              </a:spcBef>
              <a:buNone/>
            </a:pPr>
            <a:endParaRPr lang="lv-LV" sz="6200" b="1" dirty="0">
              <a:solidFill>
                <a:prstClr val="black"/>
              </a:solidFill>
              <a:latin typeface="Calibri" panose="020F0502020204030204" pitchFamily="34" charset="0"/>
              <a:cs typeface="Calibri" panose="020F0502020204030204" pitchFamily="34" charset="0"/>
            </a:endParaRPr>
          </a:p>
          <a:p>
            <a:pPr marL="352800" indent="0">
              <a:spcBef>
                <a:spcPts val="1000"/>
              </a:spcBef>
              <a:buNone/>
            </a:pPr>
            <a:r>
              <a:rPr lang="lv-LV" sz="6200" b="1" dirty="0">
                <a:solidFill>
                  <a:prstClr val="black"/>
                </a:solidFill>
                <a:latin typeface="Calibri" panose="020F0502020204030204" pitchFamily="34" charset="0"/>
                <a:cs typeface="Calibri" panose="020F0502020204030204" pitchFamily="34" charset="0"/>
              </a:rPr>
              <a:t>2024. gada 18.decembrī Ministru kabinets pieņēma rīkojumu Nr.1109 «Pasākumu plāns Ukrainas civiliedzīvotāju atbalstam Latvijas Republikā 2025. gadam projekts»</a:t>
            </a:r>
            <a:r>
              <a:rPr lang="lv-LV" sz="6200" dirty="0">
                <a:solidFill>
                  <a:prstClr val="black"/>
                </a:solidFill>
                <a:latin typeface="Calibri" panose="020F0502020204030204" pitchFamily="34" charset="0"/>
                <a:cs typeface="Calibri" panose="020F0502020204030204" pitchFamily="34" charset="0"/>
              </a:rPr>
              <a:t>:</a:t>
            </a:r>
          </a:p>
          <a:p>
            <a:pPr marL="763200" indent="0">
              <a:spcBef>
                <a:spcPts val="1000"/>
              </a:spcBef>
              <a:buNone/>
            </a:pPr>
            <a:r>
              <a:rPr lang="lv-LV" sz="6200" dirty="0">
                <a:solidFill>
                  <a:prstClr val="black"/>
                </a:solidFill>
                <a:latin typeface="Calibri" panose="020F0502020204030204" pitchFamily="34" charset="0"/>
                <a:cs typeface="Calibri" panose="020F0502020204030204" pitchFamily="34" charset="0"/>
              </a:rPr>
              <a:t>	- </a:t>
            </a:r>
            <a:r>
              <a:rPr lang="lv-LV" sz="6200" dirty="0">
                <a:latin typeface="Calibri" panose="020F0502020204030204" pitchFamily="34" charset="0"/>
                <a:cs typeface="Calibri" panose="020F0502020204030204" pitchFamily="34" charset="0"/>
              </a:rPr>
              <a:t>Pasākumu plāns paredz visaptverošu atbalsta pasākum klāstu desmit rīcības virzienos;</a:t>
            </a:r>
          </a:p>
          <a:p>
            <a:pPr marL="763200" indent="0">
              <a:spcBef>
                <a:spcPts val="1000"/>
              </a:spcBef>
              <a:buNone/>
            </a:pPr>
            <a:r>
              <a:rPr lang="lv-LV" sz="6200" dirty="0">
                <a:latin typeface="Calibri" panose="020F0502020204030204" pitchFamily="34" charset="0"/>
                <a:cs typeface="Calibri" panose="020F0502020204030204" pitchFamily="34" charset="0"/>
              </a:rPr>
              <a:t>	- </a:t>
            </a:r>
            <a:r>
              <a:rPr lang="lv-LV" sz="6200" dirty="0">
                <a:solidFill>
                  <a:prstClr val="black"/>
                </a:solidFill>
                <a:latin typeface="Calibri" panose="020F0502020204030204" pitchFamily="34" charset="0"/>
                <a:cs typeface="Calibri" panose="020F0502020204030204" pitchFamily="34" charset="0"/>
              </a:rPr>
              <a:t>Plānā iekļauto pasākumu izpildei paredzēta apropriācija </a:t>
            </a:r>
            <a:r>
              <a:rPr lang="lv-LV" sz="6200" b="1" dirty="0">
                <a:solidFill>
                  <a:prstClr val="black"/>
                </a:solidFill>
                <a:latin typeface="Calibri" panose="020F0502020204030204" pitchFamily="34" charset="0"/>
                <a:cs typeface="Calibri" panose="020F0502020204030204" pitchFamily="34" charset="0"/>
              </a:rPr>
              <a:t>65 000 000 </a:t>
            </a:r>
            <a:r>
              <a:rPr lang="lv-LV" sz="6200" b="1" i="1" dirty="0" err="1">
                <a:solidFill>
                  <a:prstClr val="black"/>
                </a:solidFill>
                <a:latin typeface="Calibri" panose="020F0502020204030204" pitchFamily="34" charset="0"/>
                <a:cs typeface="Calibri" panose="020F0502020204030204" pitchFamily="34" charset="0"/>
              </a:rPr>
              <a:t>euro</a:t>
            </a:r>
            <a:r>
              <a:rPr lang="lv-LV" sz="6200" b="1" dirty="0">
                <a:solidFill>
                  <a:prstClr val="black"/>
                </a:solidFill>
                <a:latin typeface="Calibri" panose="020F0502020204030204" pitchFamily="34" charset="0"/>
                <a:cs typeface="Calibri" panose="020F0502020204030204" pitchFamily="34" charset="0"/>
              </a:rPr>
              <a:t> </a:t>
            </a:r>
            <a:r>
              <a:rPr lang="lv-LV" sz="6200" dirty="0">
                <a:solidFill>
                  <a:prstClr val="black"/>
                </a:solidFill>
                <a:latin typeface="Calibri" panose="020F0502020204030204" pitchFamily="34" charset="0"/>
                <a:cs typeface="Calibri" panose="020F0502020204030204" pitchFamily="34" charset="0"/>
              </a:rPr>
              <a:t>apmērā (aprēķinātā summa: 77 479 467 </a:t>
            </a:r>
            <a:r>
              <a:rPr lang="lv-LV" sz="6200" dirty="0" err="1">
                <a:solidFill>
                  <a:prstClr val="black"/>
                </a:solidFill>
                <a:latin typeface="Calibri" panose="020F0502020204030204" pitchFamily="34" charset="0"/>
                <a:cs typeface="Calibri" panose="020F0502020204030204" pitchFamily="34" charset="0"/>
              </a:rPr>
              <a:t>euro</a:t>
            </a:r>
            <a:r>
              <a:rPr lang="lv-LV" sz="6200" dirty="0">
                <a:solidFill>
                  <a:prstClr val="black"/>
                </a:solidFill>
                <a:latin typeface="Calibri" panose="020F0502020204030204" pitchFamily="34" charset="0"/>
                <a:cs typeface="Calibri" panose="020F0502020204030204" pitchFamily="34" charset="0"/>
              </a:rPr>
              <a:t>).</a:t>
            </a:r>
          </a:p>
          <a:p>
            <a:pPr marL="0" indent="0">
              <a:buNone/>
            </a:pPr>
            <a:endParaRPr lang="lv-LV" sz="3600" b="1" dirty="0">
              <a:solidFill>
                <a:prstClr val="black"/>
              </a:solidFill>
              <a:latin typeface="Calibri" panose="020F0502020204030204" pitchFamily="34" charset="0"/>
              <a:cs typeface="Calibri" panose="020F0502020204030204" pitchFamily="34" charset="0"/>
            </a:endParaRPr>
          </a:p>
          <a:p>
            <a:endParaRPr lang="lv-LV" dirty="0"/>
          </a:p>
          <a:p>
            <a:pPr marL="0" indent="0">
              <a:buNone/>
            </a:pPr>
            <a:endParaRPr lang="lv-LV" dirty="0"/>
          </a:p>
          <a:p>
            <a:pPr marL="0" indent="0">
              <a:buNone/>
            </a:pPr>
            <a:endParaRPr lang="lv-LV" dirty="0"/>
          </a:p>
          <a:p>
            <a:pPr marL="0" indent="0">
              <a:buNone/>
            </a:pPr>
            <a:endParaRPr lang="lv-LV" dirty="0"/>
          </a:p>
          <a:p>
            <a:pPr marL="0" indent="0">
              <a:buNone/>
            </a:pPr>
            <a:endParaRPr lang="lv-LV" dirty="0"/>
          </a:p>
          <a:p>
            <a:endParaRPr lang="lv-LV" dirty="0"/>
          </a:p>
        </p:txBody>
      </p:sp>
      <p:sp>
        <p:nvSpPr>
          <p:cNvPr id="4" name="Rectangle 3">
            <a:extLst>
              <a:ext uri="{FF2B5EF4-FFF2-40B4-BE49-F238E27FC236}">
                <a16:creationId xmlns:a16="http://schemas.microsoft.com/office/drawing/2014/main" id="{730F5972-4E05-4634-8401-18A2912A18FC}"/>
              </a:ext>
            </a:extLst>
          </p:cNvPr>
          <p:cNvSpPr/>
          <p:nvPr/>
        </p:nvSpPr>
        <p:spPr>
          <a:xfrm>
            <a:off x="2277533" y="651302"/>
            <a:ext cx="9225491" cy="461665"/>
          </a:xfrm>
          <a:prstGeom prst="rect">
            <a:avLst/>
          </a:prstGeom>
        </p:spPr>
        <p:txBody>
          <a:bodyPr wrap="square">
            <a:spAutoFit/>
          </a:bodyPr>
          <a:lstStyle/>
          <a:p>
            <a:r>
              <a:rPr lang="lv-LV" altLang="lv-LV" sz="2400" b="1" dirty="0">
                <a:latin typeface="Verdana" panose="020B0604030504040204" pitchFamily="34" charset="0"/>
                <a:ea typeface="Verdana" panose="020B0604030504040204" pitchFamily="34" charset="0"/>
                <a:sym typeface="Times New Roman"/>
              </a:rPr>
              <a:t>Aktualitātes nacionālajā tiesiskajā ietvarā (2) </a:t>
            </a:r>
            <a:endParaRPr lang="lv-LV" dirty="0"/>
          </a:p>
        </p:txBody>
      </p:sp>
    </p:spTree>
    <p:extLst>
      <p:ext uri="{BB962C8B-B14F-4D97-AF65-F5344CB8AC3E}">
        <p14:creationId xmlns:p14="http://schemas.microsoft.com/office/powerpoint/2010/main" val="18402290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381CA4-277A-47B8-945B-9394D110A238}"/>
              </a:ext>
            </a:extLst>
          </p:cNvPr>
          <p:cNvSpPr>
            <a:spLocks noGrp="1"/>
          </p:cNvSpPr>
          <p:nvPr>
            <p:ph type="title"/>
          </p:nvPr>
        </p:nvSpPr>
        <p:spPr/>
        <p:txBody>
          <a:bodyPr/>
          <a:lstStyle/>
          <a:p>
            <a:r>
              <a:rPr lang="lv-LV" sz="2400" b="1" dirty="0">
                <a:latin typeface="Verdana" panose="020B0604030504040204" pitchFamily="34" charset="0"/>
                <a:ea typeface="Verdana" panose="020B0604030504040204" pitchFamily="34" charset="0"/>
              </a:rPr>
              <a:t>Ministru prezidentes uzdevums</a:t>
            </a:r>
          </a:p>
        </p:txBody>
      </p:sp>
      <p:sp>
        <p:nvSpPr>
          <p:cNvPr id="3" name="Text Placeholder 2">
            <a:extLst>
              <a:ext uri="{FF2B5EF4-FFF2-40B4-BE49-F238E27FC236}">
                <a16:creationId xmlns:a16="http://schemas.microsoft.com/office/drawing/2014/main" id="{10A1F81C-1D39-45A4-AA0A-3E6F24A62009}"/>
              </a:ext>
            </a:extLst>
          </p:cNvPr>
          <p:cNvSpPr>
            <a:spLocks noGrp="1"/>
          </p:cNvSpPr>
          <p:nvPr>
            <p:ph type="body" idx="1"/>
          </p:nvPr>
        </p:nvSpPr>
        <p:spPr>
          <a:xfrm>
            <a:off x="609600" y="1494366"/>
            <a:ext cx="10972800" cy="3869267"/>
          </a:xfrm>
          <a:solidFill>
            <a:schemeClr val="accent1">
              <a:lumMod val="20000"/>
              <a:lumOff val="80000"/>
            </a:schemeClr>
          </a:solidFill>
        </p:spPr>
        <p:txBody>
          <a:bodyPr/>
          <a:lstStyle/>
          <a:p>
            <a:pPr algn="just"/>
            <a:r>
              <a:rPr lang="lv-LV" sz="2000" dirty="0">
                <a:latin typeface="Calibri" panose="020F0502020204030204" pitchFamily="34" charset="0"/>
                <a:ea typeface="Calibri" panose="020F0502020204030204" pitchFamily="34" charset="0"/>
                <a:cs typeface="Calibri" panose="020F0502020204030204" pitchFamily="34" charset="0"/>
              </a:rPr>
              <a:t>MK 10.12.2024. sēdē, izskatot rīkojuma projektu «Par pasākumu plānu atbalsta sniegšanai Ukrainas civiliedzīvotājiem Latvijas Republikā 2025. gadam», Ministru prezidente uzdeva atbildīgajām ministrijām kopīgi ar nevalstiskajām organizācijām </a:t>
            </a:r>
            <a:r>
              <a:rPr lang="lv-LV" sz="2000" b="1" dirty="0">
                <a:latin typeface="Calibri" panose="020F0502020204030204" pitchFamily="34" charset="0"/>
                <a:ea typeface="Calibri" panose="020F0502020204030204" pitchFamily="34" charset="0"/>
                <a:cs typeface="Calibri" panose="020F0502020204030204" pitchFamily="34" charset="0"/>
              </a:rPr>
              <a:t>izvērtēt iespējas Ukrainas civiliedzīvotāju lielākai iesaistei darba tirgū</a:t>
            </a:r>
            <a:r>
              <a:rPr lang="lv-LV" sz="2000" dirty="0">
                <a:latin typeface="Calibri" panose="020F0502020204030204" pitchFamily="34" charset="0"/>
                <a:ea typeface="Calibri" panose="020F0502020204030204" pitchFamily="34" charset="0"/>
                <a:cs typeface="Calibri" panose="020F0502020204030204" pitchFamily="34" charset="0"/>
              </a:rPr>
              <a:t> un </a:t>
            </a:r>
            <a:r>
              <a:rPr lang="lv-LV" sz="2000" dirty="0" err="1">
                <a:latin typeface="Calibri" panose="020F0502020204030204" pitchFamily="34" charset="0"/>
                <a:ea typeface="Calibri" panose="020F0502020204030204" pitchFamily="34" charset="0"/>
                <a:cs typeface="Calibri" panose="020F0502020204030204" pitchFamily="34" charset="0"/>
              </a:rPr>
              <a:t>Iekšlietu</a:t>
            </a:r>
            <a:r>
              <a:rPr lang="lv-LV" sz="2000" dirty="0">
                <a:latin typeface="Calibri" panose="020F0502020204030204" pitchFamily="34" charset="0"/>
                <a:ea typeface="Calibri" panose="020F0502020204030204" pitchFamily="34" charset="0"/>
                <a:cs typeface="Calibri" panose="020F0502020204030204" pitchFamily="34" charset="0"/>
              </a:rPr>
              <a:t> ministrijai informāciju par rezultātiem, lai Ukrainas civiliedzīvotājus vairāk iesaistītu darba tirgū, iekļaut kārtējā informatīvajā ziņojumā par īstenotajiem atbalsta pasākumiem Ukrainas civiliedzīvotājiem ( Nr. 52 94. § ). </a:t>
            </a:r>
          </a:p>
          <a:p>
            <a:pPr algn="just"/>
            <a:endParaRPr lang="lv-LV" sz="2000" dirty="0">
              <a:latin typeface="Calibri" panose="020F0502020204030204" pitchFamily="34" charset="0"/>
              <a:ea typeface="Calibri" panose="020F0502020204030204" pitchFamily="34" charset="0"/>
              <a:cs typeface="Calibri" panose="020F0502020204030204" pitchFamily="34" charset="0"/>
            </a:endParaRPr>
          </a:p>
          <a:p>
            <a:pPr algn="just"/>
            <a:r>
              <a:rPr lang="lv-LV" sz="2000" dirty="0">
                <a:latin typeface="Calibri" panose="020F0502020204030204" pitchFamily="34" charset="0"/>
                <a:ea typeface="Calibri" panose="020F0502020204030204" pitchFamily="34" charset="0"/>
                <a:cs typeface="Calibri" panose="020F0502020204030204" pitchFamily="34" charset="0"/>
              </a:rPr>
              <a:t>Informācija par Ukrainas civiliedzīvotāju nodarbinātību un atbalsta pasākumiem nodarbinātības veicināšanai iekļauta Finanšu ministrijas un Labklājības ministrijas kompetencē esošajās ziņojuma sadaļās. </a:t>
            </a:r>
            <a:endParaRPr lang="lv-LV" sz="2000" dirty="0">
              <a:highlight>
                <a:srgbClr val="FFFF00"/>
              </a:highlight>
              <a:latin typeface="Calibri" panose="020F0502020204030204" pitchFamily="34" charset="0"/>
              <a:ea typeface="Calibri" panose="020F0502020204030204" pitchFamily="34" charset="0"/>
              <a:cs typeface="Calibri" panose="020F0502020204030204" pitchFamily="34" charset="0"/>
            </a:endParaRPr>
          </a:p>
        </p:txBody>
      </p:sp>
      <p:sp>
        <p:nvSpPr>
          <p:cNvPr id="4" name="Slide Number Placeholder 3">
            <a:extLst>
              <a:ext uri="{FF2B5EF4-FFF2-40B4-BE49-F238E27FC236}">
                <a16:creationId xmlns:a16="http://schemas.microsoft.com/office/drawing/2014/main" id="{3F7C8CA7-C0CE-46A3-B8AD-2A8706214F95}"/>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lv" smtClean="0"/>
              <a:t>7</a:t>
            </a:fld>
            <a:endParaRPr lang="lv"/>
          </a:p>
        </p:txBody>
      </p:sp>
    </p:spTree>
    <p:extLst>
      <p:ext uri="{BB962C8B-B14F-4D97-AF65-F5344CB8AC3E}">
        <p14:creationId xmlns:p14="http://schemas.microsoft.com/office/powerpoint/2010/main" val="796998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p42"/>
          <p:cNvSpPr txBox="1"/>
          <p:nvPr/>
        </p:nvSpPr>
        <p:spPr>
          <a:xfrm>
            <a:off x="11212513" y="6324600"/>
            <a:ext cx="573087" cy="304800"/>
          </a:xfrm>
          <a:prstGeom prst="rect">
            <a:avLst/>
          </a:prstGeom>
          <a:noFill/>
          <a:ln>
            <a:noFill/>
          </a:ln>
        </p:spPr>
        <p:txBody>
          <a:bodyPr spcFirstLastPara="1" wrap="square" lIns="93950" tIns="46975" rIns="93950" bIns="46975" anchor="ctr" anchorCtr="0">
            <a:noAutofit/>
          </a:bodyPr>
          <a:lstStyle/>
          <a:p>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fld id="{00000000-1234-1234-1234-123412341234}" type="slidenum">
              <a:rPr kumimoji="0" lang="lv" sz="1000" b="0" i="0" u="none" strike="noStrike" kern="0" cap="none" spc="0" normalizeH="0" baseline="0" noProof="0">
                <a:ln>
                  <a:noFill/>
                </a:ln>
                <a:solidFill>
                  <a:srgbClr val="898989"/>
                </a:solidFill>
                <a:effectLst/>
                <a:uLnTx/>
                <a:uFillTx/>
                <a:latin typeface="Verdana"/>
                <a:ea typeface="Verdana"/>
                <a:cs typeface="Verdana"/>
                <a:sym typeface="Verdana"/>
              </a:rPr>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t>8</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160" name="Google Shape;160;p42"/>
          <p:cNvSpPr txBox="1">
            <a:spLocks noGrp="1"/>
          </p:cNvSpPr>
          <p:nvPr>
            <p:ph type="title"/>
          </p:nvPr>
        </p:nvSpPr>
        <p:spPr>
          <a:xfrm>
            <a:off x="2827583" y="158120"/>
            <a:ext cx="8403052" cy="651255"/>
          </a:xfrm>
          <a:prstGeom prst="rect">
            <a:avLst/>
          </a:prstGeom>
          <a:noFill/>
          <a:ln>
            <a:noFill/>
          </a:ln>
        </p:spPr>
        <p:txBody>
          <a:bodyPr spcFirstLastPara="1" wrap="square" lIns="93950" tIns="46975" rIns="93950" bIns="46975" anchor="t" anchorCtr="0">
            <a:noAutofit/>
          </a:bodyPr>
          <a:lstStyle/>
          <a:p>
            <a:pPr marL="0" lvl="0" indent="0" algn="ctr" rtl="0">
              <a:lnSpc>
                <a:spcPct val="100000"/>
              </a:lnSpc>
              <a:spcBef>
                <a:spcPts val="0"/>
              </a:spcBef>
              <a:spcAft>
                <a:spcPts val="0"/>
              </a:spcAft>
              <a:buClr>
                <a:srgbClr val="000000"/>
              </a:buClr>
              <a:buSzPts val="2000"/>
              <a:buFont typeface="Verdana"/>
              <a:buNone/>
            </a:pPr>
            <a:r>
              <a:rPr lang="lv" sz="2000" dirty="0">
                <a:solidFill>
                  <a:srgbClr val="000000"/>
                </a:solidFill>
                <a:latin typeface="Verdana"/>
                <a:ea typeface="Verdana"/>
                <a:cs typeface="Verdana"/>
                <a:sym typeface="Verdana"/>
              </a:rPr>
              <a:t>Ukrainas atbalstam piešķirtais finansējums 2022., 2023., 2024. un 2025. gadā, </a:t>
            </a:r>
            <a:r>
              <a:rPr lang="lv" sz="2000" i="1" dirty="0">
                <a:solidFill>
                  <a:srgbClr val="000000"/>
                </a:solidFill>
                <a:latin typeface="Verdana"/>
                <a:ea typeface="Verdana"/>
                <a:cs typeface="Verdana"/>
                <a:sym typeface="Verdana"/>
              </a:rPr>
              <a:t>euro</a:t>
            </a:r>
            <a:br>
              <a:rPr lang="lv" dirty="0">
                <a:solidFill>
                  <a:srgbClr val="000000"/>
                </a:solidFill>
                <a:latin typeface="Verdana"/>
                <a:ea typeface="Verdana"/>
                <a:cs typeface="Verdana"/>
                <a:sym typeface="Verdana"/>
              </a:rPr>
            </a:br>
            <a:endParaRPr dirty="0">
              <a:latin typeface="Verdana"/>
              <a:ea typeface="Verdana"/>
              <a:cs typeface="Verdana"/>
              <a:sym typeface="Verdana"/>
            </a:endParaRPr>
          </a:p>
        </p:txBody>
      </p:sp>
      <p:grpSp>
        <p:nvGrpSpPr>
          <p:cNvPr id="11" name="Group 10">
            <a:extLst>
              <a:ext uri="{FF2B5EF4-FFF2-40B4-BE49-F238E27FC236}">
                <a16:creationId xmlns:a16="http://schemas.microsoft.com/office/drawing/2014/main" id="{4073F655-3A23-399C-3287-39FC26F75C39}"/>
              </a:ext>
            </a:extLst>
          </p:cNvPr>
          <p:cNvGrpSpPr/>
          <p:nvPr/>
        </p:nvGrpSpPr>
        <p:grpSpPr>
          <a:xfrm>
            <a:off x="28664" y="1311183"/>
            <a:ext cx="6399831" cy="3028984"/>
            <a:chOff x="83254" y="1457560"/>
            <a:chExt cx="6425352" cy="1682198"/>
          </a:xfrm>
        </p:grpSpPr>
        <p:grpSp>
          <p:nvGrpSpPr>
            <p:cNvPr id="176" name="Google Shape;176;p42"/>
            <p:cNvGrpSpPr/>
            <p:nvPr/>
          </p:nvGrpSpPr>
          <p:grpSpPr>
            <a:xfrm>
              <a:off x="206761" y="1457560"/>
              <a:ext cx="6257494" cy="600868"/>
              <a:chOff x="563103" y="3459982"/>
              <a:chExt cx="2660241" cy="169579"/>
            </a:xfrm>
          </p:grpSpPr>
          <p:sp>
            <p:nvSpPr>
              <p:cNvPr id="178" name="Google Shape;178;p42"/>
              <p:cNvSpPr txBox="1"/>
              <p:nvPr/>
            </p:nvSpPr>
            <p:spPr>
              <a:xfrm>
                <a:off x="594276" y="3459982"/>
                <a:ext cx="2629068" cy="12724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800"/>
                  <a:buFont typeface="Times New Roman"/>
                  <a:buNone/>
                  <a:tabLst/>
                  <a:defRPr/>
                </a:pPr>
                <a:r>
                  <a:rPr kumimoji="0" lang="lv" sz="1200" b="1" i="0" u="none" strike="noStrike" kern="0" cap="none" spc="0" normalizeH="0" baseline="0" noProof="0" dirty="0">
                    <a:ln>
                      <a:noFill/>
                    </a:ln>
                    <a:solidFill>
                      <a:srgbClr val="18000C"/>
                    </a:solidFill>
                    <a:effectLst/>
                    <a:uLnTx/>
                    <a:uFillTx/>
                    <a:latin typeface="Verdana" panose="020B0604030504040204" pitchFamily="34" charset="0"/>
                    <a:ea typeface="Verdana" panose="020B0604030504040204" pitchFamily="34" charset="0"/>
                    <a:cs typeface="Arial"/>
                    <a:sym typeface="Arial"/>
                  </a:rPr>
                  <a:t>2022. </a:t>
                </a:r>
                <a:r>
                  <a:rPr kumimoji="0" lang="lv-LV" sz="1200" b="1" i="0" u="none" strike="noStrike" kern="0" cap="none" spc="0" normalizeH="0" baseline="0" noProof="0" dirty="0">
                    <a:ln>
                      <a:noFill/>
                    </a:ln>
                    <a:solidFill>
                      <a:srgbClr val="18000C"/>
                    </a:solidFill>
                    <a:effectLst/>
                    <a:uLnTx/>
                    <a:uFillTx/>
                    <a:latin typeface="Verdana" panose="020B0604030504040204" pitchFamily="34" charset="0"/>
                    <a:ea typeface="Verdana" panose="020B0604030504040204" pitchFamily="34" charset="0"/>
                    <a:cs typeface="Arial"/>
                    <a:sym typeface="Arial"/>
                  </a:rPr>
                  <a:t>g</a:t>
                </a:r>
                <a:r>
                  <a:rPr kumimoji="0" lang="lv" sz="1200" b="1" i="0" u="none" strike="noStrike" kern="0" cap="none" spc="0" normalizeH="0" baseline="0" noProof="0" dirty="0">
                    <a:ln>
                      <a:noFill/>
                    </a:ln>
                    <a:solidFill>
                      <a:srgbClr val="18000C"/>
                    </a:solidFill>
                    <a:effectLst/>
                    <a:uLnTx/>
                    <a:uFillTx/>
                    <a:latin typeface="Verdana" panose="020B0604030504040204" pitchFamily="34" charset="0"/>
                    <a:ea typeface="Verdana" panose="020B0604030504040204" pitchFamily="34" charset="0"/>
                    <a:cs typeface="Arial"/>
                    <a:sym typeface="Arial"/>
                  </a:rPr>
                  <a:t>adā pārdalītais finansējums no līdzekļiem neparedzētiem gadījumiem</a:t>
                </a:r>
                <a:endParaRPr kumimoji="0" sz="1200" b="0" i="0" u="none" strike="noStrike" kern="0" cap="none" spc="0" normalizeH="0" baseline="0" noProof="0" dirty="0">
                  <a:ln>
                    <a:noFill/>
                  </a:ln>
                  <a:solidFill>
                    <a:srgbClr val="18000C"/>
                  </a:solidFill>
                  <a:effectLst/>
                  <a:uLnTx/>
                  <a:uFillTx/>
                  <a:latin typeface="Verdana" panose="020B0604030504040204" pitchFamily="34" charset="0"/>
                  <a:ea typeface="Verdana" panose="020B0604030504040204" pitchFamily="34" charset="0"/>
                  <a:cs typeface="Arial"/>
                  <a:sym typeface="Arial"/>
                </a:endParaRPr>
              </a:p>
            </p:txBody>
          </p:sp>
          <p:sp>
            <p:nvSpPr>
              <p:cNvPr id="179" name="Google Shape;179;p42"/>
              <p:cNvSpPr txBox="1"/>
              <p:nvPr/>
            </p:nvSpPr>
            <p:spPr>
              <a:xfrm>
                <a:off x="563103" y="3536255"/>
                <a:ext cx="2629068" cy="93306"/>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3200"/>
                  <a:buFont typeface="Arial"/>
                  <a:buNone/>
                  <a:tabLst/>
                  <a:defRPr/>
                </a:pPr>
                <a:r>
                  <a:rPr kumimoji="0" lang="lv-LV" sz="1600" b="1" i="1" u="none" strike="noStrike" kern="0" cap="none" spc="0" normalizeH="0" baseline="0" noProof="0" dirty="0">
                    <a:ln>
                      <a:noFill/>
                    </a:ln>
                    <a:solidFill>
                      <a:srgbClr val="18000C"/>
                    </a:solidFill>
                    <a:effectLst/>
                    <a:uLnTx/>
                    <a:uFillTx/>
                    <a:latin typeface="Verdana" panose="020B0604030504040204" pitchFamily="34" charset="0"/>
                    <a:ea typeface="Verdana" panose="020B0604030504040204" pitchFamily="34" charset="0"/>
                    <a:cs typeface="Arial"/>
                    <a:sym typeface="Arial"/>
                  </a:rPr>
                  <a:t>78 501 827 euro</a:t>
                </a:r>
              </a:p>
            </p:txBody>
          </p:sp>
        </p:grpSp>
        <p:grpSp>
          <p:nvGrpSpPr>
            <p:cNvPr id="2" name="Google Shape;176;p42">
              <a:extLst>
                <a:ext uri="{FF2B5EF4-FFF2-40B4-BE49-F238E27FC236}">
                  <a16:creationId xmlns:a16="http://schemas.microsoft.com/office/drawing/2014/main" id="{90EA1512-8E9B-F1EB-5AC6-1AAB66617AB3}"/>
                </a:ext>
              </a:extLst>
            </p:cNvPr>
            <p:cNvGrpSpPr/>
            <p:nvPr/>
          </p:nvGrpSpPr>
          <p:grpSpPr>
            <a:xfrm>
              <a:off x="167786" y="1898709"/>
              <a:ext cx="6258840" cy="769029"/>
              <a:chOff x="583331" y="3292301"/>
              <a:chExt cx="2761313" cy="217038"/>
            </a:xfrm>
          </p:grpSpPr>
          <p:cxnSp>
            <p:nvCxnSpPr>
              <p:cNvPr id="3" name="Google Shape;177;p42">
                <a:extLst>
                  <a:ext uri="{FF2B5EF4-FFF2-40B4-BE49-F238E27FC236}">
                    <a16:creationId xmlns:a16="http://schemas.microsoft.com/office/drawing/2014/main" id="{DB6BE716-3297-F90C-26FB-1A9D803226EC}"/>
                  </a:ext>
                </a:extLst>
              </p:cNvPr>
              <p:cNvCxnSpPr>
                <a:cxnSpLocks/>
              </p:cNvCxnSpPr>
              <p:nvPr/>
            </p:nvCxnSpPr>
            <p:spPr>
              <a:xfrm>
                <a:off x="597315" y="3413135"/>
                <a:ext cx="2695166" cy="0"/>
              </a:xfrm>
              <a:prstGeom prst="straightConnector1">
                <a:avLst/>
              </a:prstGeom>
              <a:noFill/>
              <a:ln w="76200" cap="flat" cmpd="sng">
                <a:solidFill>
                  <a:srgbClr val="4C004C"/>
                </a:solidFill>
                <a:prstDash val="solid"/>
                <a:miter lim="800000"/>
                <a:headEnd type="none" w="med" len="med"/>
                <a:tailEnd type="none" w="med" len="med"/>
              </a:ln>
            </p:spPr>
          </p:cxnSp>
          <p:sp>
            <p:nvSpPr>
              <p:cNvPr id="5" name="Google Shape;178;p42">
                <a:extLst>
                  <a:ext uri="{FF2B5EF4-FFF2-40B4-BE49-F238E27FC236}">
                    <a16:creationId xmlns:a16="http://schemas.microsoft.com/office/drawing/2014/main" id="{196197EE-35E2-E7F1-1A26-1B71CF546D09}"/>
                  </a:ext>
                </a:extLst>
              </p:cNvPr>
              <p:cNvSpPr txBox="1"/>
              <p:nvPr/>
            </p:nvSpPr>
            <p:spPr>
              <a:xfrm>
                <a:off x="583331" y="3292301"/>
                <a:ext cx="2723134" cy="178141"/>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800"/>
                  <a:buFont typeface="Times New Roman"/>
                  <a:buNone/>
                  <a:tabLst/>
                  <a:defRPr/>
                </a:pPr>
                <a:r>
                  <a:rPr kumimoji="0" lang="lv" sz="1200" b="1" i="0" u="none" strike="noStrike" kern="0" cap="none" spc="0" normalizeH="0" baseline="0" noProof="0" dirty="0">
                    <a:ln>
                      <a:noFill/>
                    </a:ln>
                    <a:solidFill>
                      <a:srgbClr val="4C004C"/>
                    </a:solidFill>
                    <a:effectLst/>
                    <a:uLnTx/>
                    <a:uFillTx/>
                    <a:latin typeface="Verdana" panose="020B0604030504040204" pitchFamily="34" charset="0"/>
                    <a:ea typeface="Verdana" panose="020B0604030504040204" pitchFamily="34" charset="0"/>
                    <a:cs typeface="Arial"/>
                    <a:sym typeface="Arial"/>
                  </a:rPr>
                  <a:t>2023. </a:t>
                </a:r>
                <a:r>
                  <a:rPr kumimoji="0" lang="lv-LV" sz="1200" b="1" i="0" u="none" strike="noStrike" kern="0" cap="none" spc="0" normalizeH="0" baseline="0" noProof="0" dirty="0">
                    <a:ln>
                      <a:noFill/>
                    </a:ln>
                    <a:solidFill>
                      <a:srgbClr val="4C004C"/>
                    </a:solidFill>
                    <a:effectLst/>
                    <a:uLnTx/>
                    <a:uFillTx/>
                    <a:latin typeface="Verdana" panose="020B0604030504040204" pitchFamily="34" charset="0"/>
                    <a:ea typeface="Verdana" panose="020B0604030504040204" pitchFamily="34" charset="0"/>
                    <a:cs typeface="Arial"/>
                    <a:sym typeface="Arial"/>
                  </a:rPr>
                  <a:t>g</a:t>
                </a:r>
                <a:r>
                  <a:rPr kumimoji="0" lang="lv" sz="1200" b="1" i="0" u="none" strike="noStrike" kern="0" cap="none" spc="0" normalizeH="0" baseline="0" noProof="0" dirty="0">
                    <a:ln>
                      <a:noFill/>
                    </a:ln>
                    <a:solidFill>
                      <a:srgbClr val="4C004C"/>
                    </a:solidFill>
                    <a:effectLst/>
                    <a:uLnTx/>
                    <a:uFillTx/>
                    <a:latin typeface="Verdana" panose="020B0604030504040204" pitchFamily="34" charset="0"/>
                    <a:ea typeface="Verdana" panose="020B0604030504040204" pitchFamily="34" charset="0"/>
                    <a:cs typeface="Arial"/>
                    <a:sym typeface="Arial"/>
                  </a:rPr>
                  <a:t>adā pārdalītais finansējums no programmas </a:t>
                </a:r>
                <a:r>
                  <a:rPr kumimoji="0" lang="lv-LV" sz="1200" b="1" i="0" u="none" strike="noStrike" kern="0" cap="none" spc="0" normalizeH="0" baseline="0" noProof="0" dirty="0">
                    <a:ln>
                      <a:noFill/>
                    </a:ln>
                    <a:solidFill>
                      <a:srgbClr val="4C004C"/>
                    </a:solidFill>
                    <a:effectLst/>
                    <a:uLnTx/>
                    <a:uFillTx/>
                    <a:latin typeface="Verdana" panose="020B0604030504040204" pitchFamily="34" charset="0"/>
                    <a:ea typeface="Verdana" panose="020B0604030504040204" pitchFamily="34" charset="0"/>
                    <a:cs typeface="Arial"/>
                    <a:sym typeface="Arial"/>
                  </a:rPr>
                  <a:t>17.00.00 «Finansējums Ukrainas civiliedzīvotāju atbalsta likumā noteikto pasākumu īstenošanai»</a:t>
                </a:r>
                <a:endParaRPr kumimoji="0" sz="1200" b="1" i="0" u="none" strike="noStrike" kern="0" cap="none" spc="0" normalizeH="0" baseline="0" noProof="0" dirty="0">
                  <a:ln>
                    <a:noFill/>
                  </a:ln>
                  <a:solidFill>
                    <a:srgbClr val="4C004C"/>
                  </a:solidFill>
                  <a:effectLst/>
                  <a:uLnTx/>
                  <a:uFillTx/>
                  <a:latin typeface="Verdana" panose="020B0604030504040204" pitchFamily="34" charset="0"/>
                  <a:ea typeface="Verdana" panose="020B0604030504040204" pitchFamily="34" charset="0"/>
                  <a:cs typeface="Arial"/>
                  <a:sym typeface="Arial"/>
                </a:endParaRPr>
              </a:p>
            </p:txBody>
          </p:sp>
          <p:sp>
            <p:nvSpPr>
              <p:cNvPr id="6" name="Google Shape;179;p42">
                <a:extLst>
                  <a:ext uri="{FF2B5EF4-FFF2-40B4-BE49-F238E27FC236}">
                    <a16:creationId xmlns:a16="http://schemas.microsoft.com/office/drawing/2014/main" id="{733847A9-9579-BC13-50EB-ABD89FBD7921}"/>
                  </a:ext>
                </a:extLst>
              </p:cNvPr>
              <p:cNvSpPr txBox="1"/>
              <p:nvPr/>
            </p:nvSpPr>
            <p:spPr>
              <a:xfrm>
                <a:off x="649478" y="3416033"/>
                <a:ext cx="2695166" cy="93306"/>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3200"/>
                  <a:buFont typeface="Times New Roman"/>
                  <a:buNone/>
                  <a:tabLst/>
                  <a:defRPr/>
                </a:pPr>
                <a:r>
                  <a:rPr kumimoji="0" lang="lv" sz="1600" b="1" i="1" u="none" strike="noStrike" kern="0" cap="none" spc="0" normalizeH="0" baseline="0" noProof="0" dirty="0">
                    <a:ln>
                      <a:noFill/>
                    </a:ln>
                    <a:solidFill>
                      <a:srgbClr val="4C004C"/>
                    </a:solidFill>
                    <a:effectLst/>
                    <a:uLnTx/>
                    <a:uFillTx/>
                    <a:latin typeface="Verdana" panose="020B0604030504040204" pitchFamily="34" charset="0"/>
                    <a:ea typeface="Verdana" panose="020B0604030504040204" pitchFamily="34" charset="0"/>
                    <a:cs typeface="Arial"/>
                    <a:sym typeface="Arial"/>
                  </a:rPr>
                  <a:t>71 139 692 euro</a:t>
                </a:r>
                <a:endParaRPr kumimoji="0" sz="1600" b="0" i="0" u="none" strike="noStrike" kern="0" cap="none" spc="0" normalizeH="0" baseline="0" noProof="0" dirty="0">
                  <a:ln>
                    <a:noFill/>
                  </a:ln>
                  <a:solidFill>
                    <a:srgbClr val="4C004C"/>
                  </a:solidFill>
                  <a:effectLst/>
                  <a:uLnTx/>
                  <a:uFillTx/>
                  <a:latin typeface="Verdana" panose="020B0604030504040204" pitchFamily="34" charset="0"/>
                  <a:ea typeface="Verdana" panose="020B0604030504040204" pitchFamily="34" charset="0"/>
                  <a:cs typeface="Arial"/>
                  <a:sym typeface="Arial"/>
                </a:endParaRPr>
              </a:p>
            </p:txBody>
          </p:sp>
        </p:grpSp>
        <p:grpSp>
          <p:nvGrpSpPr>
            <p:cNvPr id="7" name="Google Shape;176;p42">
              <a:extLst>
                <a:ext uri="{FF2B5EF4-FFF2-40B4-BE49-F238E27FC236}">
                  <a16:creationId xmlns:a16="http://schemas.microsoft.com/office/drawing/2014/main" id="{A7A02296-BD1B-9CA9-F8C9-7A134100E021}"/>
                </a:ext>
              </a:extLst>
            </p:cNvPr>
            <p:cNvGrpSpPr/>
            <p:nvPr/>
          </p:nvGrpSpPr>
          <p:grpSpPr>
            <a:xfrm>
              <a:off x="83254" y="2502450"/>
              <a:ext cx="6425352" cy="637308"/>
              <a:chOff x="540680" y="3026259"/>
              <a:chExt cx="2840203" cy="179863"/>
            </a:xfrm>
          </p:grpSpPr>
          <p:cxnSp>
            <p:nvCxnSpPr>
              <p:cNvPr id="8" name="Google Shape;177;p42">
                <a:extLst>
                  <a:ext uri="{FF2B5EF4-FFF2-40B4-BE49-F238E27FC236}">
                    <a16:creationId xmlns:a16="http://schemas.microsoft.com/office/drawing/2014/main" id="{C1444476-C10F-8BD0-E1DE-87031F7930D7}"/>
                  </a:ext>
                </a:extLst>
              </p:cNvPr>
              <p:cNvCxnSpPr>
                <a:cxnSpLocks/>
              </p:cNvCxnSpPr>
              <p:nvPr/>
            </p:nvCxnSpPr>
            <p:spPr>
              <a:xfrm>
                <a:off x="604408" y="3148671"/>
                <a:ext cx="2713413" cy="0"/>
              </a:xfrm>
              <a:prstGeom prst="straightConnector1">
                <a:avLst/>
              </a:prstGeom>
              <a:noFill/>
              <a:ln w="76200" cap="flat" cmpd="sng">
                <a:solidFill>
                  <a:srgbClr val="653F97"/>
                </a:solidFill>
                <a:prstDash val="solid"/>
                <a:miter lim="800000"/>
                <a:headEnd type="none" w="med" len="med"/>
                <a:tailEnd type="none" w="med" len="med"/>
              </a:ln>
            </p:spPr>
          </p:cxnSp>
          <p:sp>
            <p:nvSpPr>
              <p:cNvPr id="9" name="Google Shape;178;p42">
                <a:extLst>
                  <a:ext uri="{FF2B5EF4-FFF2-40B4-BE49-F238E27FC236}">
                    <a16:creationId xmlns:a16="http://schemas.microsoft.com/office/drawing/2014/main" id="{8D356614-002B-C7AC-36D1-50BA873E0864}"/>
                  </a:ext>
                </a:extLst>
              </p:cNvPr>
              <p:cNvSpPr txBox="1"/>
              <p:nvPr/>
            </p:nvSpPr>
            <p:spPr>
              <a:xfrm>
                <a:off x="540680" y="3026259"/>
                <a:ext cx="2840203" cy="101298"/>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800"/>
                  <a:buFont typeface="Times New Roman"/>
                  <a:buNone/>
                  <a:tabLst/>
                  <a:defRPr/>
                </a:pPr>
                <a:r>
                  <a:rPr kumimoji="0" lang="lv-LV" sz="12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2024. g</a:t>
                </a:r>
                <a:r>
                  <a:rPr kumimoji="0" lang="lv-LV" sz="1200" b="1" i="0" u="none" strike="noStrike" kern="0" cap="none" spc="0" normalizeH="0" baseline="0" noProof="0" dirty="0" err="1">
                    <a:ln>
                      <a:noFill/>
                    </a:ln>
                    <a:solidFill>
                      <a:srgbClr val="000000"/>
                    </a:solidFill>
                    <a:effectLst/>
                    <a:uLnTx/>
                    <a:uFillTx/>
                    <a:latin typeface="Verdana" panose="020B0604030504040204" pitchFamily="34" charset="0"/>
                    <a:ea typeface="Verdana" panose="020B0604030504040204" pitchFamily="34" charset="0"/>
                    <a:cs typeface="Arial"/>
                    <a:sym typeface="Arial"/>
                  </a:rPr>
                  <a:t>adā</a:t>
                </a:r>
                <a:r>
                  <a:rPr kumimoji="0" lang="lv-LV" sz="12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 pārdalītais finansējums no programmas 17.00.00 «Finansējums Ukrainas civiliedzīvotāju atbalsta likumā noteikto pasākumu īstenošanai»</a:t>
                </a:r>
              </a:p>
            </p:txBody>
          </p:sp>
          <p:sp>
            <p:nvSpPr>
              <p:cNvPr id="10" name="Google Shape;179;p42">
                <a:extLst>
                  <a:ext uri="{FF2B5EF4-FFF2-40B4-BE49-F238E27FC236}">
                    <a16:creationId xmlns:a16="http://schemas.microsoft.com/office/drawing/2014/main" id="{3650FBAB-C336-4F69-44D7-5A7D69AB7702}"/>
                  </a:ext>
                </a:extLst>
              </p:cNvPr>
              <p:cNvSpPr txBox="1"/>
              <p:nvPr/>
            </p:nvSpPr>
            <p:spPr>
              <a:xfrm>
                <a:off x="636491" y="3153064"/>
                <a:ext cx="2629068" cy="53058"/>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3200"/>
                  <a:buFont typeface="Times New Roman"/>
                  <a:buNone/>
                  <a:tabLst/>
                  <a:defRPr/>
                </a:pPr>
                <a:r>
                  <a:rPr kumimoji="0" lang="lv" sz="1600" b="1" i="1"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52 985 116 euro</a:t>
                </a:r>
                <a:endParaRPr kumimoji="0" sz="1600" b="0"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endParaRPr>
              </a:p>
            </p:txBody>
          </p:sp>
        </p:grpSp>
      </p:grpSp>
      <p:graphicFrame>
        <p:nvGraphicFramePr>
          <p:cNvPr id="12" name="Table 4">
            <a:extLst>
              <a:ext uri="{FF2B5EF4-FFF2-40B4-BE49-F238E27FC236}">
                <a16:creationId xmlns:a16="http://schemas.microsoft.com/office/drawing/2014/main" id="{D3B70D65-D791-1F60-1796-3439B83ABD01}"/>
              </a:ext>
            </a:extLst>
          </p:cNvPr>
          <p:cNvGraphicFramePr>
            <a:graphicFrameLocks noGrp="1"/>
          </p:cNvGraphicFramePr>
          <p:nvPr>
            <p:extLst/>
          </p:nvPr>
        </p:nvGraphicFramePr>
        <p:xfrm>
          <a:off x="6662025" y="1015808"/>
          <a:ext cx="5236356" cy="4452538"/>
        </p:xfrm>
        <a:graphic>
          <a:graphicData uri="http://schemas.openxmlformats.org/drawingml/2006/table">
            <a:tbl>
              <a:tblPr firstRow="1" bandRow="1">
                <a:tableStyleId>{1E171933-4619-4E11-9A3F-F7608DF75F80}</a:tableStyleId>
              </a:tblPr>
              <a:tblGrid>
                <a:gridCol w="1790907">
                  <a:extLst>
                    <a:ext uri="{9D8B030D-6E8A-4147-A177-3AD203B41FA5}">
                      <a16:colId xmlns:a16="http://schemas.microsoft.com/office/drawing/2014/main" val="1168506326"/>
                    </a:ext>
                  </a:extLst>
                </a:gridCol>
                <a:gridCol w="1790906">
                  <a:extLst>
                    <a:ext uri="{9D8B030D-6E8A-4147-A177-3AD203B41FA5}">
                      <a16:colId xmlns:a16="http://schemas.microsoft.com/office/drawing/2014/main" val="2428010106"/>
                    </a:ext>
                  </a:extLst>
                </a:gridCol>
                <a:gridCol w="1654543">
                  <a:extLst>
                    <a:ext uri="{9D8B030D-6E8A-4147-A177-3AD203B41FA5}">
                      <a16:colId xmlns:a16="http://schemas.microsoft.com/office/drawing/2014/main" val="1935009192"/>
                    </a:ext>
                  </a:extLst>
                </a:gridCol>
              </a:tblGrid>
              <a:tr h="434307">
                <a:tc>
                  <a:txBody>
                    <a:bodyPr/>
                    <a:lstStyle/>
                    <a:p>
                      <a:pPr algn="ctr"/>
                      <a:r>
                        <a:rPr lang="lv-LV" sz="1200" b="1" dirty="0">
                          <a:solidFill>
                            <a:schemeClr val="tx1"/>
                          </a:solidFill>
                          <a:latin typeface="Verdana" panose="020B0604030504040204" pitchFamily="34" charset="0"/>
                          <a:ea typeface="Verdana" panose="020B0604030504040204" pitchFamily="34" charset="0"/>
                        </a:rPr>
                        <a:t>2024. gadā</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algn="ctr"/>
                      <a:r>
                        <a:rPr lang="lv-LV" sz="1200" b="1" i="0" dirty="0">
                          <a:solidFill>
                            <a:schemeClr val="tx1"/>
                          </a:solidFill>
                          <a:latin typeface="Verdana" panose="020B0604030504040204" pitchFamily="34" charset="0"/>
                          <a:ea typeface="Verdana" panose="020B0604030504040204" pitchFamily="34" charset="0"/>
                        </a:rPr>
                        <a:t>Pieņemts ar MK rīkojumu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algn="ctr"/>
                      <a:r>
                        <a:rPr lang="lv-LV" sz="1200" b="1" i="0" dirty="0">
                          <a:solidFill>
                            <a:schemeClr val="tx1"/>
                          </a:solidFill>
                          <a:latin typeface="Verdana" panose="020B0604030504040204" pitchFamily="34" charset="0"/>
                          <a:ea typeface="Verdana" panose="020B0604030504040204" pitchFamily="34" charset="0"/>
                        </a:rPr>
                        <a:t>Pārdalīts ar FM rīkojumu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extLst>
                  <a:ext uri="{0D108BD9-81ED-4DB2-BD59-A6C34878D82A}">
                    <a16:rowId xmlns:a16="http://schemas.microsoft.com/office/drawing/2014/main" val="2119596259"/>
                  </a:ext>
                </a:extLst>
              </a:tr>
              <a:tr h="260584">
                <a:tc>
                  <a:txBody>
                    <a:bodyPr/>
                    <a:lstStyle/>
                    <a:p>
                      <a:pPr algn="ctr"/>
                      <a:r>
                        <a:rPr lang="lv-LV" sz="1200" b="1" dirty="0">
                          <a:solidFill>
                            <a:schemeClr val="tx1"/>
                          </a:solidFill>
                          <a:latin typeface="Verdana" panose="020B0604030504040204" pitchFamily="34" charset="0"/>
                          <a:ea typeface="Verdana" panose="020B0604030504040204" pitchFamily="34" charset="0"/>
                        </a:rPr>
                        <a:t>KOPĀ, t.sk.: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3D1F3"/>
                    </a:solidFill>
                  </a:tcPr>
                </a:tc>
                <a:tc>
                  <a:txBody>
                    <a:bodyPr/>
                    <a:lstStyle/>
                    <a:p>
                      <a:pPr algn="r"/>
                      <a:r>
                        <a:rPr lang="lv-LV" sz="1200" b="1" i="1" dirty="0">
                          <a:solidFill>
                            <a:schemeClr val="tx1"/>
                          </a:solidFill>
                          <a:latin typeface="Verdana" panose="020B0604030504040204" pitchFamily="34" charset="0"/>
                          <a:ea typeface="Verdana" panose="020B0604030504040204" pitchFamily="34" charset="0"/>
                        </a:rPr>
                        <a:t>52 985 116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3D1F3"/>
                    </a:solidFill>
                  </a:tcPr>
                </a:tc>
                <a:tc>
                  <a:txBody>
                    <a:bodyPr/>
                    <a:lstStyle/>
                    <a:p>
                      <a:pPr algn="r"/>
                      <a:r>
                        <a:rPr lang="lv-LV" sz="1200" b="1" i="1" dirty="0">
                          <a:solidFill>
                            <a:schemeClr val="tx1"/>
                          </a:solidFill>
                          <a:latin typeface="Verdana" panose="020B0604030504040204" pitchFamily="34" charset="0"/>
                          <a:ea typeface="Verdana" panose="020B0604030504040204" pitchFamily="34" charset="0"/>
                        </a:rPr>
                        <a:t>52 985 116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3D1F3"/>
                    </a:solidFill>
                  </a:tcPr>
                </a:tc>
                <a:extLst>
                  <a:ext uri="{0D108BD9-81ED-4DB2-BD59-A6C34878D82A}">
                    <a16:rowId xmlns:a16="http://schemas.microsoft.com/office/drawing/2014/main" val="4279957916"/>
                  </a:ext>
                </a:extLst>
              </a:tr>
              <a:tr h="246107">
                <a:tc>
                  <a:txBody>
                    <a:bodyPr/>
                    <a:lstStyle/>
                    <a:p>
                      <a:pPr algn="ctr"/>
                      <a:r>
                        <a:rPr lang="lv-LV" sz="1100" b="1" dirty="0">
                          <a:latin typeface="Verdana" panose="020B0604030504040204" pitchFamily="34" charset="0"/>
                          <a:ea typeface="Verdana" panose="020B0604030504040204" pitchFamily="34" charset="0"/>
                        </a:rPr>
                        <a:t>VARAM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algn="r"/>
                      <a:r>
                        <a:rPr lang="lv-LV" sz="1100" b="1" i="0" dirty="0">
                          <a:latin typeface="Verdana" panose="020B0604030504040204" pitchFamily="34" charset="0"/>
                          <a:ea typeface="Verdana" panose="020B0604030504040204" pitchFamily="34" charset="0"/>
                        </a:rPr>
                        <a:t>20 864 660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algn="r"/>
                      <a:r>
                        <a:rPr lang="lv-LV" sz="1100" b="1" i="0" dirty="0">
                          <a:latin typeface="Verdana" panose="020B0604030504040204" pitchFamily="34" charset="0"/>
                          <a:ea typeface="Verdana" panose="020B0604030504040204" pitchFamily="34" charset="0"/>
                        </a:rPr>
                        <a:t>20 864 660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extLst>
                  <a:ext uri="{0D108BD9-81ED-4DB2-BD59-A6C34878D82A}">
                    <a16:rowId xmlns:a16="http://schemas.microsoft.com/office/drawing/2014/main" val="1254754463"/>
                  </a:ext>
                </a:extLst>
              </a:tr>
              <a:tr h="246107">
                <a:tc>
                  <a:txBody>
                    <a:bodyPr/>
                    <a:lstStyle/>
                    <a:p>
                      <a:pPr algn="ctr"/>
                      <a:r>
                        <a:rPr lang="lv-LV" sz="1100" b="1" dirty="0">
                          <a:latin typeface="Verdana" panose="020B0604030504040204" pitchFamily="34" charset="0"/>
                          <a:ea typeface="Verdana" panose="020B0604030504040204" pitchFamily="34" charset="0"/>
                        </a:rPr>
                        <a:t>SIF</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algn="r"/>
                      <a:r>
                        <a:rPr lang="lv-LV" sz="1100" b="1" i="0" dirty="0">
                          <a:latin typeface="Verdana" panose="020B0604030504040204" pitchFamily="34" charset="0"/>
                          <a:ea typeface="Verdana" panose="020B0604030504040204" pitchFamily="34" charset="0"/>
                        </a:rPr>
                        <a:t>7 585 121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algn="r"/>
                      <a:r>
                        <a:rPr lang="lv-LV" sz="1100" b="1" i="0" dirty="0">
                          <a:latin typeface="Verdana" panose="020B0604030504040204" pitchFamily="34" charset="0"/>
                          <a:ea typeface="Verdana" panose="020B0604030504040204" pitchFamily="34" charset="0"/>
                        </a:rPr>
                        <a:t>7 585 121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extLst>
                  <a:ext uri="{0D108BD9-81ED-4DB2-BD59-A6C34878D82A}">
                    <a16:rowId xmlns:a16="http://schemas.microsoft.com/office/drawing/2014/main" val="3016248407"/>
                  </a:ext>
                </a:extLst>
              </a:tr>
              <a:tr h="429178">
                <a:tc>
                  <a:txBody>
                    <a:bodyPr/>
                    <a:lstStyle/>
                    <a:p>
                      <a:pPr algn="ctr"/>
                      <a:r>
                        <a:rPr lang="lv-LV" sz="1100" b="1" dirty="0">
                          <a:latin typeface="Verdana" panose="020B0604030504040204" pitchFamily="34" charset="0"/>
                          <a:ea typeface="Verdana" panose="020B0604030504040204" pitchFamily="34" charset="0"/>
                        </a:rPr>
                        <a:t>62. Mērķdotācijas pašvaldībām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algn="r"/>
                      <a:r>
                        <a:rPr lang="lv-LV" sz="1100" b="1" i="0" dirty="0">
                          <a:latin typeface="Verdana" panose="020B0604030504040204" pitchFamily="34" charset="0"/>
                          <a:ea typeface="Verdana" panose="020B0604030504040204" pitchFamily="34" charset="0"/>
                        </a:rPr>
                        <a:t>7</a:t>
                      </a:r>
                      <a:r>
                        <a:rPr lang="lv-LV" sz="1100" b="1" i="0" baseline="0" dirty="0">
                          <a:latin typeface="Verdana" panose="020B0604030504040204" pitchFamily="34" charset="0"/>
                          <a:ea typeface="Verdana" panose="020B0604030504040204" pitchFamily="34" charset="0"/>
                        </a:rPr>
                        <a:t> 111 696</a:t>
                      </a:r>
                      <a:endParaRPr lang="lv-LV" sz="1100" b="1" i="0" dirty="0">
                        <a:latin typeface="Verdana" panose="020B0604030504040204" pitchFamily="34" charset="0"/>
                        <a:ea typeface="Verdana" panose="020B060403050404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algn="r"/>
                      <a:r>
                        <a:rPr lang="lv-LV" sz="1100" b="1" i="0" dirty="0">
                          <a:latin typeface="Verdana" panose="020B0604030504040204" pitchFamily="34" charset="0"/>
                          <a:ea typeface="Verdana" panose="020B0604030504040204" pitchFamily="34" charset="0"/>
                        </a:rPr>
                        <a:t>7</a:t>
                      </a:r>
                      <a:r>
                        <a:rPr lang="lv-LV" sz="1100" b="1" i="0" baseline="0" dirty="0">
                          <a:latin typeface="Verdana" panose="020B0604030504040204" pitchFamily="34" charset="0"/>
                          <a:ea typeface="Verdana" panose="020B0604030504040204" pitchFamily="34" charset="0"/>
                        </a:rPr>
                        <a:t> 111 696</a:t>
                      </a:r>
                      <a:endParaRPr lang="lv-LV" sz="1100" b="1" i="0" dirty="0">
                        <a:latin typeface="Verdana" panose="020B0604030504040204" pitchFamily="34" charset="0"/>
                        <a:ea typeface="Verdana" panose="020B060403050404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extLst>
                  <a:ext uri="{0D108BD9-81ED-4DB2-BD59-A6C34878D82A}">
                    <a16:rowId xmlns:a16="http://schemas.microsoft.com/office/drawing/2014/main" val="4051618207"/>
                  </a:ext>
                </a:extLst>
              </a:tr>
              <a:tr h="246107">
                <a:tc>
                  <a:txBody>
                    <a:bodyPr/>
                    <a:lstStyle/>
                    <a:p>
                      <a:pPr algn="ctr"/>
                      <a:r>
                        <a:rPr lang="lv-LV" sz="1100" b="1" dirty="0">
                          <a:latin typeface="Verdana" panose="020B0604030504040204" pitchFamily="34" charset="0"/>
                          <a:ea typeface="Verdana" panose="020B0604030504040204" pitchFamily="34" charset="0"/>
                        </a:rPr>
                        <a:t>LM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algn="r"/>
                      <a:r>
                        <a:rPr lang="lv-LV" sz="1100" b="1" i="0" dirty="0">
                          <a:latin typeface="Verdana" panose="020B0604030504040204" pitchFamily="34" charset="0"/>
                          <a:ea typeface="Verdana" panose="020B0604030504040204" pitchFamily="34" charset="0"/>
                        </a:rPr>
                        <a:t>4 4</a:t>
                      </a:r>
                      <a:r>
                        <a:rPr lang="lv-LV" sz="1100" b="1" i="0" baseline="0" dirty="0">
                          <a:latin typeface="Verdana" panose="020B0604030504040204" pitchFamily="34" charset="0"/>
                          <a:ea typeface="Verdana" panose="020B0604030504040204" pitchFamily="34" charset="0"/>
                        </a:rPr>
                        <a:t>94 270</a:t>
                      </a:r>
                      <a:endParaRPr lang="lv-LV" sz="1100" b="1" i="0" dirty="0">
                        <a:latin typeface="Verdana" panose="020B0604030504040204" pitchFamily="34" charset="0"/>
                        <a:ea typeface="Verdana" panose="020B060403050404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algn="r"/>
                      <a:r>
                        <a:rPr lang="lv-LV" sz="1100" b="1" i="0" dirty="0">
                          <a:latin typeface="Verdana" panose="020B0604030504040204" pitchFamily="34" charset="0"/>
                          <a:ea typeface="Verdana" panose="020B0604030504040204" pitchFamily="34" charset="0"/>
                        </a:rPr>
                        <a:t>4 4</a:t>
                      </a:r>
                      <a:r>
                        <a:rPr lang="lv-LV" sz="1100" b="1" i="0" baseline="0" dirty="0">
                          <a:latin typeface="Verdana" panose="020B0604030504040204" pitchFamily="34" charset="0"/>
                          <a:ea typeface="Verdana" panose="020B0604030504040204" pitchFamily="34" charset="0"/>
                        </a:rPr>
                        <a:t>94 270</a:t>
                      </a:r>
                      <a:endParaRPr lang="lv-LV" sz="1100" b="1" i="0" dirty="0">
                        <a:latin typeface="Verdana" panose="020B0604030504040204" pitchFamily="34" charset="0"/>
                        <a:ea typeface="Verdana" panose="020B060403050404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extLst>
                  <a:ext uri="{0D108BD9-81ED-4DB2-BD59-A6C34878D82A}">
                    <a16:rowId xmlns:a16="http://schemas.microsoft.com/office/drawing/2014/main" val="1528617773"/>
                  </a:ext>
                </a:extLst>
              </a:tr>
              <a:tr h="246107">
                <a:tc>
                  <a:txBody>
                    <a:bodyPr/>
                    <a:lstStyle/>
                    <a:p>
                      <a:pPr algn="ctr"/>
                      <a:r>
                        <a:rPr lang="lv-LV" sz="1100" b="1" dirty="0">
                          <a:latin typeface="Verdana" panose="020B0604030504040204" pitchFamily="34" charset="0"/>
                          <a:ea typeface="Verdana" panose="020B0604030504040204" pitchFamily="34" charset="0"/>
                        </a:rPr>
                        <a:t>VM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algn="r"/>
                      <a:r>
                        <a:rPr lang="lv-LV" sz="1100" b="1" i="0" dirty="0">
                          <a:latin typeface="Verdana" panose="020B0604030504040204" pitchFamily="34" charset="0"/>
                          <a:ea typeface="Verdana" panose="020B0604030504040204" pitchFamily="34" charset="0"/>
                        </a:rPr>
                        <a:t>8</a:t>
                      </a:r>
                      <a:r>
                        <a:rPr lang="lv-LV" sz="1100" b="1" i="0" baseline="0" dirty="0">
                          <a:latin typeface="Verdana" panose="020B0604030504040204" pitchFamily="34" charset="0"/>
                          <a:ea typeface="Verdana" panose="020B0604030504040204" pitchFamily="34" charset="0"/>
                        </a:rPr>
                        <a:t> 781 151</a:t>
                      </a:r>
                      <a:endParaRPr lang="lv-LV" sz="1100" b="1" i="0" dirty="0">
                        <a:latin typeface="Verdana" panose="020B0604030504040204" pitchFamily="34" charset="0"/>
                        <a:ea typeface="Verdana" panose="020B060403050404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algn="r"/>
                      <a:r>
                        <a:rPr lang="lv-LV" sz="1100" b="1" i="0" dirty="0">
                          <a:latin typeface="Verdana" panose="020B0604030504040204" pitchFamily="34" charset="0"/>
                          <a:ea typeface="Verdana" panose="020B0604030504040204" pitchFamily="34" charset="0"/>
                        </a:rPr>
                        <a:t>8</a:t>
                      </a:r>
                      <a:r>
                        <a:rPr lang="lv-LV" sz="1100" b="1" i="0" baseline="0" dirty="0">
                          <a:latin typeface="Verdana" panose="020B0604030504040204" pitchFamily="34" charset="0"/>
                          <a:ea typeface="Verdana" panose="020B0604030504040204" pitchFamily="34" charset="0"/>
                        </a:rPr>
                        <a:t> 781 151</a:t>
                      </a:r>
                      <a:endParaRPr lang="lv-LV" sz="1100" b="1" i="0" dirty="0">
                        <a:latin typeface="Verdana" panose="020B0604030504040204" pitchFamily="34" charset="0"/>
                        <a:ea typeface="Verdana" panose="020B060403050404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extLst>
                  <a:ext uri="{0D108BD9-81ED-4DB2-BD59-A6C34878D82A}">
                    <a16:rowId xmlns:a16="http://schemas.microsoft.com/office/drawing/2014/main" val="138998461"/>
                  </a:ext>
                </a:extLst>
              </a:tr>
              <a:tr h="246107">
                <a:tc>
                  <a:txBody>
                    <a:bodyPr/>
                    <a:lstStyle/>
                    <a:p>
                      <a:pPr algn="ctr"/>
                      <a:r>
                        <a:rPr lang="lv-LV" sz="1100" b="1" dirty="0">
                          <a:latin typeface="Verdana" panose="020B0604030504040204" pitchFamily="34" charset="0"/>
                          <a:ea typeface="Verdana" panose="020B0604030504040204" pitchFamily="34" charset="0"/>
                        </a:rPr>
                        <a:t>IZM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algn="r"/>
                      <a:r>
                        <a:rPr lang="lv-LV" sz="1100" b="1" i="0" dirty="0">
                          <a:latin typeface="Verdana" panose="020B0604030504040204" pitchFamily="34" charset="0"/>
                          <a:ea typeface="Verdana" panose="020B0604030504040204" pitchFamily="34" charset="0"/>
                        </a:rPr>
                        <a:t>2 338 098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algn="r"/>
                      <a:r>
                        <a:rPr lang="lv-LV" sz="1100" b="1" i="0" dirty="0">
                          <a:latin typeface="Verdana" panose="020B0604030504040204" pitchFamily="34" charset="0"/>
                          <a:ea typeface="Verdana" panose="020B0604030504040204" pitchFamily="34" charset="0"/>
                        </a:rPr>
                        <a:t>2 338 098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extLst>
                  <a:ext uri="{0D108BD9-81ED-4DB2-BD59-A6C34878D82A}">
                    <a16:rowId xmlns:a16="http://schemas.microsoft.com/office/drawing/2014/main" val="447310942"/>
                  </a:ext>
                </a:extLst>
              </a:tr>
              <a:tr h="246107">
                <a:tc>
                  <a:txBody>
                    <a:bodyPr/>
                    <a:lstStyle/>
                    <a:p>
                      <a:pPr algn="ctr"/>
                      <a:r>
                        <a:rPr lang="lv-LV" sz="1100" b="1" dirty="0">
                          <a:latin typeface="Verdana" panose="020B0604030504040204" pitchFamily="34" charset="0"/>
                          <a:ea typeface="Verdana" panose="020B0604030504040204" pitchFamily="34" charset="0"/>
                        </a:rPr>
                        <a:t>IeM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lang="lv-LV" sz="1100" b="1" i="0" dirty="0">
                          <a:latin typeface="Verdana" panose="020B0604030504040204" pitchFamily="34" charset="0"/>
                          <a:ea typeface="Verdana" panose="020B0604030504040204" pitchFamily="34" charset="0"/>
                        </a:rPr>
                        <a:t>394</a:t>
                      </a:r>
                      <a:r>
                        <a:rPr lang="lv-LV" sz="1100" b="1" i="0" baseline="0" dirty="0">
                          <a:latin typeface="Verdana" panose="020B0604030504040204" pitchFamily="34" charset="0"/>
                          <a:ea typeface="Verdana" panose="020B0604030504040204" pitchFamily="34" charset="0"/>
                        </a:rPr>
                        <a:t> 406</a:t>
                      </a:r>
                      <a:endParaRPr lang="lv-LV" sz="1100" b="1" i="0" dirty="0">
                        <a:latin typeface="Verdana" panose="020B0604030504040204" pitchFamily="34" charset="0"/>
                        <a:ea typeface="Verdana" panose="020B060403050404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lang="lv-LV" sz="1100" b="1" i="0" dirty="0">
                          <a:latin typeface="Verdana" panose="020B0604030504040204" pitchFamily="34" charset="0"/>
                          <a:ea typeface="Verdana" panose="020B0604030504040204" pitchFamily="34" charset="0"/>
                        </a:rPr>
                        <a:t>394</a:t>
                      </a:r>
                      <a:r>
                        <a:rPr lang="lv-LV" sz="1100" b="1" i="0" baseline="0" dirty="0">
                          <a:latin typeface="Verdana" panose="020B0604030504040204" pitchFamily="34" charset="0"/>
                          <a:ea typeface="Verdana" panose="020B0604030504040204" pitchFamily="34" charset="0"/>
                        </a:rPr>
                        <a:t> 406</a:t>
                      </a:r>
                      <a:endParaRPr lang="lv-LV" sz="1100" b="1" i="0" dirty="0">
                        <a:latin typeface="Verdana" panose="020B0604030504040204" pitchFamily="34" charset="0"/>
                        <a:ea typeface="Verdana" panose="020B060403050404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extLst>
                  <a:ext uri="{0D108BD9-81ED-4DB2-BD59-A6C34878D82A}">
                    <a16:rowId xmlns:a16="http://schemas.microsoft.com/office/drawing/2014/main" val="1810498868"/>
                  </a:ext>
                </a:extLst>
              </a:tr>
              <a:tr h="246107">
                <a:tc>
                  <a:txBody>
                    <a:bodyPr/>
                    <a:lstStyle/>
                    <a:p>
                      <a:pPr algn="ctr"/>
                      <a:r>
                        <a:rPr lang="lv-LV" sz="1100" b="1" dirty="0">
                          <a:latin typeface="Verdana" panose="020B0604030504040204" pitchFamily="34" charset="0"/>
                          <a:ea typeface="Verdana" panose="020B0604030504040204" pitchFamily="34" charset="0"/>
                        </a:rPr>
                        <a:t>KM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lang="lv-LV" sz="1100" b="1" i="0" dirty="0">
                          <a:latin typeface="Verdana" panose="020B0604030504040204" pitchFamily="34" charset="0"/>
                          <a:ea typeface="Verdana" panose="020B0604030504040204" pitchFamily="34" charset="0"/>
                        </a:rPr>
                        <a:t>19 262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lang="lv-LV" sz="1100" b="1" i="0" dirty="0">
                          <a:latin typeface="Verdana" panose="020B0604030504040204" pitchFamily="34" charset="0"/>
                          <a:ea typeface="Verdana" panose="020B0604030504040204" pitchFamily="34" charset="0"/>
                        </a:rPr>
                        <a:t>19 262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extLst>
                  <a:ext uri="{0D108BD9-81ED-4DB2-BD59-A6C34878D82A}">
                    <a16:rowId xmlns:a16="http://schemas.microsoft.com/office/drawing/2014/main" val="3433056094"/>
                  </a:ext>
                </a:extLst>
              </a:tr>
              <a:tr h="246107">
                <a:tc>
                  <a:txBody>
                    <a:bodyPr/>
                    <a:lstStyle/>
                    <a:p>
                      <a:pPr algn="ctr"/>
                      <a:r>
                        <a:rPr lang="lv-LV" sz="1100" b="1" dirty="0">
                          <a:latin typeface="Verdana" panose="020B0604030504040204" pitchFamily="34" charset="0"/>
                          <a:ea typeface="Verdana" panose="020B0604030504040204" pitchFamily="34" charset="0"/>
                        </a:rPr>
                        <a:t>SM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lang="lv-LV" sz="1100" b="1" i="0" dirty="0">
                          <a:latin typeface="Verdana" panose="020B0604030504040204" pitchFamily="34" charset="0"/>
                          <a:ea typeface="Verdana" panose="020B0604030504040204" pitchFamily="34" charset="0"/>
                        </a:rPr>
                        <a:t>1 396 452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lang="lv-LV" sz="1100" b="1" i="0" dirty="0">
                          <a:latin typeface="Verdana" panose="020B0604030504040204" pitchFamily="34" charset="0"/>
                          <a:ea typeface="Verdana" panose="020B0604030504040204" pitchFamily="34" charset="0"/>
                        </a:rPr>
                        <a:t>1 396 452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extLst>
                  <a:ext uri="{0D108BD9-81ED-4DB2-BD59-A6C34878D82A}">
                    <a16:rowId xmlns:a16="http://schemas.microsoft.com/office/drawing/2014/main" val="3591574675"/>
                  </a:ext>
                </a:extLst>
              </a:tr>
              <a:tr h="260584">
                <a:tc>
                  <a:txBody>
                    <a:bodyPr/>
                    <a:lstStyle/>
                    <a:p>
                      <a:pPr algn="ctr"/>
                      <a:r>
                        <a:rPr lang="lv-LV" sz="1200" b="1" dirty="0">
                          <a:latin typeface="Verdana" panose="020B0604030504040204" pitchFamily="34" charset="0"/>
                          <a:ea typeface="Verdana" panose="020B0604030504040204" pitchFamily="34" charset="0"/>
                        </a:rPr>
                        <a:t>2025. gadā</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B0F0"/>
                    </a:solidFill>
                  </a:tcPr>
                </a:tc>
                <a:tc>
                  <a: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lang="lv-LV" sz="1100" b="1" i="0" dirty="0">
                          <a:latin typeface="Verdana" panose="020B0604030504040204" pitchFamily="34" charset="0"/>
                          <a:ea typeface="Verdana" panose="020B0604030504040204" pitchFamily="34" charset="0"/>
                        </a:rPr>
                        <a:t>6</a:t>
                      </a:r>
                      <a:r>
                        <a:rPr lang="lv-LV" sz="1100" b="1" i="0" baseline="0" dirty="0">
                          <a:latin typeface="Verdana" panose="020B0604030504040204" pitchFamily="34" charset="0"/>
                          <a:ea typeface="Verdana" panose="020B0604030504040204" pitchFamily="34" charset="0"/>
                        </a:rPr>
                        <a:t> 084 466</a:t>
                      </a:r>
                      <a:endParaRPr lang="lv-LV" sz="1100" b="1" i="0" dirty="0">
                        <a:latin typeface="Verdana" panose="020B0604030504040204" pitchFamily="34" charset="0"/>
                        <a:ea typeface="Verdana" panose="020B060403050404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B0F0"/>
                    </a:solidFill>
                  </a:tcPr>
                </a:tc>
                <a:tc>
                  <a: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endParaRPr lang="lv-LV" sz="1100" b="1" i="0" dirty="0">
                        <a:latin typeface="Verdana" panose="020B0604030504040204" pitchFamily="34" charset="0"/>
                        <a:ea typeface="Verdana" panose="020B060403050404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B0F0"/>
                    </a:solidFill>
                  </a:tcPr>
                </a:tc>
                <a:extLst>
                  <a:ext uri="{0D108BD9-81ED-4DB2-BD59-A6C34878D82A}">
                    <a16:rowId xmlns:a16="http://schemas.microsoft.com/office/drawing/2014/main" val="4197968722"/>
                  </a:ext>
                </a:extLst>
              </a:tr>
              <a:tr h="405353">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lv-LV" sz="1100" b="1" dirty="0">
                          <a:latin typeface="Verdana" panose="020B0604030504040204" pitchFamily="34" charset="0"/>
                          <a:ea typeface="Verdana" panose="020B0604030504040204" pitchFamily="34" charset="0"/>
                        </a:rPr>
                        <a:t>62. Mērķdotācijas pašvaldībām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lang="lv-LV" sz="1100" b="1" i="0" dirty="0">
                          <a:latin typeface="Verdana" panose="020B0604030504040204" pitchFamily="34" charset="0"/>
                          <a:ea typeface="Verdana" panose="020B0604030504040204" pitchFamily="34" charset="0"/>
                        </a:rPr>
                        <a:t>4 743 106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endParaRPr lang="lv-LV" sz="1100" b="1" i="0" dirty="0">
                        <a:latin typeface="Verdana" panose="020B0604030504040204" pitchFamily="34" charset="0"/>
                        <a:ea typeface="Verdana" panose="020B060403050404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extLst>
                  <a:ext uri="{0D108BD9-81ED-4DB2-BD59-A6C34878D82A}">
                    <a16:rowId xmlns:a16="http://schemas.microsoft.com/office/drawing/2014/main" val="4002660097"/>
                  </a:ext>
                </a:extLst>
              </a:tr>
              <a:tr h="246107">
                <a:tc>
                  <a:txBody>
                    <a:bodyPr/>
                    <a:lstStyle/>
                    <a:p>
                      <a:pPr algn="ctr"/>
                      <a:r>
                        <a:rPr lang="lv-LV" sz="1100" b="1" dirty="0">
                          <a:latin typeface="Verdana" panose="020B0604030504040204" pitchFamily="34" charset="0"/>
                          <a:ea typeface="Verdana" panose="020B0604030504040204" pitchFamily="34" charset="0"/>
                        </a:rPr>
                        <a:t>IZM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lang="lv-LV" sz="1100" b="1" i="0" dirty="0">
                          <a:latin typeface="Verdana" panose="020B0604030504040204" pitchFamily="34" charset="0"/>
                          <a:ea typeface="Verdana" panose="020B0604030504040204" pitchFamily="34" charset="0"/>
                        </a:rPr>
                        <a:t>375</a:t>
                      </a:r>
                      <a:r>
                        <a:rPr lang="lv-LV" sz="1100" b="1" i="0" baseline="0" dirty="0">
                          <a:latin typeface="Verdana" panose="020B0604030504040204" pitchFamily="34" charset="0"/>
                          <a:ea typeface="Verdana" panose="020B0604030504040204" pitchFamily="34" charset="0"/>
                        </a:rPr>
                        <a:t> 080</a:t>
                      </a:r>
                      <a:endParaRPr lang="lv-LV" sz="1100" b="1" i="0" dirty="0">
                        <a:latin typeface="Verdana" panose="020B0604030504040204" pitchFamily="34" charset="0"/>
                        <a:ea typeface="Verdana" panose="020B060403050404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endParaRPr lang="lv-LV" sz="1100" b="1" i="0" dirty="0">
                        <a:latin typeface="Verdana" panose="020B0604030504040204" pitchFamily="34" charset="0"/>
                        <a:ea typeface="Verdana" panose="020B060403050404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extLst>
                  <a:ext uri="{0D108BD9-81ED-4DB2-BD59-A6C34878D82A}">
                    <a16:rowId xmlns:a16="http://schemas.microsoft.com/office/drawing/2014/main" val="4259686136"/>
                  </a:ext>
                </a:extLst>
              </a:tr>
              <a:tr h="246107">
                <a:tc>
                  <a:txBody>
                    <a:bodyPr/>
                    <a:lstStyle/>
                    <a:p>
                      <a:pPr algn="ctr"/>
                      <a:r>
                        <a:rPr lang="lv-LV" sz="1100" b="1" dirty="0">
                          <a:latin typeface="Verdana" panose="020B0604030504040204" pitchFamily="34" charset="0"/>
                          <a:ea typeface="Verdana" panose="020B0604030504040204" pitchFamily="34" charset="0"/>
                        </a:rPr>
                        <a:t>LM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lang="lv-LV" sz="1100" b="1" i="0">
                          <a:latin typeface="Verdana" panose="020B0604030504040204" pitchFamily="34" charset="0"/>
                          <a:ea typeface="Verdana" panose="020B0604030504040204" pitchFamily="34" charset="0"/>
                        </a:rPr>
                        <a:t>966 280</a:t>
                      </a:r>
                      <a:endParaRPr lang="lv-LV" sz="1100" b="1" i="0" dirty="0">
                        <a:latin typeface="Verdana" panose="020B0604030504040204" pitchFamily="34" charset="0"/>
                        <a:ea typeface="Verdana" panose="020B060403050404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endParaRPr lang="lv-LV" sz="1100" b="1" i="0" dirty="0">
                        <a:latin typeface="Verdana" panose="020B0604030504040204" pitchFamily="34" charset="0"/>
                        <a:ea typeface="Verdana" panose="020B060403050404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extLst>
                  <a:ext uri="{0D108BD9-81ED-4DB2-BD59-A6C34878D82A}">
                    <a16:rowId xmlns:a16="http://schemas.microsoft.com/office/drawing/2014/main" val="342016340"/>
                  </a:ext>
                </a:extLst>
              </a:tr>
            </a:tbl>
          </a:graphicData>
        </a:graphic>
      </p:graphicFrame>
      <p:cxnSp>
        <p:nvCxnSpPr>
          <p:cNvPr id="17" name="Google Shape;177;p42">
            <a:extLst>
              <a:ext uri="{FF2B5EF4-FFF2-40B4-BE49-F238E27FC236}">
                <a16:creationId xmlns:a16="http://schemas.microsoft.com/office/drawing/2014/main" id="{7B28E676-4BD2-5D50-DD9E-11585492B961}"/>
              </a:ext>
            </a:extLst>
          </p:cNvPr>
          <p:cNvCxnSpPr>
            <a:cxnSpLocks/>
          </p:cNvCxnSpPr>
          <p:nvPr/>
        </p:nvCxnSpPr>
        <p:spPr>
          <a:xfrm>
            <a:off x="126793" y="4957323"/>
            <a:ext cx="6159604" cy="0"/>
          </a:xfrm>
          <a:prstGeom prst="straightConnector1">
            <a:avLst/>
          </a:prstGeom>
          <a:noFill/>
          <a:ln w="76200" cap="flat" cmpd="sng">
            <a:solidFill>
              <a:schemeClr val="bg2">
                <a:lumMod val="60000"/>
                <a:lumOff val="40000"/>
              </a:schemeClr>
            </a:solidFill>
            <a:prstDash val="solid"/>
            <a:miter lim="800000"/>
            <a:headEnd type="none" w="med" len="med"/>
            <a:tailEnd type="none" w="med" len="med"/>
          </a:ln>
        </p:spPr>
      </p:cxnSp>
      <p:sp>
        <p:nvSpPr>
          <p:cNvPr id="18" name="Google Shape;179;p42">
            <a:extLst>
              <a:ext uri="{FF2B5EF4-FFF2-40B4-BE49-F238E27FC236}">
                <a16:creationId xmlns:a16="http://schemas.microsoft.com/office/drawing/2014/main" id="{3650FBAB-C336-4F69-44D7-5A7D69AB7702}"/>
              </a:ext>
            </a:extLst>
          </p:cNvPr>
          <p:cNvSpPr txBox="1"/>
          <p:nvPr/>
        </p:nvSpPr>
        <p:spPr>
          <a:xfrm>
            <a:off x="300098" y="4957323"/>
            <a:ext cx="5924080" cy="338514"/>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3200"/>
              <a:buFont typeface="Times New Roman"/>
              <a:buNone/>
              <a:tabLst/>
              <a:defRPr/>
            </a:pPr>
            <a:r>
              <a:rPr kumimoji="0" lang="lv" sz="1600" b="1" i="1"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65 000 000 euro</a:t>
            </a:r>
            <a:endParaRPr kumimoji="0" sz="1600" b="0"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endParaRPr>
          </a:p>
        </p:txBody>
      </p:sp>
      <p:cxnSp>
        <p:nvCxnSpPr>
          <p:cNvPr id="19" name="Google Shape;177;p42">
            <a:extLst>
              <a:ext uri="{FF2B5EF4-FFF2-40B4-BE49-F238E27FC236}">
                <a16:creationId xmlns:a16="http://schemas.microsoft.com/office/drawing/2014/main" id="{7B28E676-4BD2-5D50-DD9E-11585492B961}"/>
              </a:ext>
            </a:extLst>
          </p:cNvPr>
          <p:cNvCxnSpPr>
            <a:cxnSpLocks/>
          </p:cNvCxnSpPr>
          <p:nvPr/>
        </p:nvCxnSpPr>
        <p:spPr>
          <a:xfrm>
            <a:off x="187236" y="1782282"/>
            <a:ext cx="6159604" cy="0"/>
          </a:xfrm>
          <a:prstGeom prst="straightConnector1">
            <a:avLst/>
          </a:prstGeom>
          <a:noFill/>
          <a:ln w="76200" cap="flat" cmpd="sng">
            <a:solidFill>
              <a:srgbClr val="18000C"/>
            </a:solidFill>
            <a:prstDash val="solid"/>
            <a:miter lim="800000"/>
            <a:headEnd type="none" w="med" len="med"/>
            <a:tailEnd type="none" w="med" len="med"/>
          </a:ln>
        </p:spPr>
      </p:cxnSp>
      <p:sp>
        <p:nvSpPr>
          <p:cNvPr id="20" name="Google Shape;178;p42">
            <a:extLst>
              <a:ext uri="{FF2B5EF4-FFF2-40B4-BE49-F238E27FC236}">
                <a16:creationId xmlns:a16="http://schemas.microsoft.com/office/drawing/2014/main" id="{8D356614-002B-C7AC-36D1-50BA873E0864}"/>
              </a:ext>
            </a:extLst>
          </p:cNvPr>
          <p:cNvSpPr txBox="1"/>
          <p:nvPr/>
        </p:nvSpPr>
        <p:spPr>
          <a:xfrm>
            <a:off x="28664" y="4244239"/>
            <a:ext cx="6399831" cy="64629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800"/>
              <a:buFont typeface="Times New Roman"/>
              <a:buNone/>
              <a:tabLst/>
              <a:defRPr/>
            </a:pPr>
            <a:r>
              <a:rPr kumimoji="0" lang="lv-LV" sz="12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2025. gadam programmā 17.00.00 «Finansējums Ukrainas civiliedzīvotāju atbalsta likumā noteikto pasākumu īstenošanai» plānotais finansējums</a:t>
            </a:r>
          </a:p>
        </p:txBody>
      </p:sp>
    </p:spTree>
    <p:extLst>
      <p:ext uri="{BB962C8B-B14F-4D97-AF65-F5344CB8AC3E}">
        <p14:creationId xmlns:p14="http://schemas.microsoft.com/office/powerpoint/2010/main" val="26094970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oogle Shape;36;p37">
            <a:extLst>
              <a:ext uri="{FF2B5EF4-FFF2-40B4-BE49-F238E27FC236}">
                <a16:creationId xmlns:a16="http://schemas.microsoft.com/office/drawing/2014/main" id="{F5B86A63-D914-460C-A519-42D94DC6C1A9}"/>
              </a:ext>
            </a:extLst>
          </p:cNvPr>
          <p:cNvPicPr preferRelativeResize="0"/>
          <p:nvPr/>
        </p:nvPicPr>
        <p:blipFill rotWithShape="1">
          <a:blip r:embed="rId2">
            <a:alphaModFix/>
          </a:blip>
          <a:srcRect/>
          <a:stretch/>
        </p:blipFill>
        <p:spPr>
          <a:xfrm>
            <a:off x="212406" y="0"/>
            <a:ext cx="1973009" cy="2148840"/>
          </a:xfrm>
          <a:prstGeom prst="rect">
            <a:avLst/>
          </a:prstGeom>
          <a:noFill/>
          <a:ln>
            <a:noFill/>
          </a:ln>
        </p:spPr>
      </p:pic>
      <p:sp>
        <p:nvSpPr>
          <p:cNvPr id="8" name="Title 1">
            <a:extLst>
              <a:ext uri="{FF2B5EF4-FFF2-40B4-BE49-F238E27FC236}">
                <a16:creationId xmlns:a16="http://schemas.microsoft.com/office/drawing/2014/main" id="{39BAEEE2-7463-4F10-AAD4-5E9E8B0A3C36}"/>
              </a:ext>
            </a:extLst>
          </p:cNvPr>
          <p:cNvSpPr>
            <a:spLocks noGrp="1"/>
          </p:cNvSpPr>
          <p:nvPr>
            <p:ph type="title"/>
          </p:nvPr>
        </p:nvSpPr>
        <p:spPr>
          <a:xfrm>
            <a:off x="6852122" y="1634000"/>
            <a:ext cx="4503677" cy="489726"/>
          </a:xfrm>
        </p:spPr>
        <p:txBody>
          <a:bodyPr>
            <a:noAutofit/>
          </a:bodyPr>
          <a:lstStyle/>
          <a:p>
            <a:pPr algn="ctr"/>
            <a:r>
              <a:rPr lang="lv-LV" sz="1200" dirty="0"/>
              <a:t>Vidējais darba ņēmēju skaits un to sadalījums pēc darba ienākumu apmēra*</a:t>
            </a:r>
          </a:p>
        </p:txBody>
      </p:sp>
      <p:sp>
        <p:nvSpPr>
          <p:cNvPr id="18" name="Title 1">
            <a:extLst>
              <a:ext uri="{FF2B5EF4-FFF2-40B4-BE49-F238E27FC236}">
                <a16:creationId xmlns:a16="http://schemas.microsoft.com/office/drawing/2014/main" id="{16ED3B1C-ED47-4F8A-A75D-9C1E8F254D9C}"/>
              </a:ext>
            </a:extLst>
          </p:cNvPr>
          <p:cNvSpPr txBox="1">
            <a:spLocks/>
          </p:cNvSpPr>
          <p:nvPr/>
        </p:nvSpPr>
        <p:spPr>
          <a:xfrm>
            <a:off x="1809886" y="42865"/>
            <a:ext cx="10328931" cy="761847"/>
          </a:xfrm>
          <a:prstGeom prst="rect">
            <a:avLst/>
          </a:prstGeom>
          <a:noFill/>
          <a:ln>
            <a:noFill/>
          </a:ln>
        </p:spPr>
        <p:txBody>
          <a:bodyPr spcFirstLastPara="1" wrap="square" lIns="93950" tIns="46975" rIns="93950" bIns="4697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1400"/>
              <a:buFont typeface="Arial"/>
              <a:buNone/>
              <a:defRPr sz="2400" b="1" i="0" u="none" strike="noStrike" cap="none">
                <a:solidFill>
                  <a:schemeClr val="dk1"/>
                </a:solidFill>
                <a:latin typeface="Verdana"/>
                <a:ea typeface="Verdana"/>
                <a:cs typeface="Verdana"/>
                <a:sym typeface="Verdana"/>
              </a:defRPr>
            </a:lvl1pPr>
            <a:lvl2pPr marR="0" lvl="1"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2pPr>
            <a:lvl3pPr marR="0" lvl="2"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3pPr>
            <a:lvl4pPr marR="0" lvl="3"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4pPr>
            <a:lvl5pPr marR="0" lvl="4"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5pPr>
            <a:lvl6pPr marR="0" lvl="5"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6pPr>
            <a:lvl7pPr marR="0" lvl="6"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7pPr>
            <a:lvl8pPr marR="0" lvl="7"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8pPr>
            <a:lvl9pPr marR="0" lvl="8"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9p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kumimoji="0" lang="lv-LV" sz="2200" b="1" i="0" u="none" strike="noStrike" kern="0" cap="none" spc="0" normalizeH="0" baseline="0" noProof="0" dirty="0">
                <a:ln>
                  <a:noFill/>
                </a:ln>
                <a:solidFill>
                  <a:srgbClr val="000000"/>
                </a:solidFill>
                <a:effectLst/>
                <a:uLnTx/>
                <a:uFillTx/>
                <a:latin typeface="Verdana"/>
                <a:ea typeface="Verdana"/>
                <a:sym typeface="Verdana"/>
              </a:rPr>
              <a:t>Informācija par darba ņēmēju - Ukrainas civiliedzīvotāju skaitu, to ienākumiem no 2022.gada aprīļa līdz 2024.gada novembrim</a:t>
            </a:r>
          </a:p>
        </p:txBody>
      </p:sp>
      <p:graphicFrame>
        <p:nvGraphicFramePr>
          <p:cNvPr id="11" name="Table 10">
            <a:extLst>
              <a:ext uri="{FF2B5EF4-FFF2-40B4-BE49-F238E27FC236}">
                <a16:creationId xmlns:a16="http://schemas.microsoft.com/office/drawing/2014/main" id="{CE967976-9655-4834-B026-63E725EC0498}"/>
              </a:ext>
            </a:extLst>
          </p:cNvPr>
          <p:cNvGraphicFramePr>
            <a:graphicFrameLocks noGrp="1"/>
          </p:cNvGraphicFramePr>
          <p:nvPr>
            <p:extLst/>
          </p:nvPr>
        </p:nvGraphicFramePr>
        <p:xfrm>
          <a:off x="6104965" y="2148840"/>
          <a:ext cx="6033852" cy="2739401"/>
        </p:xfrm>
        <a:graphic>
          <a:graphicData uri="http://schemas.openxmlformats.org/drawingml/2006/table">
            <a:tbl>
              <a:tblPr/>
              <a:tblGrid>
                <a:gridCol w="638391">
                  <a:extLst>
                    <a:ext uri="{9D8B030D-6E8A-4147-A177-3AD203B41FA5}">
                      <a16:colId xmlns:a16="http://schemas.microsoft.com/office/drawing/2014/main" val="403882294"/>
                    </a:ext>
                  </a:extLst>
                </a:gridCol>
                <a:gridCol w="605400">
                  <a:extLst>
                    <a:ext uri="{9D8B030D-6E8A-4147-A177-3AD203B41FA5}">
                      <a16:colId xmlns:a16="http://schemas.microsoft.com/office/drawing/2014/main" val="1727663251"/>
                    </a:ext>
                  </a:extLst>
                </a:gridCol>
                <a:gridCol w="563300">
                  <a:extLst>
                    <a:ext uri="{9D8B030D-6E8A-4147-A177-3AD203B41FA5}">
                      <a16:colId xmlns:a16="http://schemas.microsoft.com/office/drawing/2014/main" val="148914555"/>
                    </a:ext>
                  </a:extLst>
                </a:gridCol>
                <a:gridCol w="610746">
                  <a:extLst>
                    <a:ext uri="{9D8B030D-6E8A-4147-A177-3AD203B41FA5}">
                      <a16:colId xmlns:a16="http://schemas.microsoft.com/office/drawing/2014/main" val="3595893246"/>
                    </a:ext>
                  </a:extLst>
                </a:gridCol>
                <a:gridCol w="723417">
                  <a:extLst>
                    <a:ext uri="{9D8B030D-6E8A-4147-A177-3AD203B41FA5}">
                      <a16:colId xmlns:a16="http://schemas.microsoft.com/office/drawing/2014/main" val="705713945"/>
                    </a:ext>
                  </a:extLst>
                </a:gridCol>
                <a:gridCol w="666303">
                  <a:extLst>
                    <a:ext uri="{9D8B030D-6E8A-4147-A177-3AD203B41FA5}">
                      <a16:colId xmlns:a16="http://schemas.microsoft.com/office/drawing/2014/main" val="4009613851"/>
                    </a:ext>
                  </a:extLst>
                </a:gridCol>
                <a:gridCol w="795649">
                  <a:extLst>
                    <a:ext uri="{9D8B030D-6E8A-4147-A177-3AD203B41FA5}">
                      <a16:colId xmlns:a16="http://schemas.microsoft.com/office/drawing/2014/main" val="1303178914"/>
                    </a:ext>
                  </a:extLst>
                </a:gridCol>
                <a:gridCol w="705601">
                  <a:extLst>
                    <a:ext uri="{9D8B030D-6E8A-4147-A177-3AD203B41FA5}">
                      <a16:colId xmlns:a16="http://schemas.microsoft.com/office/drawing/2014/main" val="3532229422"/>
                    </a:ext>
                  </a:extLst>
                </a:gridCol>
                <a:gridCol w="725045">
                  <a:extLst>
                    <a:ext uri="{9D8B030D-6E8A-4147-A177-3AD203B41FA5}">
                      <a16:colId xmlns:a16="http://schemas.microsoft.com/office/drawing/2014/main" val="1968288630"/>
                    </a:ext>
                  </a:extLst>
                </a:gridCol>
              </a:tblGrid>
              <a:tr h="172501">
                <a:tc rowSpan="2" gridSpan="2">
                  <a:txBody>
                    <a:bodyPr/>
                    <a:lstStyle/>
                    <a:p>
                      <a:pPr algn="ctr" fontAlgn="b"/>
                      <a:r>
                        <a:rPr lang="lv-LV" sz="800" b="1" i="0" u="none" strike="noStrike" dirty="0">
                          <a:solidFill>
                            <a:schemeClr val="bg1"/>
                          </a:solidFill>
                          <a:effectLst/>
                          <a:latin typeface="Verdana" panose="020B0604030504040204" pitchFamily="34" charset="0"/>
                          <a:ea typeface="Verdana" panose="020B0604030504040204" pitchFamily="34" charset="0"/>
                        </a:rPr>
                        <a:t>Periods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rowSpan="2" hMerge="1">
                  <a:txBody>
                    <a:bodyPr/>
                    <a:lstStyle/>
                    <a:p>
                      <a:pPr algn="ctr" fontAlgn="b"/>
                      <a:r>
                        <a:rPr lang="lv-LV" sz="800" b="1" i="0" u="none" strike="noStrike" dirty="0">
                          <a:solidFill>
                            <a:schemeClr val="bg1"/>
                          </a:solidFill>
                          <a:effectLst/>
                          <a:latin typeface="Verdana" panose="020B0604030504040204" pitchFamily="34" charset="0"/>
                          <a:ea typeface="Verdana" panose="020B0604030504040204" pitchFamily="34" charset="0"/>
                        </a:rPr>
                        <a:t>Periods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rgbClr val="002060"/>
                    </a:solidFill>
                  </a:tcPr>
                </a:tc>
                <a:tc gridSpan="7">
                  <a:txBody>
                    <a:bodyPr/>
                    <a:lstStyle/>
                    <a:p>
                      <a:pPr algn="ctr" fontAlgn="b"/>
                      <a:r>
                        <a:rPr lang="lv-LV" sz="800" b="1" i="0" u="none" strike="noStrike" dirty="0">
                          <a:solidFill>
                            <a:schemeClr val="bg1"/>
                          </a:solidFill>
                          <a:effectLst/>
                          <a:latin typeface="Verdana" panose="020B0604030504040204" pitchFamily="34" charset="0"/>
                          <a:ea typeface="Verdana" panose="020B0604030504040204" pitchFamily="34" charset="0"/>
                        </a:rPr>
                        <a:t>Bruto darba ienākumu apmērs**</a:t>
                      </a: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hMerge="1">
                  <a:txBody>
                    <a:bodyPr/>
                    <a:lstStyle/>
                    <a:p>
                      <a:pPr algn="ctr" fontAlgn="b"/>
                      <a:endParaRPr lang="lv-LV" sz="900" b="1" i="0" u="none" strike="noStrike" dirty="0">
                        <a:solidFill>
                          <a:schemeClr val="bg1"/>
                        </a:solidFill>
                        <a:effectLst/>
                        <a:latin typeface="Verdana" panose="020B0604030504040204" pitchFamily="34" charset="0"/>
                        <a:ea typeface="Verdana" panose="020B0604030504040204" pitchFamily="34" charset="0"/>
                      </a:endParaRPr>
                    </a:p>
                  </a:txBody>
                  <a:tcPr marL="9525" marR="9525" marT="9525" marB="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hMerge="1">
                  <a:txBody>
                    <a:bodyPr/>
                    <a:lstStyle/>
                    <a:p>
                      <a:pPr algn="ctr" fontAlgn="b"/>
                      <a:endParaRPr lang="lv-LV" sz="900" b="1" i="0" u="none" strike="noStrike" dirty="0">
                        <a:solidFill>
                          <a:schemeClr val="bg1"/>
                        </a:solidFill>
                        <a:effectLst/>
                        <a:latin typeface="Verdana" panose="020B0604030504040204" pitchFamily="34" charset="0"/>
                        <a:ea typeface="Verdana" panose="020B060403050404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002060"/>
                    </a:solidFill>
                  </a:tcPr>
                </a:tc>
                <a:tc hMerge="1">
                  <a:txBody>
                    <a:bodyPr/>
                    <a:lstStyle/>
                    <a:p>
                      <a:pPr algn="ctr" fontAlgn="b"/>
                      <a:endParaRPr lang="lv-LV" sz="900" b="1" i="0" u="none" strike="noStrike" dirty="0">
                        <a:solidFill>
                          <a:schemeClr val="bg1"/>
                        </a:solidFill>
                        <a:effectLst/>
                        <a:latin typeface="Verdana" panose="020B0604030504040204" pitchFamily="34" charset="0"/>
                        <a:ea typeface="Verdana" panose="020B060403050404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002060"/>
                    </a:solidFill>
                  </a:tcPr>
                </a:tc>
                <a:tc hMerge="1">
                  <a:txBody>
                    <a:bodyPr/>
                    <a:lstStyle/>
                    <a:p>
                      <a:pPr algn="ctr" fontAlgn="b"/>
                      <a:endParaRPr lang="lv-LV" sz="900" b="1" i="0" u="none" strike="noStrike" dirty="0">
                        <a:solidFill>
                          <a:schemeClr val="bg1"/>
                        </a:solidFill>
                        <a:effectLst/>
                        <a:latin typeface="Verdana" panose="020B0604030504040204" pitchFamily="34" charset="0"/>
                        <a:ea typeface="Verdana" panose="020B060403050404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002060"/>
                    </a:solidFill>
                  </a:tcPr>
                </a:tc>
                <a:tc hMerge="1">
                  <a:txBody>
                    <a:bodyPr/>
                    <a:lstStyle/>
                    <a:p>
                      <a:pPr algn="ctr" fontAlgn="b"/>
                      <a:endParaRPr lang="lv-LV" sz="900" b="1" i="0" u="none" strike="noStrike" dirty="0">
                        <a:solidFill>
                          <a:schemeClr val="bg1"/>
                        </a:solidFill>
                        <a:effectLst/>
                        <a:latin typeface="Verdana" panose="020B0604030504040204" pitchFamily="34" charset="0"/>
                        <a:ea typeface="Verdana" panose="020B060403050404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002060"/>
                    </a:solidFill>
                  </a:tcPr>
                </a:tc>
                <a:tc hMerge="1">
                  <a:txBody>
                    <a:bodyPr/>
                    <a:lstStyle/>
                    <a:p>
                      <a:pPr algn="ctr" fontAlgn="b"/>
                      <a:endParaRPr lang="lv-LV" sz="900" b="1" i="0" u="none" strike="noStrike" dirty="0">
                        <a:solidFill>
                          <a:schemeClr val="bg1"/>
                        </a:solidFill>
                        <a:effectLst/>
                        <a:latin typeface="Verdana" panose="020B0604030504040204" pitchFamily="34" charset="0"/>
                        <a:ea typeface="Verdana" panose="020B060403050404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002060"/>
                    </a:solidFill>
                  </a:tcPr>
                </a:tc>
                <a:extLst>
                  <a:ext uri="{0D108BD9-81ED-4DB2-BD59-A6C34878D82A}">
                    <a16:rowId xmlns:a16="http://schemas.microsoft.com/office/drawing/2014/main" val="2045410024"/>
                  </a:ext>
                </a:extLst>
              </a:tr>
              <a:tr h="557134">
                <a:tc gridSpan="2" vMerge="1">
                  <a:txBody>
                    <a:bodyPr/>
                    <a:lstStyle/>
                    <a:p>
                      <a:endParaRPr lang="lv-LV"/>
                    </a:p>
                  </a:txBody>
                  <a:tcPr/>
                </a:tc>
                <a:tc hMerge="1" vMerge="1">
                  <a:txBody>
                    <a:bodyPr/>
                    <a:lstStyle/>
                    <a:p>
                      <a:pPr algn="ctr" fontAlgn="b"/>
                      <a:endParaRPr lang="lv-LV" sz="900" b="1" i="0" u="none" strike="noStrike" dirty="0">
                        <a:solidFill>
                          <a:schemeClr val="bg1"/>
                        </a:solidFill>
                        <a:effectLst/>
                        <a:latin typeface="Verdana" panose="020B0604030504040204" pitchFamily="34" charset="0"/>
                        <a:ea typeface="Verdana" panose="020B0604030504040204" pitchFamily="34" charset="0"/>
                      </a:endParaRPr>
                    </a:p>
                  </a:txBody>
                  <a:tcPr marL="9525" marR="9525" marT="9525" marB="0" anchor="ctr">
                    <a:solidFill>
                      <a:srgbClr val="002060"/>
                    </a:solidFill>
                  </a:tcPr>
                </a:tc>
                <a:tc>
                  <a:txBody>
                    <a:bodyPr/>
                    <a:lstStyle/>
                    <a:p>
                      <a:pPr marR="0" algn="ctr" rtl="0" fontAlgn="b">
                        <a:lnSpc>
                          <a:spcPct val="100000"/>
                        </a:lnSpc>
                        <a:spcBef>
                          <a:spcPts val="0"/>
                        </a:spcBef>
                        <a:spcAft>
                          <a:spcPts val="0"/>
                        </a:spcAft>
                        <a:buClr>
                          <a:srgbClr val="000000"/>
                        </a:buClr>
                        <a:buFont typeface="Arial"/>
                      </a:pPr>
                      <a:r>
                        <a:rPr lang="lv-LV" sz="800" b="1" i="0" u="none" strike="noStrike" cap="none" dirty="0">
                          <a:solidFill>
                            <a:srgbClr val="FFFFFF"/>
                          </a:solidFill>
                          <a:effectLst/>
                          <a:latin typeface="Verdana" panose="020B0604030504040204" pitchFamily="34" charset="0"/>
                          <a:ea typeface="Verdana" panose="020B0604030504040204" pitchFamily="34" charset="0"/>
                          <a:cs typeface="+mn-cs"/>
                          <a:sym typeface="Arial"/>
                        </a:rPr>
                        <a:t>Vidējais darba ņēmēju skaits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fontAlgn="b"/>
                      <a:r>
                        <a:rPr lang="lv-LV" sz="800" b="1" i="0" u="none" strike="noStrike" dirty="0">
                          <a:solidFill>
                            <a:srgbClr val="FFFFFF"/>
                          </a:solidFill>
                          <a:effectLst/>
                          <a:latin typeface="Verdana" panose="020B0604030504040204" pitchFamily="34" charset="0"/>
                          <a:ea typeface="Verdana" panose="020B0604030504040204" pitchFamily="34" charset="0"/>
                        </a:rPr>
                        <a:t>0 EUR</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1" i="0" u="none" strike="noStrike" dirty="0">
                          <a:solidFill>
                            <a:srgbClr val="FFFFFF"/>
                          </a:solidFill>
                          <a:effectLst/>
                          <a:latin typeface="Verdana" panose="020B0604030504040204" pitchFamily="34" charset="0"/>
                          <a:ea typeface="Verdana" panose="020B0604030504040204" pitchFamily="34" charset="0"/>
                        </a:rPr>
                        <a:t>Zem minimālās algas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1" i="0" u="none" strike="noStrike" dirty="0">
                          <a:solidFill>
                            <a:srgbClr val="FFFFFF"/>
                          </a:solidFill>
                          <a:effectLst/>
                          <a:latin typeface="Verdana" panose="020B0604030504040204" pitchFamily="34" charset="0"/>
                          <a:ea typeface="Verdana" panose="020B0604030504040204" pitchFamily="34" charset="0"/>
                        </a:rPr>
                        <a:t>Minimālā alga</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1" i="0" u="none" strike="noStrike" dirty="0">
                          <a:solidFill>
                            <a:srgbClr val="FFFFFF"/>
                          </a:solidFill>
                          <a:effectLst/>
                          <a:latin typeface="Verdana" panose="020B0604030504040204" pitchFamily="34" charset="0"/>
                          <a:ea typeface="Verdana" panose="020B0604030504040204" pitchFamily="34" charset="0"/>
                        </a:rPr>
                        <a:t>No minimālās algas līdz</a:t>
                      </a:r>
                    </a:p>
                    <a:p>
                      <a:pPr algn="ctr" fontAlgn="b"/>
                      <a:r>
                        <a:rPr lang="lv-LV" sz="800" b="1" i="0" u="none" strike="noStrike" dirty="0">
                          <a:solidFill>
                            <a:srgbClr val="FFFFFF"/>
                          </a:solidFill>
                          <a:effectLst/>
                          <a:latin typeface="Verdana" panose="020B0604030504040204" pitchFamily="34" charset="0"/>
                          <a:ea typeface="Verdana" panose="020B0604030504040204" pitchFamily="34" charset="0"/>
                        </a:rPr>
                        <a:t>1 000 EUR</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es-ES" sz="800" b="1" i="0" u="none" strike="noStrike" dirty="0">
                          <a:solidFill>
                            <a:srgbClr val="FFFFFF"/>
                          </a:solidFill>
                          <a:effectLst/>
                          <a:latin typeface="Verdana" panose="020B0604030504040204" pitchFamily="34" charset="0"/>
                          <a:ea typeface="Verdana" panose="020B0604030504040204" pitchFamily="34" charset="0"/>
                        </a:rPr>
                        <a:t>No </a:t>
                      </a:r>
                      <a:r>
                        <a:rPr lang="lv-LV" sz="800" b="1" i="0" u="none" strike="noStrike" noProof="0" dirty="0">
                          <a:solidFill>
                            <a:srgbClr val="FFFFFF"/>
                          </a:solidFill>
                          <a:effectLst/>
                          <a:latin typeface="Verdana" panose="020B0604030504040204" pitchFamily="34" charset="0"/>
                          <a:ea typeface="Verdana" panose="020B0604030504040204" pitchFamily="34" charset="0"/>
                        </a:rPr>
                        <a:t>1 000 līdz </a:t>
                      </a:r>
                    </a:p>
                    <a:p>
                      <a:pPr algn="ctr" fontAlgn="b"/>
                      <a:r>
                        <a:rPr lang="es-ES" sz="800" b="1" i="0" u="none" strike="noStrike" dirty="0">
                          <a:solidFill>
                            <a:srgbClr val="FFFFFF"/>
                          </a:solidFill>
                          <a:effectLst/>
                          <a:latin typeface="Verdana" panose="020B0604030504040204" pitchFamily="34" charset="0"/>
                          <a:ea typeface="Verdana" panose="020B0604030504040204" pitchFamily="34" charset="0"/>
                        </a:rPr>
                        <a:t>1 400 EUR</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1" i="0" u="none" strike="noStrike" dirty="0">
                          <a:solidFill>
                            <a:srgbClr val="FFFFFF"/>
                          </a:solidFill>
                          <a:effectLst/>
                          <a:latin typeface="Verdana" panose="020B0604030504040204" pitchFamily="34" charset="0"/>
                          <a:ea typeface="Verdana" panose="020B0604030504040204" pitchFamily="34" charset="0"/>
                        </a:rPr>
                        <a:t>Virs</a:t>
                      </a:r>
                    </a:p>
                    <a:p>
                      <a:pPr algn="ctr" fontAlgn="b"/>
                      <a:r>
                        <a:rPr lang="lv-LV" sz="800" b="1" i="0" u="none" strike="noStrike" dirty="0">
                          <a:solidFill>
                            <a:srgbClr val="FFFFFF"/>
                          </a:solidFill>
                          <a:effectLst/>
                          <a:latin typeface="Verdana" panose="020B0604030504040204" pitchFamily="34" charset="0"/>
                          <a:ea typeface="Verdana" panose="020B0604030504040204" pitchFamily="34" charset="0"/>
                        </a:rPr>
                        <a:t>1 400 EUR</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extLst>
                  <a:ext uri="{0D108BD9-81ED-4DB2-BD59-A6C34878D82A}">
                    <a16:rowId xmlns:a16="http://schemas.microsoft.com/office/drawing/2014/main" val="1041681972"/>
                  </a:ext>
                </a:extLst>
              </a:tr>
              <a:tr h="182930">
                <a:tc rowSpan="3">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2022.gads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2.cet.</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chemeClr val="bg1"/>
                          </a:solidFill>
                          <a:effectLst/>
                          <a:latin typeface="Verdana" panose="020B0604030504040204" pitchFamily="34" charset="0"/>
                          <a:ea typeface="Verdana" panose="020B0604030504040204" pitchFamily="34" charset="0"/>
                        </a:rPr>
                        <a:t>4 643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32,3%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3,4%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40,5%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14,9%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6,7%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740114811"/>
                  </a:ext>
                </a:extLst>
              </a:tr>
              <a:tr h="159612">
                <a:tc vMerge="1">
                  <a:txBody>
                    <a:bodyPr/>
                    <a:lstStyle/>
                    <a:p>
                      <a:pPr algn="ctr" fontAlgn="b"/>
                      <a:endParaRPr lang="lv-LV" sz="900" b="0" i="0" u="none" strike="noStrike" dirty="0">
                        <a:solidFill>
                          <a:srgbClr val="000000"/>
                        </a:solidFill>
                        <a:effectLst/>
                        <a:latin typeface="Verdana" panose="020B0604030504040204" pitchFamily="34" charset="0"/>
                        <a:ea typeface="Verdana" panose="020B060403050404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3.cet.</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dirty="0">
                          <a:solidFill>
                            <a:schemeClr val="bg1"/>
                          </a:solidFill>
                          <a:effectLst/>
                          <a:latin typeface="Verdana" panose="020B0604030504040204" pitchFamily="34" charset="0"/>
                          <a:ea typeface="Verdana" panose="020B0604030504040204" pitchFamily="34" charset="0"/>
                        </a:rPr>
                        <a:t>6 880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3,1%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21,9%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4,1%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40,3%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19,0%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11,6%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extLst>
                  <a:ext uri="{0D108BD9-81ED-4DB2-BD59-A6C34878D82A}">
                    <a16:rowId xmlns:a16="http://schemas.microsoft.com/office/drawing/2014/main" val="1507313783"/>
                  </a:ext>
                </a:extLst>
              </a:tr>
              <a:tr h="189079">
                <a:tc vMerge="1">
                  <a:txBody>
                    <a:bodyPr/>
                    <a:lstStyle/>
                    <a:p>
                      <a:pPr algn="ctr" fontAlgn="b"/>
                      <a:endParaRPr lang="lv-LV" sz="900" b="0" i="0" u="none" strike="noStrike" dirty="0">
                        <a:solidFill>
                          <a:srgbClr val="000000"/>
                        </a:solidFill>
                        <a:effectLst/>
                        <a:latin typeface="Verdana" panose="020B0604030504040204" pitchFamily="34" charset="0"/>
                        <a:ea typeface="Verdana" panose="020B060403050404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4.cet.</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chemeClr val="bg1"/>
                          </a:solidFill>
                          <a:effectLst/>
                          <a:latin typeface="Verdana" panose="020B0604030504040204" pitchFamily="34" charset="0"/>
                          <a:ea typeface="Verdana" panose="020B0604030504040204" pitchFamily="34" charset="0"/>
                        </a:rPr>
                        <a:t>7 703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18,0%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3,6%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40,1%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20,7%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14,8%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00506247"/>
                  </a:ext>
                </a:extLst>
              </a:tr>
              <a:tr h="159612">
                <a:tc rowSpan="4">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2023.gads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b" latinLnBrk="0" hangingPunct="1">
                        <a:lnSpc>
                          <a:spcPct val="100000"/>
                        </a:lnSpc>
                        <a:spcBef>
                          <a:spcPts val="0"/>
                        </a:spcBef>
                        <a:spcAft>
                          <a:spcPts val="0"/>
                        </a:spcAft>
                        <a:buClr>
                          <a:srgbClr val="000000"/>
                        </a:buClr>
                        <a:buSzTx/>
                        <a:buFont typeface="Arial"/>
                        <a:buNone/>
                        <a:tabLst/>
                        <a:defRPr/>
                      </a:pPr>
                      <a:r>
                        <a:rPr lang="lv-LV" sz="800" b="0" i="0" u="none" strike="noStrike" dirty="0">
                          <a:solidFill>
                            <a:srgbClr val="000000"/>
                          </a:solidFill>
                          <a:effectLst/>
                          <a:latin typeface="Verdana" panose="020B0604030504040204" pitchFamily="34" charset="0"/>
                          <a:ea typeface="Verdana" panose="020B0604030504040204" pitchFamily="34" charset="0"/>
                        </a:rPr>
                        <a:t>1.cet.</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dirty="0">
                          <a:solidFill>
                            <a:schemeClr val="bg1"/>
                          </a:solidFill>
                          <a:effectLst/>
                          <a:latin typeface="Verdana" panose="020B0604030504040204" pitchFamily="34" charset="0"/>
                          <a:ea typeface="Verdana" panose="020B0604030504040204" pitchFamily="34" charset="0"/>
                        </a:rPr>
                        <a:t>8 261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3,0%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21,1%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4,4%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33,4%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22,2%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15,9%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extLst>
                  <a:ext uri="{0D108BD9-81ED-4DB2-BD59-A6C34878D82A}">
                    <a16:rowId xmlns:a16="http://schemas.microsoft.com/office/drawing/2014/main" val="1245118522"/>
                  </a:ext>
                </a:extLst>
              </a:tr>
              <a:tr h="159612">
                <a:tc vMerge="1">
                  <a:txBody>
                    <a:bodyPr/>
                    <a:lstStyle/>
                    <a:p>
                      <a:endParaRPr lang="lv-LV"/>
                    </a:p>
                  </a:txBody>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2.cet.</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a:solidFill>
                            <a:schemeClr val="bg1"/>
                          </a:solidFill>
                          <a:effectLst/>
                          <a:latin typeface="Verdana" panose="020B0604030504040204" pitchFamily="34" charset="0"/>
                          <a:ea typeface="Verdana" panose="020B0604030504040204" pitchFamily="34" charset="0"/>
                        </a:rPr>
                        <a:t>8 654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3,1%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18,0%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4,2%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30,5%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23,5%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20,7%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973801681"/>
                  </a:ext>
                </a:extLst>
              </a:tr>
              <a:tr h="162484">
                <a:tc vMerge="1">
                  <a:txBody>
                    <a:bodyPr/>
                    <a:lstStyle/>
                    <a:p>
                      <a:endParaRPr lang="lv-LV"/>
                    </a:p>
                  </a:txBody>
                  <a:tcPr>
                    <a:lnT w="12700" cap="flat" cmpd="sng" algn="ctr">
                      <a:solidFill>
                        <a:schemeClr val="tx1"/>
                      </a:solidFill>
                      <a:prstDash val="solid"/>
                      <a:round/>
                      <a:headEnd type="none" w="med" len="med"/>
                      <a:tailEnd type="none" w="med" len="med"/>
                    </a:lnT>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3.cet.</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dirty="0">
                          <a:solidFill>
                            <a:schemeClr val="bg1"/>
                          </a:solidFill>
                          <a:effectLst/>
                          <a:latin typeface="Verdana" panose="020B0604030504040204" pitchFamily="34" charset="0"/>
                          <a:ea typeface="Verdana" panose="020B0604030504040204" pitchFamily="34" charset="0"/>
                        </a:rPr>
                        <a:t>8 824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3,7%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17,5%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3,9%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29,6%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23,2%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22,1%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extLst>
                  <a:ext uri="{0D108BD9-81ED-4DB2-BD59-A6C34878D82A}">
                    <a16:rowId xmlns:a16="http://schemas.microsoft.com/office/drawing/2014/main" val="988826582"/>
                  </a:ext>
                </a:extLst>
              </a:tr>
              <a:tr h="198377">
                <a:tc vMerge="1">
                  <a:txBody>
                    <a:bodyPr/>
                    <a:lstStyle/>
                    <a:p>
                      <a:endParaRPr lang="lv-LV"/>
                    </a:p>
                  </a:txBody>
                  <a:tcPr>
                    <a:lnT w="12700" cap="flat" cmpd="sng" algn="ctr">
                      <a:solidFill>
                        <a:schemeClr val="tx1"/>
                      </a:solidFill>
                      <a:prstDash val="solid"/>
                      <a:round/>
                      <a:headEnd type="none" w="med" len="med"/>
                      <a:tailEnd type="none" w="med" len="med"/>
                    </a:lnT>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4.cet.</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chemeClr val="bg1"/>
                          </a:solidFill>
                          <a:effectLst/>
                          <a:latin typeface="Verdana" panose="020B0604030504040204" pitchFamily="34" charset="0"/>
                          <a:ea typeface="Verdana" panose="020B0604030504040204" pitchFamily="34" charset="0"/>
                        </a:rPr>
                        <a:t>8 804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3,9%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15,8%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3,6%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28,6%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24,1%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24,0%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252981655"/>
                  </a:ext>
                </a:extLst>
              </a:tr>
              <a:tr h="159612">
                <a:tc rowSpan="5">
                  <a:txBody>
                    <a:bodyPr/>
                    <a:lstStyle/>
                    <a:p>
                      <a:pPr marR="0" algn="ctr" rtl="0" fontAlgn="b">
                        <a:lnSpc>
                          <a:spcPct val="100000"/>
                        </a:lnSpc>
                        <a:spcBef>
                          <a:spcPts val="0"/>
                        </a:spcBef>
                        <a:spcAft>
                          <a:spcPts val="0"/>
                        </a:spcAft>
                        <a:buClr>
                          <a:srgbClr val="000000"/>
                        </a:buClr>
                        <a:buFont typeface="Arial"/>
                      </a:pPr>
                      <a:r>
                        <a:rPr lang="lv-LV" sz="800" b="0" i="0" u="none" strike="noStrike" cap="none" dirty="0">
                          <a:solidFill>
                            <a:srgbClr val="000000"/>
                          </a:solidFill>
                          <a:effectLst/>
                          <a:latin typeface="Verdana" panose="020B0604030504040204" pitchFamily="34" charset="0"/>
                          <a:ea typeface="Verdana" panose="020B0604030504040204" pitchFamily="34" charset="0"/>
                          <a:cs typeface="+mn-cs"/>
                          <a:sym typeface="Arial"/>
                        </a:rPr>
                        <a:t>2024.gads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b" latinLnBrk="0" hangingPunct="1">
                        <a:lnSpc>
                          <a:spcPct val="100000"/>
                        </a:lnSpc>
                        <a:spcBef>
                          <a:spcPts val="0"/>
                        </a:spcBef>
                        <a:spcAft>
                          <a:spcPts val="0"/>
                        </a:spcAft>
                        <a:buClr>
                          <a:srgbClr val="000000"/>
                        </a:buClr>
                        <a:buSzTx/>
                        <a:buFont typeface="Arial"/>
                        <a:buNone/>
                        <a:tabLst/>
                        <a:defRPr/>
                      </a:pPr>
                      <a:r>
                        <a:rPr lang="lv-LV" sz="800" b="0" i="0" u="none" strike="noStrike" dirty="0">
                          <a:solidFill>
                            <a:srgbClr val="000000"/>
                          </a:solidFill>
                          <a:effectLst/>
                          <a:latin typeface="Verdana" panose="020B0604030504040204" pitchFamily="34" charset="0"/>
                          <a:ea typeface="Verdana" panose="020B0604030504040204" pitchFamily="34" charset="0"/>
                        </a:rPr>
                        <a:t>1.cet.</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dirty="0">
                          <a:solidFill>
                            <a:schemeClr val="bg1"/>
                          </a:solidFill>
                          <a:effectLst/>
                          <a:latin typeface="Verdana" panose="020B0604030504040204" pitchFamily="34" charset="0"/>
                          <a:ea typeface="Verdana" panose="020B0604030504040204" pitchFamily="34" charset="0"/>
                        </a:rPr>
                        <a:t>8 854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4,0%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19,1%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4,3%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24,6%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24,3%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23,7%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extLst>
                  <a:ext uri="{0D108BD9-81ED-4DB2-BD59-A6C34878D82A}">
                    <a16:rowId xmlns:a16="http://schemas.microsoft.com/office/drawing/2014/main" val="77441481"/>
                  </a:ext>
                </a:extLst>
              </a:tr>
              <a:tr h="159612">
                <a:tc vMerge="1">
                  <a:txBody>
                    <a:bodyPr/>
                    <a:lstStyle/>
                    <a:p>
                      <a:endParaRPr lang="lv-LV"/>
                    </a:p>
                  </a:txBody>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2.cet.</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chemeClr val="bg1"/>
                          </a:solidFill>
                          <a:effectLst/>
                          <a:latin typeface="Verdana" panose="020B0604030504040204" pitchFamily="34" charset="0"/>
                          <a:ea typeface="Verdana" panose="020B0604030504040204" pitchFamily="34" charset="0"/>
                        </a:rPr>
                        <a:t>9 108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4,0%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16,6%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4,3%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22,8%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23,6%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28,7%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944229518"/>
                  </a:ext>
                </a:extLst>
              </a:tr>
              <a:tr h="159612">
                <a:tc vMerge="1">
                  <a:txBody>
                    <a:bodyPr/>
                    <a:lstStyle/>
                    <a:p>
                      <a:endParaRPr lang="lv-LV"/>
                    </a:p>
                  </a:txBody>
                  <a:tcPr/>
                </a:tc>
                <a:tc>
                  <a:txBody>
                    <a:bodyPr/>
                    <a:lstStyle/>
                    <a:p>
                      <a:pPr marL="0" marR="0" lvl="0" indent="0" algn="ctr" defTabSz="914400" rtl="0" eaLnBrk="1" fontAlgn="b" latinLnBrk="0" hangingPunct="1">
                        <a:lnSpc>
                          <a:spcPct val="100000"/>
                        </a:lnSpc>
                        <a:spcBef>
                          <a:spcPts val="0"/>
                        </a:spcBef>
                        <a:spcAft>
                          <a:spcPts val="0"/>
                        </a:spcAft>
                        <a:buClr>
                          <a:srgbClr val="000000"/>
                        </a:buClr>
                        <a:buSzTx/>
                        <a:buFont typeface="Arial"/>
                        <a:buNone/>
                        <a:tabLst/>
                        <a:defRPr/>
                      </a:pPr>
                      <a:r>
                        <a:rPr lang="lv-LV" sz="800" b="0" i="0" u="none" strike="noStrike" dirty="0">
                          <a:solidFill>
                            <a:srgbClr val="000000"/>
                          </a:solidFill>
                          <a:effectLst/>
                          <a:latin typeface="Verdana" panose="020B0604030504040204" pitchFamily="34" charset="0"/>
                          <a:ea typeface="Verdana" panose="020B0604030504040204" pitchFamily="34" charset="0"/>
                        </a:rPr>
                        <a:t>3.cet.</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dirty="0">
                          <a:solidFill>
                            <a:schemeClr val="bg1"/>
                          </a:solidFill>
                          <a:effectLst/>
                          <a:latin typeface="Verdana" panose="020B0604030504040204" pitchFamily="34" charset="0"/>
                          <a:ea typeface="Verdana" panose="020B0604030504040204" pitchFamily="34" charset="0"/>
                        </a:rPr>
                        <a:t>9 364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4,4%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15,8%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4,0%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22,6%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23,1%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30,1%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extLst>
                  <a:ext uri="{0D108BD9-81ED-4DB2-BD59-A6C34878D82A}">
                    <a16:rowId xmlns:a16="http://schemas.microsoft.com/office/drawing/2014/main" val="3240270508"/>
                  </a:ext>
                </a:extLst>
              </a:tr>
              <a:tr h="159612">
                <a:tc vMerge="1">
                  <a:txBody>
                    <a:bodyPr/>
                    <a:lstStyle/>
                    <a:p>
                      <a:pPr marR="0" algn="ctr" rtl="0" fontAlgn="b">
                        <a:lnSpc>
                          <a:spcPct val="100000"/>
                        </a:lnSpc>
                        <a:spcBef>
                          <a:spcPts val="0"/>
                        </a:spcBef>
                        <a:spcAft>
                          <a:spcPts val="0"/>
                        </a:spcAft>
                        <a:buClr>
                          <a:srgbClr val="000000"/>
                        </a:buClr>
                        <a:buFont typeface="Arial"/>
                      </a:pPr>
                      <a:endParaRPr lang="lv-LV" sz="800" b="0" i="0" u="none" strike="noStrike" cap="none" dirty="0">
                        <a:solidFill>
                          <a:srgbClr val="000000"/>
                        </a:solidFill>
                        <a:effectLst/>
                        <a:latin typeface="Verdana" panose="020B0604030504040204" pitchFamily="34" charset="0"/>
                        <a:ea typeface="Verdana" panose="020B0604030504040204" pitchFamily="34" charset="0"/>
                        <a:cs typeface="+mn-cs"/>
                        <a:sym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b" latinLnBrk="0" hangingPunct="1">
                        <a:lnSpc>
                          <a:spcPct val="100000"/>
                        </a:lnSpc>
                        <a:spcBef>
                          <a:spcPts val="0"/>
                        </a:spcBef>
                        <a:spcAft>
                          <a:spcPts val="0"/>
                        </a:spcAft>
                        <a:buClr>
                          <a:srgbClr val="000000"/>
                        </a:buClr>
                        <a:buSzTx/>
                        <a:buFont typeface="Arial"/>
                        <a:buNone/>
                        <a:tabLst/>
                        <a:defRPr/>
                      </a:pPr>
                      <a:r>
                        <a:rPr lang="lv-LV" sz="800" b="0" i="0" u="none" strike="noStrike" dirty="0">
                          <a:solidFill>
                            <a:srgbClr val="000000"/>
                          </a:solidFill>
                          <a:effectLst/>
                          <a:latin typeface="Verdana" panose="020B0604030504040204" pitchFamily="34" charset="0"/>
                          <a:ea typeface="Verdana" panose="020B0604030504040204" pitchFamily="34" charset="0"/>
                        </a:rPr>
                        <a:t>oktobris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chemeClr val="bg1"/>
                          </a:solidFill>
                          <a:effectLst/>
                          <a:latin typeface="Verdana" panose="020B0604030504040204" pitchFamily="34" charset="0"/>
                          <a:ea typeface="Verdana" panose="020B0604030504040204" pitchFamily="34" charset="0"/>
                        </a:rPr>
                        <a:t>9 552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4,5%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15,6%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4,1%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21,9%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23,1%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30,8%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774783376"/>
                  </a:ext>
                </a:extLst>
              </a:tr>
              <a:tr h="159612">
                <a:tc vMerge="1">
                  <a:txBody>
                    <a:bodyPr/>
                    <a:lstStyle/>
                    <a:p>
                      <a:pPr marR="0" algn="ctr" rtl="0" fontAlgn="b">
                        <a:lnSpc>
                          <a:spcPct val="100000"/>
                        </a:lnSpc>
                        <a:spcBef>
                          <a:spcPts val="0"/>
                        </a:spcBef>
                        <a:spcAft>
                          <a:spcPts val="0"/>
                        </a:spcAft>
                        <a:buClr>
                          <a:srgbClr val="000000"/>
                        </a:buClr>
                        <a:buFont typeface="Arial"/>
                      </a:pPr>
                      <a:endParaRPr lang="lv-LV" sz="800" b="0" i="0" u="none" strike="noStrike" cap="none" dirty="0">
                        <a:solidFill>
                          <a:srgbClr val="000000"/>
                        </a:solidFill>
                        <a:effectLst/>
                        <a:latin typeface="Verdana" panose="020B0604030504040204" pitchFamily="34" charset="0"/>
                        <a:ea typeface="Verdana" panose="020B0604030504040204" pitchFamily="34" charset="0"/>
                        <a:cs typeface="+mn-cs"/>
                        <a:sym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b" latinLnBrk="0" hangingPunct="1">
                        <a:lnSpc>
                          <a:spcPct val="100000"/>
                        </a:lnSpc>
                        <a:spcBef>
                          <a:spcPts val="0"/>
                        </a:spcBef>
                        <a:spcAft>
                          <a:spcPts val="0"/>
                        </a:spcAft>
                        <a:buClr>
                          <a:srgbClr val="000000"/>
                        </a:buClr>
                        <a:buSzTx/>
                        <a:buFont typeface="Arial"/>
                        <a:buNone/>
                        <a:tabLst/>
                        <a:defRPr/>
                      </a:pPr>
                      <a:r>
                        <a:rPr lang="lv-LV" sz="800" b="0" i="0" u="none" strike="noStrike" dirty="0">
                          <a:solidFill>
                            <a:srgbClr val="000000"/>
                          </a:solidFill>
                          <a:effectLst/>
                          <a:latin typeface="Verdana" panose="020B0604030504040204" pitchFamily="34" charset="0"/>
                          <a:ea typeface="Verdana" panose="020B0604030504040204" pitchFamily="34" charset="0"/>
                        </a:rPr>
                        <a:t>novembris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dirty="0">
                          <a:solidFill>
                            <a:schemeClr val="bg1"/>
                          </a:solidFill>
                          <a:effectLst/>
                          <a:latin typeface="Verdana" panose="020B0604030504040204" pitchFamily="34" charset="0"/>
                          <a:ea typeface="Verdana" panose="020B0604030504040204" pitchFamily="34" charset="0"/>
                        </a:rPr>
                        <a:t>9 563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4,7%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15,4%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4,3%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23,3%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23,0%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29,3%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extLst>
                  <a:ext uri="{0D108BD9-81ED-4DB2-BD59-A6C34878D82A}">
                    <a16:rowId xmlns:a16="http://schemas.microsoft.com/office/drawing/2014/main" val="1263176967"/>
                  </a:ext>
                </a:extLst>
              </a:tr>
            </a:tbl>
          </a:graphicData>
        </a:graphic>
      </p:graphicFrame>
      <p:sp>
        <p:nvSpPr>
          <p:cNvPr id="2" name="TextBox 1">
            <a:extLst>
              <a:ext uri="{FF2B5EF4-FFF2-40B4-BE49-F238E27FC236}">
                <a16:creationId xmlns:a16="http://schemas.microsoft.com/office/drawing/2014/main" id="{2CF6F4CA-80CD-B767-89BD-E3A4890DA841}"/>
              </a:ext>
            </a:extLst>
          </p:cNvPr>
          <p:cNvSpPr txBox="1"/>
          <p:nvPr/>
        </p:nvSpPr>
        <p:spPr>
          <a:xfrm>
            <a:off x="6087034" y="4873208"/>
            <a:ext cx="5235389"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700" b="0"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 Darba devēju ziņojumu dati</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700" b="0"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 Minimālā valstī noteiktā darba alga: 2022.gadā - 500 EUR; 2023.gadā - 620 EUR; 2024.gadā - 700 EUR</a:t>
            </a:r>
          </a:p>
        </p:txBody>
      </p:sp>
      <p:sp>
        <p:nvSpPr>
          <p:cNvPr id="6" name="Rectangle 5">
            <a:extLst>
              <a:ext uri="{FF2B5EF4-FFF2-40B4-BE49-F238E27FC236}">
                <a16:creationId xmlns:a16="http://schemas.microsoft.com/office/drawing/2014/main" id="{FCEA8293-FB87-509F-67B6-CF5BAC52469C}"/>
              </a:ext>
            </a:extLst>
          </p:cNvPr>
          <p:cNvSpPr/>
          <p:nvPr/>
        </p:nvSpPr>
        <p:spPr>
          <a:xfrm>
            <a:off x="237180" y="4484480"/>
            <a:ext cx="2281926" cy="46166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Pts val="1400"/>
              <a:buFontTx/>
              <a:buNone/>
              <a:tabLst/>
              <a:defRPr/>
            </a:pPr>
            <a:r>
              <a:rPr kumimoji="0" lang="lv-LV" sz="1200" b="1" i="0" u="none" strike="noStrike" kern="1200" cap="none" spc="0" normalizeH="0" baseline="0" noProof="0" dirty="0">
                <a:ln>
                  <a:noFill/>
                </a:ln>
                <a:solidFill>
                  <a:srgbClr val="000000"/>
                </a:solidFill>
                <a:effectLst/>
                <a:uLnTx/>
                <a:uFillTx/>
                <a:latin typeface="Verdana"/>
                <a:ea typeface="Verdana"/>
                <a:cs typeface="Arial"/>
                <a:sym typeface="Verdana"/>
              </a:rPr>
              <a:t>Izplatītākās profesijas 2024.gada novembrī***</a:t>
            </a:r>
          </a:p>
        </p:txBody>
      </p:sp>
      <p:sp>
        <p:nvSpPr>
          <p:cNvPr id="9" name="Rectangle 8">
            <a:extLst>
              <a:ext uri="{FF2B5EF4-FFF2-40B4-BE49-F238E27FC236}">
                <a16:creationId xmlns:a16="http://schemas.microsoft.com/office/drawing/2014/main" id="{068BC8F2-3023-07B2-6237-A610B9CEE33C}"/>
              </a:ext>
            </a:extLst>
          </p:cNvPr>
          <p:cNvSpPr/>
          <p:nvPr/>
        </p:nvSpPr>
        <p:spPr>
          <a:xfrm>
            <a:off x="212406" y="6096153"/>
            <a:ext cx="2187109" cy="630942"/>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lv-LV" sz="700" b="0" i="0" u="none" strike="noStrike" kern="120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 Darba vietas, kurām norādīti ienākumi, nostrādātās stundas un profesija</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lv-LV" sz="700" b="0" i="0" u="none" strike="noStrike" kern="120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 Mazumtirdzniecības veikala pārdevējs, pārdevējs konsultants, tirdzniecības zāles darbinieks, pārdevēja palīgs</a:t>
            </a:r>
          </a:p>
        </p:txBody>
      </p:sp>
      <p:sp>
        <p:nvSpPr>
          <p:cNvPr id="10" name="Title 1">
            <a:extLst>
              <a:ext uri="{FF2B5EF4-FFF2-40B4-BE49-F238E27FC236}">
                <a16:creationId xmlns:a16="http://schemas.microsoft.com/office/drawing/2014/main" id="{27ED2D24-B204-4E48-9568-F1FC513D973C}"/>
              </a:ext>
            </a:extLst>
          </p:cNvPr>
          <p:cNvSpPr txBox="1">
            <a:spLocks/>
          </p:cNvSpPr>
          <p:nvPr/>
        </p:nvSpPr>
        <p:spPr>
          <a:xfrm>
            <a:off x="760662" y="1518460"/>
            <a:ext cx="4316860" cy="605266"/>
          </a:xfrm>
          <a:prstGeom prst="rect">
            <a:avLst/>
          </a:prstGeom>
          <a:noFill/>
          <a:ln>
            <a:noFill/>
          </a:ln>
        </p:spPr>
        <p:txBody>
          <a:bodyPr spcFirstLastPara="1" wrap="square" lIns="93950" tIns="46975" rIns="93950" bIns="4697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1400"/>
              <a:buFont typeface="Arial"/>
              <a:buNone/>
              <a:defRPr sz="2400" b="1" i="0" u="none" strike="noStrike" cap="none">
                <a:solidFill>
                  <a:schemeClr val="dk1"/>
                </a:solidFill>
                <a:latin typeface="Verdana"/>
                <a:ea typeface="Verdana"/>
                <a:cs typeface="Verdana"/>
                <a:sym typeface="Verdana"/>
              </a:defRPr>
            </a:lvl1pPr>
            <a:lvl2pPr marR="0" lvl="1"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2pPr>
            <a:lvl3pPr marR="0" lvl="2"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3pPr>
            <a:lvl4pPr marR="0" lvl="3"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4pPr>
            <a:lvl5pPr marR="0" lvl="4"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5pPr>
            <a:lvl6pPr marR="0" lvl="5"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6pPr>
            <a:lvl7pPr marR="0" lvl="6"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7pPr>
            <a:lvl8pPr marR="0" lvl="7"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8pPr>
            <a:lvl9pPr marR="0" lvl="8"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9pPr>
          </a:lstStyle>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r>
              <a:rPr kumimoji="0" lang="lv-LV" sz="1200" b="1" i="0" u="none" strike="noStrike" kern="1200" cap="none" spc="0" normalizeH="0" baseline="0" noProof="0" dirty="0">
                <a:ln>
                  <a:noFill/>
                </a:ln>
                <a:solidFill>
                  <a:srgbClr val="000000"/>
                </a:solidFill>
                <a:effectLst/>
                <a:uLnTx/>
                <a:uFillTx/>
                <a:latin typeface="Verdana"/>
                <a:ea typeface="Verdana"/>
                <a:sym typeface="Verdana"/>
              </a:rPr>
              <a:t>Darba ņēmēju vidējie mēneša bruto darba ienākumi un vidējais ienākumus saņēmušo skaits* </a:t>
            </a:r>
          </a:p>
        </p:txBody>
      </p:sp>
      <p:graphicFrame>
        <p:nvGraphicFramePr>
          <p:cNvPr id="3" name="Table 2">
            <a:extLst>
              <a:ext uri="{FF2B5EF4-FFF2-40B4-BE49-F238E27FC236}">
                <a16:creationId xmlns:a16="http://schemas.microsoft.com/office/drawing/2014/main" id="{B471ED01-B019-4A54-4C2E-232B1E326417}"/>
              </a:ext>
            </a:extLst>
          </p:cNvPr>
          <p:cNvGraphicFramePr>
            <a:graphicFrameLocks noGrp="1"/>
          </p:cNvGraphicFramePr>
          <p:nvPr>
            <p:extLst/>
          </p:nvPr>
        </p:nvGraphicFramePr>
        <p:xfrm>
          <a:off x="330213" y="4966308"/>
          <a:ext cx="2095861" cy="1090039"/>
        </p:xfrm>
        <a:graphic>
          <a:graphicData uri="http://schemas.openxmlformats.org/drawingml/2006/table">
            <a:tbl>
              <a:tblPr/>
              <a:tblGrid>
                <a:gridCol w="1208355">
                  <a:extLst>
                    <a:ext uri="{9D8B030D-6E8A-4147-A177-3AD203B41FA5}">
                      <a16:colId xmlns:a16="http://schemas.microsoft.com/office/drawing/2014/main" val="1727663251"/>
                    </a:ext>
                  </a:extLst>
                </a:gridCol>
                <a:gridCol w="887506">
                  <a:extLst>
                    <a:ext uri="{9D8B030D-6E8A-4147-A177-3AD203B41FA5}">
                      <a16:colId xmlns:a16="http://schemas.microsoft.com/office/drawing/2014/main" val="3595893246"/>
                    </a:ext>
                  </a:extLst>
                </a:gridCol>
              </a:tblGrid>
              <a:tr h="208042">
                <a:tc>
                  <a:txBody>
                    <a:bodyPr/>
                    <a:lstStyle/>
                    <a:p>
                      <a:pPr marL="0" marR="0" lvl="0" indent="0" algn="ctr" defTabSz="914400" rtl="0" eaLnBrk="1" fontAlgn="b" latinLnBrk="0" hangingPunct="1">
                        <a:lnSpc>
                          <a:spcPct val="100000"/>
                        </a:lnSpc>
                        <a:spcBef>
                          <a:spcPts val="0"/>
                        </a:spcBef>
                        <a:spcAft>
                          <a:spcPts val="0"/>
                        </a:spcAft>
                        <a:buClr>
                          <a:srgbClr val="000000"/>
                        </a:buClr>
                        <a:buSzTx/>
                        <a:buFont typeface="Arial"/>
                        <a:buNone/>
                        <a:tabLst/>
                        <a:defRPr/>
                      </a:pPr>
                      <a:r>
                        <a:rPr lang="lv-LV" sz="900" b="1" u="none" strike="noStrike" dirty="0">
                          <a:solidFill>
                            <a:schemeClr val="bg1"/>
                          </a:solidFill>
                          <a:effectLst/>
                          <a:latin typeface="Verdana" panose="020B0604030504040204" pitchFamily="34" charset="0"/>
                          <a:ea typeface="Verdana" panose="020B0604030504040204" pitchFamily="34" charset="0"/>
                        </a:rPr>
                        <a:t>Profesijas nosaukums</a:t>
                      </a:r>
                      <a:endParaRPr lang="lv-LV" sz="900" b="1" i="0" u="none" strike="noStrike" dirty="0">
                        <a:solidFill>
                          <a:schemeClr val="bg1"/>
                        </a:solidFill>
                        <a:effectLst/>
                        <a:latin typeface="Verdana" panose="020B0604030504040204" pitchFamily="34" charset="0"/>
                        <a:ea typeface="Verdana" panose="020B0604030504040204" pitchFamily="34" charset="0"/>
                      </a:endParaRPr>
                    </a:p>
                  </a:txBody>
                  <a:tcPr marL="9525" marR="9525" marT="9525" marB="0" anchor="ctr">
                    <a:solidFill>
                      <a:srgbClr val="002060"/>
                    </a:solidFill>
                  </a:tcPr>
                </a:tc>
                <a:tc>
                  <a:txBody>
                    <a:bodyPr/>
                    <a:lstStyle/>
                    <a:p>
                      <a:pPr marL="0" marR="0" lvl="0" indent="0" algn="ctr" defTabSz="914400" rtl="0" eaLnBrk="1" fontAlgn="b" latinLnBrk="0" hangingPunct="1">
                        <a:lnSpc>
                          <a:spcPct val="100000"/>
                        </a:lnSpc>
                        <a:spcBef>
                          <a:spcPts val="0"/>
                        </a:spcBef>
                        <a:spcAft>
                          <a:spcPts val="0"/>
                        </a:spcAft>
                        <a:buClr>
                          <a:srgbClr val="000000"/>
                        </a:buClr>
                        <a:buSzTx/>
                        <a:buFont typeface="Arial"/>
                        <a:buNone/>
                        <a:tabLst/>
                        <a:defRPr/>
                      </a:pPr>
                      <a:r>
                        <a:rPr lang="lv-LV" sz="900" b="1" u="none" strike="noStrike" dirty="0">
                          <a:solidFill>
                            <a:schemeClr val="bg1"/>
                          </a:solidFill>
                          <a:effectLst/>
                          <a:latin typeface="Verdana" panose="020B0604030504040204" pitchFamily="34" charset="0"/>
                          <a:ea typeface="Verdana" panose="020B0604030504040204" pitchFamily="34" charset="0"/>
                        </a:rPr>
                        <a:t>Darba vietu skaits</a:t>
                      </a:r>
                      <a:endParaRPr lang="lv-LV" sz="900" b="1" i="0" u="none" strike="noStrike" dirty="0">
                        <a:solidFill>
                          <a:schemeClr val="bg1"/>
                        </a:solidFill>
                        <a:effectLst/>
                        <a:latin typeface="Verdana" panose="020B0604030504040204" pitchFamily="34" charset="0"/>
                        <a:ea typeface="Verdana" panose="020B0604030504040204" pitchFamily="34" charset="0"/>
                      </a:endParaRPr>
                    </a:p>
                  </a:txBody>
                  <a:tcPr marL="9525" marR="9525" marT="9525"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extLst>
                  <a:ext uri="{0D108BD9-81ED-4DB2-BD59-A6C34878D82A}">
                    <a16:rowId xmlns:a16="http://schemas.microsoft.com/office/drawing/2014/main" val="1399477490"/>
                  </a:ext>
                </a:extLst>
              </a:tr>
              <a:tr h="173249">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Apkopējs </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716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740114811"/>
                  </a:ext>
                </a:extLst>
              </a:tr>
              <a:tr h="173249">
                <a:tc>
                  <a:txBody>
                    <a:bodyPr/>
                    <a:lstStyle/>
                    <a:p>
                      <a:pPr algn="l" fontAlgn="b"/>
                      <a:r>
                        <a:rPr lang="lv-LV" sz="800" b="0" i="0" u="none" strike="noStrike">
                          <a:solidFill>
                            <a:srgbClr val="000000"/>
                          </a:solidFill>
                          <a:effectLst/>
                          <a:latin typeface="Verdana" panose="020B0604030504040204" pitchFamily="34" charset="0"/>
                          <a:ea typeface="Verdana" panose="020B0604030504040204" pitchFamily="34" charset="0"/>
                        </a:rPr>
                        <a:t>Palīgstrādnieks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631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extLst>
                  <a:ext uri="{0D108BD9-81ED-4DB2-BD59-A6C34878D82A}">
                    <a16:rowId xmlns:a16="http://schemas.microsoft.com/office/drawing/2014/main" val="1507313783"/>
                  </a:ext>
                </a:extLst>
              </a:tr>
              <a:tr h="155002">
                <a:tc>
                  <a:txBody>
                    <a:bodyPr/>
                    <a:lstStyle/>
                    <a:p>
                      <a:pPr algn="l" fontAlgn="b"/>
                      <a:r>
                        <a:rPr lang="lv-LV" sz="800" b="0" i="0" u="none" strike="noStrike">
                          <a:solidFill>
                            <a:srgbClr val="000000"/>
                          </a:solidFill>
                          <a:effectLst/>
                          <a:latin typeface="Verdana" panose="020B0604030504040204" pitchFamily="34" charset="0"/>
                          <a:ea typeface="Verdana" panose="020B0604030504040204" pitchFamily="34" charset="0"/>
                        </a:rPr>
                        <a:t>Ceha strādnieks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389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922680988"/>
                  </a:ext>
                </a:extLst>
              </a:tr>
              <a:tr h="173249">
                <a:tc>
                  <a:txBody>
                    <a:bodyPr/>
                    <a:lstStyle/>
                    <a:p>
                      <a:pPr algn="l" fontAlgn="b"/>
                      <a:r>
                        <a:rPr lang="lv-LV" sz="800" b="0" i="0" u="none" strike="noStrike">
                          <a:solidFill>
                            <a:srgbClr val="000000"/>
                          </a:solidFill>
                          <a:effectLst/>
                          <a:latin typeface="Verdana" panose="020B0604030504040204" pitchFamily="34" charset="0"/>
                          <a:ea typeface="Verdana" panose="020B0604030504040204" pitchFamily="34" charset="0"/>
                        </a:rPr>
                        <a:t>Pārdevējs***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352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extLst>
                  <a:ext uri="{0D108BD9-81ED-4DB2-BD59-A6C34878D82A}">
                    <a16:rowId xmlns:a16="http://schemas.microsoft.com/office/drawing/2014/main" val="2111943654"/>
                  </a:ext>
                </a:extLst>
              </a:tr>
              <a:tr h="77000">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Pavārs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290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722804030"/>
                  </a:ext>
                </a:extLst>
              </a:tr>
            </a:tbl>
          </a:graphicData>
        </a:graphic>
      </p:graphicFrame>
      <p:sp>
        <p:nvSpPr>
          <p:cNvPr id="12" name="TextBox 11">
            <a:extLst>
              <a:ext uri="{FF2B5EF4-FFF2-40B4-BE49-F238E27FC236}">
                <a16:creationId xmlns:a16="http://schemas.microsoft.com/office/drawing/2014/main" id="{F352302A-B94D-D654-0871-16D1445B0760}"/>
              </a:ext>
            </a:extLst>
          </p:cNvPr>
          <p:cNvSpPr txBox="1"/>
          <p:nvPr/>
        </p:nvSpPr>
        <p:spPr>
          <a:xfrm>
            <a:off x="2399515" y="824875"/>
            <a:ext cx="8284884" cy="52322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200" b="0"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2025.gada 15.janvārī aktuālas darba tiesiskās attiecības ar </a:t>
            </a:r>
            <a:r>
              <a:rPr kumimoji="0" lang="lv-LV" sz="14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9 338 </a:t>
            </a:r>
            <a:r>
              <a:rPr kumimoji="0" lang="lv-LV" sz="12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Ukrainas civiliedzīvotājiem</a:t>
            </a: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800" b="0"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(skatītas darba tiesiskā attiecības no 2022.gada 24.februāra)</a:t>
            </a:r>
            <a:r>
              <a:rPr kumimoji="0" lang="lv-LV" sz="1200" b="0"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 </a:t>
            </a:r>
            <a:r>
              <a:rPr kumimoji="0" lang="lv-LV" sz="14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9 848 </a:t>
            </a:r>
            <a:r>
              <a:rPr kumimoji="0" lang="lv-LV" sz="12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darba vietās </a:t>
            </a:r>
            <a:r>
              <a:rPr kumimoji="0" lang="lv-LV" sz="1200" b="0"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ir deklarējuši </a:t>
            </a:r>
            <a:r>
              <a:rPr kumimoji="0" lang="lv-LV" sz="14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3 265 </a:t>
            </a:r>
            <a:r>
              <a:rPr kumimoji="0" lang="lv-LV" sz="12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darba devēji</a:t>
            </a:r>
          </a:p>
        </p:txBody>
      </p:sp>
      <p:graphicFrame>
        <p:nvGraphicFramePr>
          <p:cNvPr id="4" name="Chart 3">
            <a:extLst>
              <a:ext uri="{FF2B5EF4-FFF2-40B4-BE49-F238E27FC236}">
                <a16:creationId xmlns:a16="http://schemas.microsoft.com/office/drawing/2014/main" id="{E82E97DE-34A0-464F-A693-53D1B88C8B74}"/>
              </a:ext>
            </a:extLst>
          </p:cNvPr>
          <p:cNvGraphicFramePr>
            <a:graphicFrameLocks/>
          </p:cNvGraphicFramePr>
          <p:nvPr>
            <p:extLst/>
          </p:nvPr>
        </p:nvGraphicFramePr>
        <p:xfrm>
          <a:off x="0" y="2145130"/>
          <a:ext cx="6033852" cy="2364463"/>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1822345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pic>
        <p:nvPicPr>
          <p:cNvPr id="38" name="Google Shape;36;p37">
            <a:extLst>
              <a:ext uri="{FF2B5EF4-FFF2-40B4-BE49-F238E27FC236}">
                <a16:creationId xmlns:a16="http://schemas.microsoft.com/office/drawing/2014/main" id="{52A73A88-363C-4A12-B707-63CC84A1A23E}"/>
              </a:ext>
            </a:extLst>
          </p:cNvPr>
          <p:cNvPicPr preferRelativeResize="0"/>
          <p:nvPr/>
        </p:nvPicPr>
        <p:blipFill rotWithShape="1">
          <a:blip r:embed="rId3">
            <a:alphaModFix/>
          </a:blip>
          <a:srcRect/>
          <a:stretch/>
        </p:blipFill>
        <p:spPr>
          <a:xfrm>
            <a:off x="118919" y="-16599"/>
            <a:ext cx="1973009" cy="2148840"/>
          </a:xfrm>
          <a:prstGeom prst="rect">
            <a:avLst/>
          </a:prstGeom>
          <a:noFill/>
          <a:ln>
            <a:noFill/>
          </a:ln>
        </p:spPr>
      </p:pic>
      <p:sp>
        <p:nvSpPr>
          <p:cNvPr id="42" name="Title 1">
            <a:extLst>
              <a:ext uri="{FF2B5EF4-FFF2-40B4-BE49-F238E27FC236}">
                <a16:creationId xmlns:a16="http://schemas.microsoft.com/office/drawing/2014/main" id="{C88CEBAA-2984-4569-A6DF-525A9F3C1633}"/>
              </a:ext>
            </a:extLst>
          </p:cNvPr>
          <p:cNvSpPr>
            <a:spLocks noGrp="1"/>
          </p:cNvSpPr>
          <p:nvPr>
            <p:ph type="title"/>
          </p:nvPr>
        </p:nvSpPr>
        <p:spPr>
          <a:xfrm>
            <a:off x="1723357" y="87064"/>
            <a:ext cx="10296304" cy="965272"/>
          </a:xfrm>
        </p:spPr>
        <p:txBody>
          <a:bodyPr>
            <a:noAutofit/>
          </a:bodyPr>
          <a:lstStyle/>
          <a:p>
            <a:r>
              <a:rPr lang="lv-LV" sz="2200" dirty="0"/>
              <a:t>Informācija par darba devējiem, kuri nodarbina Ukrainas civiliedzīvotājus </a:t>
            </a:r>
            <a:r>
              <a:rPr lang="lv-LV" sz="1200" dirty="0"/>
              <a:t>(14.01.2025. Darba devēja ziņojumu dati)</a:t>
            </a:r>
            <a:br>
              <a:rPr lang="lv-LV" dirty="0"/>
            </a:br>
            <a:endParaRPr lang="lv-LV" dirty="0"/>
          </a:p>
        </p:txBody>
      </p:sp>
      <p:sp>
        <p:nvSpPr>
          <p:cNvPr id="9" name="TextBox 8">
            <a:extLst>
              <a:ext uri="{FF2B5EF4-FFF2-40B4-BE49-F238E27FC236}">
                <a16:creationId xmlns:a16="http://schemas.microsoft.com/office/drawing/2014/main" id="{E11D00DA-4ADB-4176-8527-1ABBA83F0481}"/>
              </a:ext>
            </a:extLst>
          </p:cNvPr>
          <p:cNvSpPr txBox="1"/>
          <p:nvPr/>
        </p:nvSpPr>
        <p:spPr>
          <a:xfrm>
            <a:off x="9650243" y="2193771"/>
            <a:ext cx="2577272"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sz="1400" b="1" i="0" u="none" strike="noStrike" kern="1200" spc="0" baseline="0">
                <a:solidFill>
                  <a:srgbClr val="4472C4"/>
                </a:solidFill>
                <a:latin typeface="Verdana" panose="020B0604030504040204" pitchFamily="34" charset="0"/>
                <a:ea typeface="Verdana" panose="020B0604030504040204" pitchFamily="34" charset="0"/>
                <a:cs typeface="+mn-cs"/>
              </a:defRPr>
            </a:pPr>
            <a:r>
              <a:rPr kumimoji="0" lang="lv-LV" sz="1100" b="1" i="0" u="none" strike="noStrike" kern="120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Darba devēju sadalījums pēc darba ņēmēju – Ukrainas civiliedzīvotāju skaita 2024.gada novembrī</a:t>
            </a:r>
          </a:p>
        </p:txBody>
      </p:sp>
      <p:sp>
        <p:nvSpPr>
          <p:cNvPr id="15" name="TextBox 14">
            <a:extLst>
              <a:ext uri="{FF2B5EF4-FFF2-40B4-BE49-F238E27FC236}">
                <a16:creationId xmlns:a16="http://schemas.microsoft.com/office/drawing/2014/main" id="{20294929-3AC5-4AC1-A6E3-870A6A373FF9}"/>
              </a:ext>
            </a:extLst>
          </p:cNvPr>
          <p:cNvSpPr txBox="1"/>
          <p:nvPr/>
        </p:nvSpPr>
        <p:spPr>
          <a:xfrm>
            <a:off x="-86940" y="3833826"/>
            <a:ext cx="2863696"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2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Darba devēju sadalījums pēc plānošanas reģiona 2024.gada novembrī</a:t>
            </a:r>
          </a:p>
        </p:txBody>
      </p:sp>
      <p:graphicFrame>
        <p:nvGraphicFramePr>
          <p:cNvPr id="16" name="Table 15">
            <a:extLst>
              <a:ext uri="{FF2B5EF4-FFF2-40B4-BE49-F238E27FC236}">
                <a16:creationId xmlns:a16="http://schemas.microsoft.com/office/drawing/2014/main" id="{8F5A0C4A-A379-4C8F-A959-47937E4FDA64}"/>
              </a:ext>
            </a:extLst>
          </p:cNvPr>
          <p:cNvGraphicFramePr>
            <a:graphicFrameLocks noGrp="1"/>
          </p:cNvGraphicFramePr>
          <p:nvPr>
            <p:extLst/>
          </p:nvPr>
        </p:nvGraphicFramePr>
        <p:xfrm>
          <a:off x="69781" y="4480157"/>
          <a:ext cx="2550253" cy="1433956"/>
        </p:xfrm>
        <a:graphic>
          <a:graphicData uri="http://schemas.openxmlformats.org/drawingml/2006/table">
            <a:tbl>
              <a:tblPr/>
              <a:tblGrid>
                <a:gridCol w="1605651">
                  <a:extLst>
                    <a:ext uri="{9D8B030D-6E8A-4147-A177-3AD203B41FA5}">
                      <a16:colId xmlns:a16="http://schemas.microsoft.com/office/drawing/2014/main" val="1727663251"/>
                    </a:ext>
                  </a:extLst>
                </a:gridCol>
                <a:gridCol w="944602">
                  <a:extLst>
                    <a:ext uri="{9D8B030D-6E8A-4147-A177-3AD203B41FA5}">
                      <a16:colId xmlns:a16="http://schemas.microsoft.com/office/drawing/2014/main" val="3595893246"/>
                    </a:ext>
                  </a:extLst>
                </a:gridCol>
              </a:tblGrid>
              <a:tr h="306358">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9pPr>
                    </a:lstStyle>
                    <a:p>
                      <a:pPr marL="0" algn="ctr" defTabSz="914400" rtl="0" eaLnBrk="1" fontAlgn="ctr" latinLnBrk="0" hangingPunct="1">
                        <a:lnSpc>
                          <a:spcPct val="100000"/>
                        </a:lnSpc>
                        <a:spcBef>
                          <a:spcPts val="600"/>
                        </a:spcBef>
                        <a:spcAft>
                          <a:spcPts val="600"/>
                        </a:spcAft>
                      </a:pPr>
                      <a:r>
                        <a:rPr lang="lv-LV" sz="800" b="1" u="none" strike="noStrike" kern="1200" dirty="0">
                          <a:solidFill>
                            <a:schemeClr val="bg1"/>
                          </a:solidFill>
                          <a:effectLst/>
                          <a:latin typeface="Verdana" panose="020B0604030504040204" pitchFamily="34" charset="0"/>
                          <a:ea typeface="Verdana" panose="020B0604030504040204" pitchFamily="34" charset="0"/>
                          <a:cs typeface="+mn-cs"/>
                        </a:rPr>
                        <a:t>Plānošanas reģions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lvl1pPr marL="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Calibri" panose="020F0502020204030204"/>
                          <a:sym typeface="Arial"/>
                        </a:defRPr>
                      </a:lvl1pPr>
                      <a:lvl2pPr marL="4572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Calibri" panose="020F0502020204030204"/>
                          <a:sym typeface="Arial"/>
                        </a:defRPr>
                      </a:lvl2pPr>
                      <a:lvl3pPr marL="9144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Calibri" panose="020F0502020204030204"/>
                          <a:sym typeface="Arial"/>
                        </a:defRPr>
                      </a:lvl3pPr>
                      <a:lvl4pPr marL="13716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Calibri" panose="020F0502020204030204"/>
                          <a:sym typeface="Arial"/>
                        </a:defRPr>
                      </a:lvl4pPr>
                      <a:lvl5pPr marL="18288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Calibri" panose="020F0502020204030204"/>
                          <a:sym typeface="Arial"/>
                        </a:defRPr>
                      </a:lvl5pPr>
                      <a:lvl6pPr marL="22860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Calibri" panose="020F0502020204030204"/>
                          <a:sym typeface="Arial"/>
                        </a:defRPr>
                      </a:lvl6pPr>
                      <a:lvl7pPr marL="27432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Calibri" panose="020F0502020204030204"/>
                          <a:sym typeface="Arial"/>
                        </a:defRPr>
                      </a:lvl7pPr>
                      <a:lvl8pPr marL="32004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Calibri" panose="020F0502020204030204"/>
                          <a:sym typeface="Arial"/>
                        </a:defRPr>
                      </a:lvl8pPr>
                      <a:lvl9pPr marL="36576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Calibri" panose="020F0502020204030204"/>
                          <a:sym typeface="Arial"/>
                        </a:defRPr>
                      </a:lvl9pPr>
                    </a:lstStyle>
                    <a:p>
                      <a:pPr algn="ctr" fontAlgn="ctr">
                        <a:lnSpc>
                          <a:spcPct val="100000"/>
                        </a:lnSpc>
                        <a:spcBef>
                          <a:spcPts val="600"/>
                        </a:spcBef>
                        <a:spcAft>
                          <a:spcPts val="600"/>
                        </a:spcAft>
                      </a:pPr>
                      <a:r>
                        <a:rPr lang="lv-LV" sz="800" b="1" u="none" strike="noStrike" dirty="0">
                          <a:solidFill>
                            <a:schemeClr val="bg1"/>
                          </a:solidFill>
                          <a:effectLst/>
                          <a:latin typeface="Verdana" panose="020B0604030504040204" pitchFamily="34" charset="0"/>
                          <a:ea typeface="Verdana" panose="020B0604030504040204" pitchFamily="34" charset="0"/>
                        </a:rPr>
                        <a:t>Darba devēju skaits</a:t>
                      </a:r>
                      <a:endParaRPr lang="lv-LV" sz="800" b="1" i="0" u="none" strike="noStrike" dirty="0">
                        <a:solidFill>
                          <a:schemeClr val="bg1"/>
                        </a:solidFill>
                        <a:effectLst/>
                        <a:latin typeface="Verdana" panose="020B0604030504040204" pitchFamily="34" charset="0"/>
                        <a:ea typeface="Verdana" panose="020B060403050404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extLst>
                  <a:ext uri="{0D108BD9-81ED-4DB2-BD59-A6C34878D82A}">
                    <a16:rowId xmlns:a16="http://schemas.microsoft.com/office/drawing/2014/main" val="1041681972"/>
                  </a:ext>
                </a:extLst>
              </a:tr>
              <a:tr h="126335">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Rīga</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1 848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740114811"/>
                  </a:ext>
                </a:extLst>
              </a:tr>
              <a:tr h="154108">
                <a:tc>
                  <a:txBody>
                    <a:bodyPr/>
                    <a:lstStyle/>
                    <a:p>
                      <a:pPr algn="l" fontAlgn="b"/>
                      <a:r>
                        <a:rPr lang="lv-LV" sz="800" b="0" i="0" u="none" strike="noStrike">
                          <a:solidFill>
                            <a:srgbClr val="000000"/>
                          </a:solidFill>
                          <a:effectLst/>
                          <a:latin typeface="Verdana" panose="020B0604030504040204" pitchFamily="34" charset="0"/>
                          <a:ea typeface="Verdana" panose="020B0604030504040204" pitchFamily="34" charset="0"/>
                        </a:rPr>
                        <a:t>Rīgas plānošanas reģions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486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extLst>
                  <a:ext uri="{0D108BD9-81ED-4DB2-BD59-A6C34878D82A}">
                    <a16:rowId xmlns:a16="http://schemas.microsoft.com/office/drawing/2014/main" val="1507313783"/>
                  </a:ext>
                </a:extLst>
              </a:tr>
              <a:tr h="161257">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Kurzemes plānošanas reģions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275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922680988"/>
                  </a:ext>
                </a:extLst>
              </a:tr>
              <a:tr h="168128">
                <a:tc>
                  <a:txBody>
                    <a:bodyPr/>
                    <a:lstStyle/>
                    <a:p>
                      <a:pPr algn="l" fontAlgn="b"/>
                      <a:r>
                        <a:rPr lang="lv-LV" sz="800" b="0" i="0" u="none" strike="noStrike">
                          <a:solidFill>
                            <a:srgbClr val="000000"/>
                          </a:solidFill>
                          <a:effectLst/>
                          <a:latin typeface="Verdana" panose="020B0604030504040204" pitchFamily="34" charset="0"/>
                          <a:ea typeface="Verdana" panose="020B0604030504040204" pitchFamily="34" charset="0"/>
                        </a:rPr>
                        <a:t>Vidzemes plānošanas reģions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258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extLst>
                  <a:ext uri="{0D108BD9-81ED-4DB2-BD59-A6C34878D82A}">
                    <a16:rowId xmlns:a16="http://schemas.microsoft.com/office/drawing/2014/main" val="2111943654"/>
                  </a:ext>
                </a:extLst>
              </a:tr>
              <a:tr h="160486">
                <a:tc>
                  <a:txBody>
                    <a:bodyPr/>
                    <a:lstStyle/>
                    <a:p>
                      <a:pPr algn="l" fontAlgn="b"/>
                      <a:r>
                        <a:rPr lang="lv-LV" sz="800" b="0" i="0" u="none" strike="noStrike">
                          <a:solidFill>
                            <a:srgbClr val="000000"/>
                          </a:solidFill>
                          <a:effectLst/>
                          <a:latin typeface="Verdana" panose="020B0604030504040204" pitchFamily="34" charset="0"/>
                          <a:ea typeface="Verdana" panose="020B0604030504040204" pitchFamily="34" charset="0"/>
                        </a:rPr>
                        <a:t>Zemgales plānošanas reģions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234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722804030"/>
                  </a:ext>
                </a:extLst>
              </a:tr>
              <a:tr h="138814">
                <a:tc>
                  <a:txBody>
                    <a:bodyPr/>
                    <a:lstStyle/>
                    <a:p>
                      <a:pPr algn="l" fontAlgn="b"/>
                      <a:r>
                        <a:rPr lang="lv-LV" sz="800" b="0" i="0" u="none" strike="noStrike">
                          <a:solidFill>
                            <a:srgbClr val="000000"/>
                          </a:solidFill>
                          <a:effectLst/>
                          <a:latin typeface="Verdana" panose="020B0604030504040204" pitchFamily="34" charset="0"/>
                          <a:ea typeface="Verdana" panose="020B0604030504040204" pitchFamily="34" charset="0"/>
                        </a:rPr>
                        <a:t>Latgales plānošanas reģions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227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extLst>
                  <a:ext uri="{0D108BD9-81ED-4DB2-BD59-A6C34878D82A}">
                    <a16:rowId xmlns:a16="http://schemas.microsoft.com/office/drawing/2014/main" val="4183687153"/>
                  </a:ext>
                </a:extLst>
              </a:tr>
              <a:tr h="205065">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9pPr>
                    </a:lstStyle>
                    <a:p>
                      <a:pPr marL="0" algn="r" defTabSz="914400" rtl="0" eaLnBrk="1" fontAlgn="b" latinLnBrk="0" hangingPunct="1"/>
                      <a:r>
                        <a:rPr lang="lv-LV" sz="800" b="1" i="0" u="none" strike="noStrike" kern="1200" dirty="0">
                          <a:solidFill>
                            <a:schemeClr val="tx1"/>
                          </a:solidFill>
                          <a:effectLst/>
                          <a:latin typeface="Verdana" panose="020B0604030504040204" pitchFamily="34" charset="0"/>
                          <a:ea typeface="Verdana" panose="020B0604030504040204" pitchFamily="34" charset="0"/>
                          <a:cs typeface="+mn-cs"/>
                        </a:rPr>
                        <a:t>KOPĀ</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1" i="0" u="none" strike="noStrike" dirty="0">
                          <a:solidFill>
                            <a:srgbClr val="000000"/>
                          </a:solidFill>
                          <a:effectLst/>
                          <a:latin typeface="Verdana" panose="020B0604030504040204" pitchFamily="34" charset="0"/>
                          <a:ea typeface="Verdana" panose="020B0604030504040204" pitchFamily="34" charset="0"/>
                        </a:rPr>
                        <a:t>3 328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20146875"/>
                  </a:ext>
                </a:extLst>
              </a:tr>
            </a:tbl>
          </a:graphicData>
        </a:graphic>
      </p:graphicFrame>
      <p:graphicFrame>
        <p:nvGraphicFramePr>
          <p:cNvPr id="3" name="Table 2">
            <a:extLst>
              <a:ext uri="{FF2B5EF4-FFF2-40B4-BE49-F238E27FC236}">
                <a16:creationId xmlns:a16="http://schemas.microsoft.com/office/drawing/2014/main" id="{C5EC09BC-D41F-480C-BE8C-42BB8FBA701D}"/>
              </a:ext>
            </a:extLst>
          </p:cNvPr>
          <p:cNvGraphicFramePr>
            <a:graphicFrameLocks noGrp="1"/>
          </p:cNvGraphicFramePr>
          <p:nvPr>
            <p:extLst/>
          </p:nvPr>
        </p:nvGraphicFramePr>
        <p:xfrm>
          <a:off x="4807584" y="1283773"/>
          <a:ext cx="4898896" cy="4058190"/>
        </p:xfrm>
        <a:graphic>
          <a:graphicData uri="http://schemas.openxmlformats.org/drawingml/2006/table">
            <a:tbl>
              <a:tblPr/>
              <a:tblGrid>
                <a:gridCol w="460491">
                  <a:extLst>
                    <a:ext uri="{9D8B030D-6E8A-4147-A177-3AD203B41FA5}">
                      <a16:colId xmlns:a16="http://schemas.microsoft.com/office/drawing/2014/main" val="3809074403"/>
                    </a:ext>
                  </a:extLst>
                </a:gridCol>
                <a:gridCol w="3640579">
                  <a:extLst>
                    <a:ext uri="{9D8B030D-6E8A-4147-A177-3AD203B41FA5}">
                      <a16:colId xmlns:a16="http://schemas.microsoft.com/office/drawing/2014/main" val="1328016655"/>
                    </a:ext>
                  </a:extLst>
                </a:gridCol>
                <a:gridCol w="797826">
                  <a:extLst>
                    <a:ext uri="{9D8B030D-6E8A-4147-A177-3AD203B41FA5}">
                      <a16:colId xmlns:a16="http://schemas.microsoft.com/office/drawing/2014/main" val="2653545876"/>
                    </a:ext>
                  </a:extLst>
                </a:gridCol>
              </a:tblGrid>
              <a:tr h="469726">
                <a:tc gridSpan="2">
                  <a:txBody>
                    <a:bodyPr/>
                    <a:lstStyle/>
                    <a:p>
                      <a:pPr algn="ctr" rtl="0" fontAlgn="ctr"/>
                      <a:r>
                        <a:rPr lang="lv-LV" sz="800" b="1" i="0" u="none" strike="noStrike" dirty="0">
                          <a:solidFill>
                            <a:srgbClr val="FFFFFF"/>
                          </a:solidFill>
                          <a:effectLst/>
                          <a:latin typeface="Verdana" panose="020B0604030504040204" pitchFamily="34" charset="0"/>
                        </a:rPr>
                        <a:t>Darba devēja pamatdarbības veids</a:t>
                      </a:r>
                    </a:p>
                  </a:txBody>
                  <a:tcPr marL="6234" marR="6234" marT="623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tc hMerge="1">
                  <a:txBody>
                    <a:bodyPr/>
                    <a:lstStyle/>
                    <a:p>
                      <a:endParaRPr lang="lv-LV"/>
                    </a:p>
                  </a:txBody>
                  <a:tcPr/>
                </a:tc>
                <a:tc>
                  <a:txBody>
                    <a:bodyPr/>
                    <a:lstStyle/>
                    <a:p>
                      <a:pPr algn="ctr" rtl="0" fontAlgn="ctr"/>
                      <a:r>
                        <a:rPr lang="lv-LV" sz="800" b="1" i="0" u="none" strike="noStrike" dirty="0">
                          <a:solidFill>
                            <a:srgbClr val="FFFFFF"/>
                          </a:solidFill>
                          <a:effectLst/>
                          <a:latin typeface="Verdana" panose="020B0604030504040204" pitchFamily="34" charset="0"/>
                        </a:rPr>
                        <a:t>Darba devēju skaits</a:t>
                      </a:r>
                    </a:p>
                  </a:txBody>
                  <a:tcPr marL="6234" marR="6234" marT="623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extLst>
                  <a:ext uri="{0D108BD9-81ED-4DB2-BD59-A6C34878D82A}">
                    <a16:rowId xmlns:a16="http://schemas.microsoft.com/office/drawing/2014/main" val="442041309"/>
                  </a:ext>
                </a:extLst>
              </a:tr>
              <a:tr h="160988">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C</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Apstrādes rūpniecība</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562</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37133081"/>
                  </a:ext>
                </a:extLst>
              </a:tr>
              <a:tr h="316985">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G</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Vairumtirdzniecība un mazumtirdzniecība; automobiļu un motociklu remonts</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530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extLst>
                  <a:ext uri="{0D108BD9-81ED-4DB2-BD59-A6C34878D82A}">
                    <a16:rowId xmlns:a16="http://schemas.microsoft.com/office/drawing/2014/main" val="1270570188"/>
                  </a:ext>
                </a:extLst>
              </a:tr>
              <a:tr h="184459">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I</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lv-LV" sz="800" b="0" i="0" u="none" strike="noStrike">
                          <a:solidFill>
                            <a:srgbClr val="000000"/>
                          </a:solidFill>
                          <a:effectLst/>
                          <a:latin typeface="Verdana" panose="020B0604030504040204" pitchFamily="34" charset="0"/>
                          <a:ea typeface="Verdana" panose="020B0604030504040204" pitchFamily="34" charset="0"/>
                        </a:rPr>
                        <a:t>Izmitināšana un ēdināšanas pakalpojumi</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409</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36747845"/>
                  </a:ext>
                </a:extLst>
              </a:tr>
              <a:tr h="151957">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F</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Būvniecība</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390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extLst>
                  <a:ext uri="{0D108BD9-81ED-4DB2-BD59-A6C34878D82A}">
                    <a16:rowId xmlns:a16="http://schemas.microsoft.com/office/drawing/2014/main" val="283495308"/>
                  </a:ext>
                </a:extLst>
              </a:tr>
              <a:tr h="151957">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H</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lv-LV" sz="800" b="0" i="0" u="none" strike="noStrike">
                          <a:solidFill>
                            <a:srgbClr val="000000"/>
                          </a:solidFill>
                          <a:effectLst/>
                          <a:latin typeface="Verdana" panose="020B0604030504040204" pitchFamily="34" charset="0"/>
                          <a:ea typeface="Verdana" panose="020B0604030504040204" pitchFamily="34" charset="0"/>
                        </a:rPr>
                        <a:t>Transports un uzglabāšana</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288</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42921755"/>
                  </a:ext>
                </a:extLst>
              </a:tr>
              <a:tr h="151957">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Q</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l" fontAlgn="b"/>
                      <a:r>
                        <a:rPr lang="lv-LV" sz="800" b="0" i="0" u="none" strike="noStrike">
                          <a:solidFill>
                            <a:srgbClr val="000000"/>
                          </a:solidFill>
                          <a:effectLst/>
                          <a:latin typeface="Verdana" panose="020B0604030504040204" pitchFamily="34" charset="0"/>
                          <a:ea typeface="Verdana" panose="020B0604030504040204" pitchFamily="34" charset="0"/>
                        </a:rPr>
                        <a:t>Veselība un sociālā aprūpe</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202</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extLst>
                  <a:ext uri="{0D108BD9-81ED-4DB2-BD59-A6C34878D82A}">
                    <a16:rowId xmlns:a16="http://schemas.microsoft.com/office/drawing/2014/main" val="1412441847"/>
                  </a:ext>
                </a:extLst>
              </a:tr>
              <a:tr h="151957">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N</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Administratīvo un apkalpojošo dienestu darbība</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156</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63078982"/>
                  </a:ext>
                </a:extLst>
              </a:tr>
              <a:tr h="174711">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J</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l" fontAlgn="b"/>
                      <a:r>
                        <a:rPr lang="lv-LV" sz="800" b="0" i="0" u="none" strike="noStrike">
                          <a:solidFill>
                            <a:srgbClr val="000000"/>
                          </a:solidFill>
                          <a:effectLst/>
                          <a:latin typeface="Verdana" panose="020B0604030504040204" pitchFamily="34" charset="0"/>
                          <a:ea typeface="Verdana" panose="020B0604030504040204" pitchFamily="34" charset="0"/>
                        </a:rPr>
                        <a:t>Informācijas un komunikācijas pakalpojumi</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122</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extLst>
                  <a:ext uri="{0D108BD9-81ED-4DB2-BD59-A6C34878D82A}">
                    <a16:rowId xmlns:a16="http://schemas.microsoft.com/office/drawing/2014/main" val="249413948"/>
                  </a:ext>
                </a:extLst>
              </a:tr>
              <a:tr h="174711">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M</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lv-LV" sz="800" b="0" i="0" u="none" strike="noStrike">
                          <a:solidFill>
                            <a:srgbClr val="000000"/>
                          </a:solidFill>
                          <a:effectLst/>
                          <a:latin typeface="Verdana" panose="020B0604030504040204" pitchFamily="34" charset="0"/>
                          <a:ea typeface="Verdana" panose="020B0604030504040204" pitchFamily="34" charset="0"/>
                        </a:rPr>
                        <a:t>Profesionālie, zinātniskie un tehniskie pakalpojumi</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114</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33558073"/>
                  </a:ext>
                </a:extLst>
              </a:tr>
              <a:tr h="158030">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A</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Lauksaimniecība, mežsaimniecība un zivsaimniecība</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106</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extLst>
                  <a:ext uri="{0D108BD9-81ED-4DB2-BD59-A6C34878D82A}">
                    <a16:rowId xmlns:a16="http://schemas.microsoft.com/office/drawing/2014/main" val="716145936"/>
                  </a:ext>
                </a:extLst>
              </a:tr>
              <a:tr h="151957">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L</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lv-LV" sz="800" b="0" i="0" u="none" strike="noStrike">
                          <a:solidFill>
                            <a:srgbClr val="000000"/>
                          </a:solidFill>
                          <a:effectLst/>
                          <a:latin typeface="Verdana" panose="020B0604030504040204" pitchFamily="34" charset="0"/>
                          <a:ea typeface="Verdana" panose="020B0604030504040204" pitchFamily="34" charset="0"/>
                        </a:rPr>
                        <a:t>Operācijas ar nekustamo īpašumu</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94</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85397595"/>
                  </a:ext>
                </a:extLst>
              </a:tr>
              <a:tr h="151957">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P</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Izglītība</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88</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extLst>
                  <a:ext uri="{0D108BD9-81ED-4DB2-BD59-A6C34878D82A}">
                    <a16:rowId xmlns:a16="http://schemas.microsoft.com/office/drawing/2014/main" val="3252328546"/>
                  </a:ext>
                </a:extLst>
              </a:tr>
              <a:tr h="151957">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S</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lv-LV" sz="800" b="0" i="0" u="none" strike="noStrike">
                          <a:solidFill>
                            <a:srgbClr val="000000"/>
                          </a:solidFill>
                          <a:effectLst/>
                          <a:latin typeface="Verdana" panose="020B0604030504040204" pitchFamily="34" charset="0"/>
                          <a:ea typeface="Verdana" panose="020B0604030504040204" pitchFamily="34" charset="0"/>
                        </a:rPr>
                        <a:t>Citi pakalpojumi</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87</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96523653"/>
                  </a:ext>
                </a:extLst>
              </a:tr>
              <a:tr h="160022">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R</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Māksla, izklaide un atpūta</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62</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extLst>
                  <a:ext uri="{0D108BD9-81ED-4DB2-BD59-A6C34878D82A}">
                    <a16:rowId xmlns:a16="http://schemas.microsoft.com/office/drawing/2014/main" val="546222320"/>
                  </a:ext>
                </a:extLst>
              </a:tr>
              <a:tr h="151957">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O</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Valsts pārvalde un aizsardzība; obligātā sociālā apdrošināšana</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52</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96632428"/>
                  </a:ext>
                </a:extLst>
              </a:tr>
              <a:tr h="151957">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D</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Elektroenerģija, gāzes apgāde, siltumapgāde un gaisa kondicionēšana</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18</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extLst>
                  <a:ext uri="{0D108BD9-81ED-4DB2-BD59-A6C34878D82A}">
                    <a16:rowId xmlns:a16="http://schemas.microsoft.com/office/drawing/2014/main" val="2825562365"/>
                  </a:ext>
                </a:extLst>
              </a:tr>
              <a:tr h="210619">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E</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Ūdens apgāde; notekūdeņu, atkritumu apsaimniekošana un sanācija</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15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50879800"/>
                  </a:ext>
                </a:extLst>
              </a:tr>
              <a:tr h="211606">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K</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Finanšu un apdrošināšanas darbības</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15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extLst>
                  <a:ext uri="{0D108BD9-81ED-4DB2-BD59-A6C34878D82A}">
                    <a16:rowId xmlns:a16="http://schemas.microsoft.com/office/drawing/2014/main" val="3140972011"/>
                  </a:ext>
                </a:extLst>
              </a:tr>
              <a:tr h="185318">
                <a:tc gridSpan="2">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Nav norādīts</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gn="l" fontAlgn="b"/>
                      <a:endParaRPr lang="lv-LV" sz="800" b="0" i="0" u="none" strike="noStrike" dirty="0">
                        <a:solidFill>
                          <a:srgbClr val="000000"/>
                        </a:solidFill>
                        <a:effectLst/>
                        <a:latin typeface="Verdana" panose="020B0604030504040204" pitchFamily="34" charset="0"/>
                        <a:ea typeface="Verdana" panose="020B0604030504040204"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7</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52623912"/>
                  </a:ext>
                </a:extLst>
              </a:tr>
              <a:tr h="131293">
                <a:tc>
                  <a:txBody>
                    <a:bodyPr/>
                    <a:lstStyle/>
                    <a:p>
                      <a:pPr marR="0" algn="ctr" rtl="0" fontAlgn="b">
                        <a:lnSpc>
                          <a:spcPct val="100000"/>
                        </a:lnSpc>
                        <a:spcBef>
                          <a:spcPts val="0"/>
                        </a:spcBef>
                        <a:spcAft>
                          <a:spcPts val="0"/>
                        </a:spcAft>
                        <a:buClr>
                          <a:srgbClr val="000000"/>
                        </a:buClr>
                        <a:buFont typeface="Arial"/>
                      </a:pPr>
                      <a:r>
                        <a:rPr lang="lv-LV" sz="800" b="0" i="0" u="none" strike="noStrike" cap="none" dirty="0">
                          <a:solidFill>
                            <a:srgbClr val="000000"/>
                          </a:solidFill>
                          <a:effectLst/>
                          <a:latin typeface="Verdana" panose="020B0604030504040204" pitchFamily="34" charset="0"/>
                          <a:ea typeface="Verdana" panose="020B0604030504040204" pitchFamily="34" charset="0"/>
                          <a:cs typeface="+mn-cs"/>
                          <a:sym typeface="Arial"/>
                        </a:rPr>
                        <a:t>U</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marR="0" algn="l" rtl="0" fontAlgn="b">
                        <a:lnSpc>
                          <a:spcPct val="100000"/>
                        </a:lnSpc>
                        <a:spcBef>
                          <a:spcPts val="0"/>
                        </a:spcBef>
                        <a:spcAft>
                          <a:spcPts val="0"/>
                        </a:spcAft>
                        <a:buClr>
                          <a:srgbClr val="000000"/>
                        </a:buClr>
                        <a:buFont typeface="Arial"/>
                      </a:pPr>
                      <a:r>
                        <a:rPr lang="lv-LV" sz="800" b="0" i="0" u="none" strike="noStrike" cap="none" dirty="0" err="1">
                          <a:solidFill>
                            <a:srgbClr val="000000"/>
                          </a:solidFill>
                          <a:effectLst/>
                          <a:latin typeface="Verdana" panose="020B0604030504040204" pitchFamily="34" charset="0"/>
                          <a:ea typeface="Verdana" panose="020B0604030504040204" pitchFamily="34" charset="0"/>
                          <a:cs typeface="+mn-cs"/>
                          <a:sym typeface="Arial"/>
                        </a:rPr>
                        <a:t>Ārpusteritoriālo</a:t>
                      </a:r>
                      <a:r>
                        <a:rPr lang="lv-LV" sz="800" b="0" i="0" u="none" strike="noStrike" cap="none" dirty="0">
                          <a:solidFill>
                            <a:srgbClr val="000000"/>
                          </a:solidFill>
                          <a:effectLst/>
                          <a:latin typeface="Verdana" panose="020B0604030504040204" pitchFamily="34" charset="0"/>
                          <a:ea typeface="Verdana" panose="020B0604030504040204" pitchFamily="34" charset="0"/>
                          <a:cs typeface="+mn-cs"/>
                          <a:sym typeface="Arial"/>
                        </a:rPr>
                        <a:t> organizāciju un institūciju darbība</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1</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extLst>
                  <a:ext uri="{0D108BD9-81ED-4DB2-BD59-A6C34878D82A}">
                    <a16:rowId xmlns:a16="http://schemas.microsoft.com/office/drawing/2014/main" val="3974484779"/>
                  </a:ext>
                </a:extLst>
              </a:tr>
              <a:tr h="151957">
                <a:tc gridSpan="2">
                  <a:txBody>
                    <a:bodyPr/>
                    <a:lstStyle/>
                    <a:p>
                      <a:pPr algn="r" fontAlgn="b"/>
                      <a:r>
                        <a:rPr lang="lv-LV" sz="800" b="1" i="0" u="none" strike="noStrike" dirty="0">
                          <a:solidFill>
                            <a:srgbClr val="000000"/>
                          </a:solidFill>
                          <a:effectLst/>
                          <a:latin typeface="Verdana" panose="020B0604030504040204" pitchFamily="34" charset="0"/>
                          <a:ea typeface="Verdana" panose="020B0604030504040204" pitchFamily="34" charset="0"/>
                        </a:rPr>
                        <a:t>KOPĀ</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pPr algn="r" fontAlgn="b"/>
                      <a:endParaRPr lang="lv-LV" sz="900" b="1" i="0" u="none" strike="noStrike" dirty="0">
                        <a:solidFill>
                          <a:srgbClr val="000000"/>
                        </a:solidFill>
                        <a:effectLst/>
                        <a:latin typeface="Verdana" panose="020B0604030504040204" pitchFamily="34" charset="0"/>
                        <a:ea typeface="Verdana" panose="020B0604030504040204"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marL="0" marR="0" lvl="0" indent="0" algn="ctr" defTabSz="914400" rtl="0" eaLnBrk="1" fontAlgn="b" latinLnBrk="0" hangingPunct="1">
                        <a:lnSpc>
                          <a:spcPct val="100000"/>
                        </a:lnSpc>
                        <a:spcBef>
                          <a:spcPts val="0"/>
                        </a:spcBef>
                        <a:spcAft>
                          <a:spcPts val="0"/>
                        </a:spcAft>
                        <a:buClr>
                          <a:srgbClr val="000000"/>
                        </a:buClr>
                        <a:buSzTx/>
                        <a:buFont typeface="Arial"/>
                        <a:buNone/>
                        <a:tabLst/>
                        <a:defRPr/>
                      </a:pPr>
                      <a:r>
                        <a:rPr lang="lv-LV" sz="800" b="1" i="0" u="none" strike="noStrike" dirty="0">
                          <a:solidFill>
                            <a:srgbClr val="000000"/>
                          </a:solidFill>
                          <a:effectLst/>
                          <a:latin typeface="Verdana" panose="020B0604030504040204" pitchFamily="34" charset="0"/>
                          <a:ea typeface="Verdana" panose="020B0604030504040204" pitchFamily="34" charset="0"/>
                        </a:rPr>
                        <a:t>3 328</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75178108"/>
                  </a:ext>
                </a:extLst>
              </a:tr>
            </a:tbl>
          </a:graphicData>
        </a:graphic>
      </p:graphicFrame>
      <p:sp>
        <p:nvSpPr>
          <p:cNvPr id="13" name="TextBox 12">
            <a:extLst>
              <a:ext uri="{FF2B5EF4-FFF2-40B4-BE49-F238E27FC236}">
                <a16:creationId xmlns:a16="http://schemas.microsoft.com/office/drawing/2014/main" id="{1901723C-0EED-454E-BFA8-6E6096F42517}"/>
              </a:ext>
            </a:extLst>
          </p:cNvPr>
          <p:cNvSpPr txBox="1"/>
          <p:nvPr/>
        </p:nvSpPr>
        <p:spPr>
          <a:xfrm>
            <a:off x="4830427" y="822108"/>
            <a:ext cx="4898895"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2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Darba devēju sadalījums pēc pamatdarbības veida 2024.gada novembrī</a:t>
            </a:r>
          </a:p>
        </p:txBody>
      </p:sp>
      <p:sp>
        <p:nvSpPr>
          <p:cNvPr id="6" name="TextBox 5">
            <a:extLst>
              <a:ext uri="{FF2B5EF4-FFF2-40B4-BE49-F238E27FC236}">
                <a16:creationId xmlns:a16="http://schemas.microsoft.com/office/drawing/2014/main" id="{4FF86920-69F1-16CF-74B0-79234DB1282C}"/>
              </a:ext>
            </a:extLst>
          </p:cNvPr>
          <p:cNvSpPr txBox="1"/>
          <p:nvPr/>
        </p:nvSpPr>
        <p:spPr>
          <a:xfrm>
            <a:off x="-89081" y="1468439"/>
            <a:ext cx="4939137"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2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Vidējais darba devēju skaits mēnesī </a:t>
            </a:r>
            <a:r>
              <a:rPr kumimoji="0" lang="pt-BR" sz="12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no 2022.gada aprīļa līdz 202</a:t>
            </a:r>
            <a:r>
              <a:rPr kumimoji="0" lang="lv-LV" sz="12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4</a:t>
            </a:r>
            <a:r>
              <a:rPr kumimoji="0" lang="pt-BR" sz="12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.gada </a:t>
            </a:r>
            <a:r>
              <a:rPr kumimoji="0" lang="lv-LV" sz="12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novembrim</a:t>
            </a:r>
          </a:p>
        </p:txBody>
      </p:sp>
      <p:graphicFrame>
        <p:nvGraphicFramePr>
          <p:cNvPr id="5" name="Chart 4">
            <a:extLst>
              <a:ext uri="{FF2B5EF4-FFF2-40B4-BE49-F238E27FC236}">
                <a16:creationId xmlns:a16="http://schemas.microsoft.com/office/drawing/2014/main" id="{C134F0D1-9E47-492E-B96D-D1F0736DDC42}"/>
              </a:ext>
            </a:extLst>
          </p:cNvPr>
          <p:cNvGraphicFramePr>
            <a:graphicFrameLocks/>
          </p:cNvGraphicFramePr>
          <p:nvPr>
            <p:extLst/>
          </p:nvPr>
        </p:nvGraphicFramePr>
        <p:xfrm>
          <a:off x="118919" y="1947516"/>
          <a:ext cx="4587305" cy="1868898"/>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 name="Chart 1">
            <a:extLst>
              <a:ext uri="{FF2B5EF4-FFF2-40B4-BE49-F238E27FC236}">
                <a16:creationId xmlns:a16="http://schemas.microsoft.com/office/drawing/2014/main" id="{461E2F98-E26A-4C2E-831A-A2E0901C0D1A}"/>
              </a:ext>
            </a:extLst>
          </p:cNvPr>
          <p:cNvGraphicFramePr>
            <a:graphicFrameLocks/>
          </p:cNvGraphicFramePr>
          <p:nvPr>
            <p:extLst/>
          </p:nvPr>
        </p:nvGraphicFramePr>
        <p:xfrm>
          <a:off x="9613400" y="2515482"/>
          <a:ext cx="2636958" cy="3178329"/>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4965118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pic>
        <p:nvPicPr>
          <p:cNvPr id="38" name="Google Shape;36;p37">
            <a:extLst>
              <a:ext uri="{FF2B5EF4-FFF2-40B4-BE49-F238E27FC236}">
                <a16:creationId xmlns:a16="http://schemas.microsoft.com/office/drawing/2014/main" id="{52A73A88-363C-4A12-B707-63CC84A1A23E}"/>
              </a:ext>
            </a:extLst>
          </p:cNvPr>
          <p:cNvPicPr preferRelativeResize="0"/>
          <p:nvPr/>
        </p:nvPicPr>
        <p:blipFill rotWithShape="1">
          <a:blip r:embed="rId3">
            <a:alphaModFix/>
          </a:blip>
          <a:srcRect/>
          <a:stretch/>
        </p:blipFill>
        <p:spPr>
          <a:xfrm>
            <a:off x="118919" y="-16599"/>
            <a:ext cx="1973009" cy="2148840"/>
          </a:xfrm>
          <a:prstGeom prst="rect">
            <a:avLst/>
          </a:prstGeom>
          <a:noFill/>
          <a:ln>
            <a:noFill/>
          </a:ln>
        </p:spPr>
      </p:pic>
      <p:sp>
        <p:nvSpPr>
          <p:cNvPr id="42" name="Title 1">
            <a:extLst>
              <a:ext uri="{FF2B5EF4-FFF2-40B4-BE49-F238E27FC236}">
                <a16:creationId xmlns:a16="http://schemas.microsoft.com/office/drawing/2014/main" id="{C88CEBAA-2984-4569-A6DF-525A9F3C1633}"/>
              </a:ext>
            </a:extLst>
          </p:cNvPr>
          <p:cNvSpPr>
            <a:spLocks noGrp="1"/>
          </p:cNvSpPr>
          <p:nvPr>
            <p:ph type="title"/>
          </p:nvPr>
        </p:nvSpPr>
        <p:spPr>
          <a:xfrm>
            <a:off x="2201333" y="176629"/>
            <a:ext cx="10054397" cy="918680"/>
          </a:xfrm>
        </p:spPr>
        <p:txBody>
          <a:bodyPr>
            <a:noAutofit/>
          </a:bodyPr>
          <a:lstStyle/>
          <a:p>
            <a:r>
              <a:rPr lang="lv-LV" sz="2200" dirty="0"/>
              <a:t>Informācija par VID sniegto atbalstu Ukrainas civiliedzīvotājiem informēšanas un izglītošanas jomā</a:t>
            </a:r>
            <a:endParaRPr lang="lv-LV" dirty="0"/>
          </a:p>
        </p:txBody>
      </p:sp>
      <p:sp>
        <p:nvSpPr>
          <p:cNvPr id="7" name="TextBox 6">
            <a:extLst>
              <a:ext uri="{FF2B5EF4-FFF2-40B4-BE49-F238E27FC236}">
                <a16:creationId xmlns:a16="http://schemas.microsoft.com/office/drawing/2014/main" id="{365519D5-A52B-3D48-8EFA-4822B1235E4C}"/>
              </a:ext>
            </a:extLst>
          </p:cNvPr>
          <p:cNvSpPr txBox="1"/>
          <p:nvPr/>
        </p:nvSpPr>
        <p:spPr>
          <a:xfrm>
            <a:off x="1706579" y="1095309"/>
            <a:ext cx="9580118" cy="4293483"/>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lv-LV" sz="1300" b="0"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No 2022. gada 21. marta sāka darboties izveidots </a:t>
            </a:r>
            <a:r>
              <a:rPr kumimoji="0" lang="lv-LV" sz="13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tālrunis nodokļu jautājumiem par atbalstu un sadarbību ar Ukrainu: +371 67120012.</a:t>
            </a:r>
          </a:p>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lv-LV" sz="13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lv-LV" sz="1300" b="0"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Ukrainas civiliedzīvotājiem </a:t>
            </a:r>
            <a:r>
              <a:rPr kumimoji="0" lang="lv-LV" sz="13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nav iepriekš jāpierakstās klātienes apkalpošanai, </a:t>
            </a:r>
            <a:r>
              <a:rPr kumimoji="0" lang="lv-LV" sz="1300" b="0"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viņi tiek apkalpoti ārpus rindas.</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lv-LV" sz="1300" b="0"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lv-LV" sz="13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VID mājas lapā ir izveidota Sadaļa “Palīdzība Ukrainai”</a:t>
            </a:r>
            <a:r>
              <a:rPr kumimoji="0" lang="lv-LV" sz="1300" b="0"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a:t>
            </a:r>
            <a:r>
              <a:rPr kumimoji="0" lang="lv-LV" sz="13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 </a:t>
            </a:r>
            <a:r>
              <a:rPr kumimoji="0" lang="lv-LV" sz="1300" b="0"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kurā ir pieejama aktuāla informācija Ukrainas iedzīvotājiem ukraiņu valodā, kā arī informācija Latvijas uzņēmumiem, kas sniedz palīdzību Ukrainai vai nodarbina Ukrainas civiliedzīvotājus. Minētajā sadaļā ievietots arī Ukrainas civiliedzīvotājiem krievu valodā klātienē organizētā semināra “Saimnieciskās darbības reģistrēšana Ukrainas bēgļiem’’ ieraksts un tā prezentācija.</a:t>
            </a:r>
          </a:p>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lv-LV" sz="1300" b="0"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lv-LV" sz="1300" b="0"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Ukrainas civiliedzīvotāji arī VPVKAC var saņemt VID darbinieka </a:t>
            </a:r>
            <a:r>
              <a:rPr kumimoji="0" lang="lv-LV" sz="13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konsultāciju par nodokļu jautājumiem attālināti </a:t>
            </a:r>
            <a:r>
              <a:rPr kumimoji="0" lang="lv-LV" sz="1300" b="0"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 video režīmā.</a:t>
            </a:r>
          </a:p>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lv-LV" sz="1300" b="0"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lv-LV" sz="13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2024. gadā VID speciālisti ir piedalījušies šādos semināros: </a:t>
            </a:r>
          </a:p>
          <a:p>
            <a:pPr marL="1085850" marR="0" lvl="2" indent="-17145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ü"/>
              <a:tabLst/>
              <a:defRPr/>
            </a:pPr>
            <a:r>
              <a:rPr kumimoji="0" lang="lv-LV" sz="1300" b="0"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06. jūnijs “Ukrainas civiliedzīvotāju nodarbināšana” - LTRK organizēts seminārs darba devējiem;</a:t>
            </a:r>
          </a:p>
          <a:p>
            <a:pPr marL="1085850" marR="0" lvl="2" indent="-17145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ü"/>
              <a:tabLst/>
              <a:defRPr/>
            </a:pPr>
            <a:r>
              <a:rPr kumimoji="0" lang="lv-LV" sz="1300" b="0"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11. jūnijs “Saimnieciskās darbības reģistrācija, nodokļu administrēšana un nomaksa” - Latvijas Sarkanā krusta organizēts seminārs  Ukrainas valsts piederīgajiem;</a:t>
            </a:r>
          </a:p>
          <a:p>
            <a:pPr marL="1085850" marR="0" lvl="2" indent="-17145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ü"/>
              <a:tabLst/>
              <a:defRPr/>
            </a:pPr>
            <a:r>
              <a:rPr kumimoji="0" lang="lv-LV" sz="1300" b="0"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07. augusts  “Seminārs Ukrainas civiliedzīvotājiem par svarīgāko nodokļos” - semināru organizēja Rīgas Apkaimju iedzīvotāju centrs.</a:t>
            </a:r>
          </a:p>
        </p:txBody>
      </p:sp>
    </p:spTree>
    <p:extLst>
      <p:ext uri="{BB962C8B-B14F-4D97-AF65-F5344CB8AC3E}">
        <p14:creationId xmlns:p14="http://schemas.microsoft.com/office/powerpoint/2010/main" val="29725983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BA2D72-A105-308A-6E6C-0B50047E658A}"/>
              </a:ext>
            </a:extLst>
          </p:cNvPr>
          <p:cNvSpPr>
            <a:spLocks noGrp="1"/>
          </p:cNvSpPr>
          <p:nvPr>
            <p:ph type="title"/>
          </p:nvPr>
        </p:nvSpPr>
        <p:spPr/>
        <p:txBody>
          <a:bodyPr>
            <a:normAutofit/>
          </a:bodyPr>
          <a:lstStyle/>
          <a:p>
            <a:pPr algn="ctr"/>
            <a:r>
              <a:rPr lang="lv-LV" dirty="0">
                <a:solidFill>
                  <a:srgbClr val="29750A"/>
                </a:solidFill>
              </a:rPr>
              <a:t>Par līdzekļu piešķiršanu pašvaldībām kopējie rādītāji par 2023. un 2024. gadu</a:t>
            </a:r>
            <a:endParaRPr lang="lv-LV" dirty="0"/>
          </a:p>
        </p:txBody>
      </p:sp>
      <p:sp>
        <p:nvSpPr>
          <p:cNvPr id="6" name="Slide Number Placeholder 5">
            <a:extLst>
              <a:ext uri="{FF2B5EF4-FFF2-40B4-BE49-F238E27FC236}">
                <a16:creationId xmlns:a16="http://schemas.microsoft.com/office/drawing/2014/main" id="{812A3981-01E1-B6EF-BA99-529340784B17}"/>
              </a:ext>
            </a:extLst>
          </p:cNvPr>
          <p:cNvSpPr>
            <a:spLocks noGrp="1"/>
          </p:cNvSpPr>
          <p:nvPr>
            <p:ph type="sldNum" sz="quarter" idx="13"/>
          </p:nvPr>
        </p:nvSpPr>
        <p:spPr/>
        <p:txBody>
          <a:bodyPr/>
          <a:lstStyle/>
          <a:p>
            <a:pPr marL="0" marR="0" lvl="0" indent="0" algn="r" defTabSz="938213" rtl="0" eaLnBrk="1" fontAlgn="base" latinLnBrk="0" hangingPunct="1">
              <a:lnSpc>
                <a:spcPct val="100000"/>
              </a:lnSpc>
              <a:spcBef>
                <a:spcPct val="0"/>
              </a:spcBef>
              <a:spcAft>
                <a:spcPct val="0"/>
              </a:spcAft>
              <a:buClrTx/>
              <a:buSzTx/>
              <a:buFontTx/>
              <a:buNone/>
              <a:tabLst/>
              <a:defRPr/>
            </a:pPr>
            <a:fld id="{CA50152C-A5AE-4037-8E77-C398DB665690}" type="slidenum">
              <a:rPr kumimoji="0" lang="en-US" altLang="en-US" sz="1000" b="0" i="0" u="none" strike="noStrike" kern="1200" cap="none" spc="0" normalizeH="0" baseline="0" noProof="0" smtClean="0">
                <a:ln>
                  <a:noFill/>
                </a:ln>
                <a:solidFill>
                  <a:srgbClr val="898989"/>
                </a:solidFill>
                <a:effectLst/>
                <a:uLnTx/>
                <a:uFillTx/>
                <a:latin typeface="Verdana" panose="020B0604030504040204" pitchFamily="34" charset="0"/>
                <a:ea typeface="+mn-ea"/>
                <a:cs typeface="Arial" panose="020B0604020202020204" pitchFamily="34" charset="0"/>
              </a:rPr>
              <a:pPr marL="0" marR="0" lvl="0" indent="0" algn="r" defTabSz="938213" rtl="0" eaLnBrk="1" fontAlgn="base" latinLnBrk="0" hangingPunct="1">
                <a:lnSpc>
                  <a:spcPct val="100000"/>
                </a:lnSpc>
                <a:spcBef>
                  <a:spcPct val="0"/>
                </a:spcBef>
                <a:spcAft>
                  <a:spcPct val="0"/>
                </a:spcAft>
                <a:buClrTx/>
                <a:buSzTx/>
                <a:buFontTx/>
                <a:buNone/>
                <a:tabLst/>
                <a:defRPr/>
              </a:pPr>
              <a:t>12</a:t>
            </a:fld>
            <a:endParaRPr kumimoji="0" lang="en-US" altLang="en-US" sz="1000" b="0" i="0" u="none" strike="noStrike" kern="1200" cap="none" spc="0" normalizeH="0" baseline="0" noProof="0">
              <a:ln>
                <a:noFill/>
              </a:ln>
              <a:solidFill>
                <a:srgbClr val="898989"/>
              </a:solidFill>
              <a:effectLst/>
              <a:uLnTx/>
              <a:uFillTx/>
              <a:latin typeface="Verdana" panose="020B0604030504040204" pitchFamily="34" charset="0"/>
              <a:ea typeface="+mn-ea"/>
              <a:cs typeface="Arial" panose="020B0604020202020204" pitchFamily="34" charset="0"/>
            </a:endParaRPr>
          </a:p>
        </p:txBody>
      </p:sp>
      <p:sp>
        <p:nvSpPr>
          <p:cNvPr id="8" name="TextBox 7">
            <a:extLst>
              <a:ext uri="{FF2B5EF4-FFF2-40B4-BE49-F238E27FC236}">
                <a16:creationId xmlns:a16="http://schemas.microsoft.com/office/drawing/2014/main" id="{E93331FA-E1D5-0218-2376-1CC853B5D51A}"/>
              </a:ext>
            </a:extLst>
          </p:cNvPr>
          <p:cNvSpPr txBox="1"/>
          <p:nvPr/>
        </p:nvSpPr>
        <p:spPr>
          <a:xfrm>
            <a:off x="704850" y="1838326"/>
            <a:ext cx="11080750" cy="800219"/>
          </a:xfrm>
          <a:prstGeom prst="rect">
            <a:avLst/>
          </a:prstGeom>
          <a:noFill/>
        </p:spPr>
        <p:txBody>
          <a:bodyPr wrap="square">
            <a:spAutoFit/>
          </a:bodyPr>
          <a:lstStyle/>
          <a:p>
            <a:pPr marL="0" marR="0" lvl="0" indent="0" algn="ctr" defTabSz="938213" rtl="0" eaLnBrk="0" fontAlgn="base" latinLnBrk="0" hangingPunct="0">
              <a:lnSpc>
                <a:spcPct val="100000"/>
              </a:lnSpc>
              <a:spcBef>
                <a:spcPct val="0"/>
              </a:spcBef>
              <a:spcAft>
                <a:spcPct val="0"/>
              </a:spcAft>
              <a:buClrTx/>
              <a:buSzTx/>
              <a:buFontTx/>
              <a:buNone/>
              <a:tabLst/>
              <a:defRPr/>
            </a:pPr>
            <a:r>
              <a:rPr kumimoji="0" lang="lv-LV" sz="1400" b="1"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Arial" panose="020B0604020202020204" pitchFamily="34" charset="0"/>
              </a:rPr>
              <a:t>Kompensētā summa par 2023. gadu un 2024. gada janvāri - novembri</a:t>
            </a:r>
            <a:r>
              <a:rPr kumimoji="0" lang="lv-LV" sz="1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Arial" panose="020B0604020202020204" pitchFamily="34" charset="0"/>
              </a:rPr>
              <a:t> sadalījumā pa jomām:</a:t>
            </a:r>
          </a:p>
          <a:p>
            <a:pPr marL="0" marR="0" lvl="0" indent="0" algn="just" defTabSz="938213" rtl="0" eaLnBrk="0" fontAlgn="base" latinLnBrk="0" hangingPunct="0">
              <a:lnSpc>
                <a:spcPct val="100000"/>
              </a:lnSpc>
              <a:spcBef>
                <a:spcPct val="0"/>
              </a:spcBef>
              <a:spcAft>
                <a:spcPct val="0"/>
              </a:spcAft>
              <a:buClrTx/>
              <a:buSzTx/>
              <a:buFontTx/>
              <a:buNone/>
              <a:tabLst/>
              <a:defRPr/>
            </a:pPr>
            <a:endParaRPr kumimoji="0" lang="lv-LV" sz="1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Arial" panose="020B0604020202020204" pitchFamily="34" charset="0"/>
            </a:endParaRPr>
          </a:p>
          <a:p>
            <a:pPr marL="228600" marR="0" lvl="0" indent="0" algn="just" defTabSz="938213" rtl="0" eaLnBrk="0" fontAlgn="base" latinLnBrk="0" hangingPunct="0">
              <a:lnSpc>
                <a:spcPct val="100000"/>
              </a:lnSpc>
              <a:spcBef>
                <a:spcPct val="0"/>
              </a:spcBef>
              <a:spcAft>
                <a:spcPct val="0"/>
              </a:spcAft>
              <a:buClrTx/>
              <a:buSzTx/>
              <a:buFontTx/>
              <a:buNone/>
              <a:tabLst/>
              <a:defRPr/>
            </a:pPr>
            <a:endParaRPr kumimoji="0" lang="lv-LV"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Arial" panose="020B0604020202020204" pitchFamily="34" charset="0"/>
            </a:endParaRPr>
          </a:p>
        </p:txBody>
      </p:sp>
      <p:graphicFrame>
        <p:nvGraphicFramePr>
          <p:cNvPr id="13" name="Table 12">
            <a:extLst>
              <a:ext uri="{FF2B5EF4-FFF2-40B4-BE49-F238E27FC236}">
                <a16:creationId xmlns:a16="http://schemas.microsoft.com/office/drawing/2014/main" id="{E91391F3-A072-8BD1-125F-04D245DEA7D7}"/>
              </a:ext>
            </a:extLst>
          </p:cNvPr>
          <p:cNvGraphicFramePr>
            <a:graphicFrameLocks noGrp="1"/>
          </p:cNvGraphicFramePr>
          <p:nvPr>
            <p:extLst/>
          </p:nvPr>
        </p:nvGraphicFramePr>
        <p:xfrm>
          <a:off x="697117" y="2390775"/>
          <a:ext cx="10682083" cy="3457416"/>
        </p:xfrm>
        <a:graphic>
          <a:graphicData uri="http://schemas.openxmlformats.org/drawingml/2006/table">
            <a:tbl>
              <a:tblPr>
                <a:tableStyleId>{69C7853C-536D-4A76-A0AE-DD22124D55A5}</a:tableStyleId>
              </a:tblPr>
              <a:tblGrid>
                <a:gridCol w="5757951">
                  <a:extLst>
                    <a:ext uri="{9D8B030D-6E8A-4147-A177-3AD203B41FA5}">
                      <a16:colId xmlns:a16="http://schemas.microsoft.com/office/drawing/2014/main" val="2426222013"/>
                    </a:ext>
                  </a:extLst>
                </a:gridCol>
                <a:gridCol w="2462066">
                  <a:extLst>
                    <a:ext uri="{9D8B030D-6E8A-4147-A177-3AD203B41FA5}">
                      <a16:colId xmlns:a16="http://schemas.microsoft.com/office/drawing/2014/main" val="3814449755"/>
                    </a:ext>
                  </a:extLst>
                </a:gridCol>
                <a:gridCol w="2462066">
                  <a:extLst>
                    <a:ext uri="{9D8B030D-6E8A-4147-A177-3AD203B41FA5}">
                      <a16:colId xmlns:a16="http://schemas.microsoft.com/office/drawing/2014/main" val="1023723174"/>
                    </a:ext>
                  </a:extLst>
                </a:gridCol>
              </a:tblGrid>
              <a:tr h="760933">
                <a:tc>
                  <a:txBody>
                    <a:bodyPr/>
                    <a:lstStyle/>
                    <a:p>
                      <a:pPr algn="ctr" fontAlgn="ctr"/>
                      <a:r>
                        <a:rPr lang="lv-LV" sz="1200" b="1" kern="1200" dirty="0">
                          <a:solidFill>
                            <a:schemeClr val="tx1"/>
                          </a:solidFill>
                          <a:latin typeface="Verdana" panose="020B0604030504040204" pitchFamily="34" charset="0"/>
                          <a:ea typeface="Verdana" panose="020B0604030504040204" pitchFamily="34" charset="0"/>
                        </a:rPr>
                        <a:t>Pasākumi atbilstoši jomām</a:t>
                      </a:r>
                      <a:endParaRPr lang="lv-LV" sz="1200" b="1"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fr-FR" sz="1200" b="1" kern="1200" dirty="0">
                          <a:solidFill>
                            <a:schemeClr val="tx1"/>
                          </a:solidFill>
                          <a:latin typeface="Verdana" panose="020B0604030504040204" pitchFamily="34" charset="0"/>
                          <a:ea typeface="Verdana" panose="020B0604030504040204" pitchFamily="34" charset="0"/>
                        </a:rPr>
                        <a:t>Par 2023. </a:t>
                      </a:r>
                      <a:r>
                        <a:rPr lang="fr-FR" sz="1200" b="1" kern="1200" dirty="0" err="1">
                          <a:solidFill>
                            <a:schemeClr val="tx1"/>
                          </a:solidFill>
                          <a:latin typeface="Verdana" panose="020B0604030504040204" pitchFamily="34" charset="0"/>
                          <a:ea typeface="Verdana" panose="020B0604030504040204" pitchFamily="34" charset="0"/>
                        </a:rPr>
                        <a:t>gadu</a:t>
                      </a:r>
                      <a:endParaRPr lang="lv-LV" sz="1200" b="1" kern="1200" dirty="0">
                        <a:solidFill>
                          <a:schemeClr val="tx1"/>
                        </a:solidFill>
                        <a:latin typeface="Verdana" panose="020B0604030504040204" pitchFamily="34" charset="0"/>
                        <a:ea typeface="Verdana" panose="020B0604030504040204" pitchFamily="34" charset="0"/>
                      </a:endParaRPr>
                    </a:p>
                    <a:p>
                      <a:pPr algn="ctr" fontAlgn="ctr"/>
                      <a:r>
                        <a:rPr lang="fr-FR" sz="1200" b="1" kern="1200" dirty="0">
                          <a:solidFill>
                            <a:schemeClr val="tx1"/>
                          </a:solidFill>
                          <a:latin typeface="Verdana" panose="020B0604030504040204" pitchFamily="34" charset="0"/>
                          <a:ea typeface="Verdana" panose="020B0604030504040204" pitchFamily="34" charset="0"/>
                        </a:rPr>
                        <a:t>(</a:t>
                      </a:r>
                      <a:r>
                        <a:rPr lang="fr-FR" sz="1200" b="1" kern="1200" dirty="0" err="1">
                          <a:solidFill>
                            <a:schemeClr val="tx1"/>
                          </a:solidFill>
                          <a:latin typeface="Verdana" panose="020B0604030504040204" pitchFamily="34" charset="0"/>
                          <a:ea typeface="Verdana" panose="020B0604030504040204" pitchFamily="34" charset="0"/>
                        </a:rPr>
                        <a:t>janvāris</a:t>
                      </a:r>
                      <a:r>
                        <a:rPr lang="fr-FR" sz="1200" b="1" kern="1200" dirty="0">
                          <a:solidFill>
                            <a:schemeClr val="tx1"/>
                          </a:solidFill>
                          <a:latin typeface="Verdana" panose="020B0604030504040204" pitchFamily="34" charset="0"/>
                          <a:ea typeface="Verdana" panose="020B0604030504040204" pitchFamily="34" charset="0"/>
                        </a:rPr>
                        <a:t> - </a:t>
                      </a:r>
                      <a:r>
                        <a:rPr lang="fr-FR" sz="1200" b="1" kern="1200" dirty="0" err="1">
                          <a:solidFill>
                            <a:schemeClr val="tx1"/>
                          </a:solidFill>
                          <a:latin typeface="Verdana" panose="020B0604030504040204" pitchFamily="34" charset="0"/>
                          <a:ea typeface="Verdana" panose="020B0604030504040204" pitchFamily="34" charset="0"/>
                        </a:rPr>
                        <a:t>decembris</a:t>
                      </a:r>
                      <a:r>
                        <a:rPr lang="fr-FR" sz="1200" b="1" kern="1200" dirty="0">
                          <a:solidFill>
                            <a:schemeClr val="tx1"/>
                          </a:solidFill>
                          <a:latin typeface="Verdana" panose="020B0604030504040204" pitchFamily="34" charset="0"/>
                          <a:ea typeface="Verdana" panose="020B0604030504040204" pitchFamily="34" charset="0"/>
                        </a:rPr>
                        <a:t>), EUR</a:t>
                      </a:r>
                      <a:endParaRPr lang="fr-FR" sz="1200" b="1"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fr-FR" sz="1200" b="1" kern="1200" dirty="0">
                          <a:solidFill>
                            <a:schemeClr val="tx1"/>
                          </a:solidFill>
                          <a:latin typeface="Verdana" panose="020B0604030504040204" pitchFamily="34" charset="0"/>
                          <a:ea typeface="Verdana" panose="020B0604030504040204" pitchFamily="34" charset="0"/>
                        </a:rPr>
                        <a:t>Par 2024. </a:t>
                      </a:r>
                      <a:r>
                        <a:rPr lang="fr-FR" sz="1200" b="1" kern="1200" dirty="0" err="1">
                          <a:solidFill>
                            <a:schemeClr val="tx1"/>
                          </a:solidFill>
                          <a:latin typeface="Verdana" panose="020B0604030504040204" pitchFamily="34" charset="0"/>
                          <a:ea typeface="Verdana" panose="020B0604030504040204" pitchFamily="34" charset="0"/>
                        </a:rPr>
                        <a:t>gadu</a:t>
                      </a:r>
                      <a:endParaRPr lang="lv-LV" sz="1200" b="1" kern="1200" dirty="0">
                        <a:solidFill>
                          <a:schemeClr val="tx1"/>
                        </a:solidFill>
                        <a:latin typeface="Verdana" panose="020B0604030504040204" pitchFamily="34" charset="0"/>
                        <a:ea typeface="Verdana" panose="020B0604030504040204" pitchFamily="34" charset="0"/>
                      </a:endParaRPr>
                    </a:p>
                    <a:p>
                      <a:pPr algn="ctr" fontAlgn="ctr"/>
                      <a:r>
                        <a:rPr lang="fr-FR" sz="1200" b="1" kern="1200" dirty="0">
                          <a:solidFill>
                            <a:schemeClr val="tx1"/>
                          </a:solidFill>
                          <a:latin typeface="Verdana" panose="020B0604030504040204" pitchFamily="34" charset="0"/>
                          <a:ea typeface="Verdana" panose="020B0604030504040204" pitchFamily="34" charset="0"/>
                        </a:rPr>
                        <a:t>(</a:t>
                      </a:r>
                      <a:r>
                        <a:rPr lang="fr-FR" sz="1200" b="1" kern="1200" dirty="0" err="1">
                          <a:solidFill>
                            <a:schemeClr val="tx1"/>
                          </a:solidFill>
                          <a:latin typeface="Verdana" panose="020B0604030504040204" pitchFamily="34" charset="0"/>
                          <a:ea typeface="Verdana" panose="020B0604030504040204" pitchFamily="34" charset="0"/>
                        </a:rPr>
                        <a:t>janvāris</a:t>
                      </a:r>
                      <a:r>
                        <a:rPr lang="fr-FR" sz="1200" b="1" kern="1200" dirty="0">
                          <a:solidFill>
                            <a:schemeClr val="tx1"/>
                          </a:solidFill>
                          <a:latin typeface="Verdana" panose="020B0604030504040204" pitchFamily="34" charset="0"/>
                          <a:ea typeface="Verdana" panose="020B0604030504040204" pitchFamily="34" charset="0"/>
                        </a:rPr>
                        <a:t> - </a:t>
                      </a:r>
                      <a:r>
                        <a:rPr lang="lv-LV" sz="1200" b="1" kern="1200" dirty="0">
                          <a:solidFill>
                            <a:schemeClr val="tx1"/>
                          </a:solidFill>
                          <a:latin typeface="Verdana" panose="020B0604030504040204" pitchFamily="34" charset="0"/>
                          <a:ea typeface="Verdana" panose="020B0604030504040204" pitchFamily="34" charset="0"/>
                        </a:rPr>
                        <a:t>novembris</a:t>
                      </a:r>
                      <a:r>
                        <a:rPr lang="fr-FR" sz="1200" b="1" kern="1200" dirty="0">
                          <a:solidFill>
                            <a:schemeClr val="tx1"/>
                          </a:solidFill>
                          <a:latin typeface="Verdana" panose="020B0604030504040204" pitchFamily="34" charset="0"/>
                          <a:ea typeface="Verdana" panose="020B0604030504040204" pitchFamily="34" charset="0"/>
                        </a:rPr>
                        <a:t>), EUR</a:t>
                      </a:r>
                      <a:endParaRPr lang="fr-FR" sz="1200" b="1"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93859386"/>
                  </a:ext>
                </a:extLst>
              </a:tr>
              <a:tr h="220142">
                <a:tc>
                  <a:txBody>
                    <a:bodyPr/>
                    <a:lstStyle/>
                    <a:p>
                      <a:pPr algn="l" fontAlgn="ctr"/>
                      <a:r>
                        <a:rPr lang="lv-LV" sz="1400" b="0" kern="1200" dirty="0">
                          <a:solidFill>
                            <a:schemeClr val="tx1"/>
                          </a:solidFill>
                          <a:latin typeface="Verdana" panose="020B0604030504040204" pitchFamily="34" charset="0"/>
                          <a:ea typeface="Verdana" panose="020B0604030504040204" pitchFamily="34" charset="0"/>
                        </a:rPr>
                        <a:t>Palīdzība sociālā atbalsta jomā</a:t>
                      </a:r>
                      <a:endParaRPr lang="lv-LV" sz="14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lv-LV" sz="1400" b="0" kern="1200" dirty="0">
                          <a:solidFill>
                            <a:schemeClr val="tx1"/>
                          </a:solidFill>
                          <a:latin typeface="Verdana" panose="020B0604030504040204" pitchFamily="34" charset="0"/>
                          <a:ea typeface="Verdana" panose="020B0604030504040204" pitchFamily="34" charset="0"/>
                        </a:rPr>
                        <a:t>19 495 591</a:t>
                      </a:r>
                      <a:endParaRPr lang="lv-LV" sz="14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lv-LV" sz="1400" b="0" kern="1200" dirty="0">
                          <a:solidFill>
                            <a:schemeClr val="tx1"/>
                          </a:solidFill>
                          <a:latin typeface="Verdana" panose="020B0604030504040204" pitchFamily="34" charset="0"/>
                          <a:ea typeface="Verdana" panose="020B0604030504040204" pitchFamily="34" charset="0"/>
                          <a:cs typeface="Arial" panose="020B0604020202020204" pitchFamily="34" charset="0"/>
                        </a:rPr>
                        <a:t>13 732 883</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17002327"/>
                  </a:ext>
                </a:extLst>
              </a:tr>
              <a:tr h="189117">
                <a:tc>
                  <a:txBody>
                    <a:bodyPr/>
                    <a:lstStyle/>
                    <a:p>
                      <a:pPr algn="l" fontAlgn="ctr"/>
                      <a:r>
                        <a:rPr lang="lv-LV" sz="1400" b="0" kern="1200" dirty="0">
                          <a:solidFill>
                            <a:schemeClr val="tx1"/>
                          </a:solidFill>
                          <a:latin typeface="Verdana" panose="020B0604030504040204" pitchFamily="34" charset="0"/>
                          <a:ea typeface="Verdana" panose="020B0604030504040204" pitchFamily="34" charset="0"/>
                        </a:rPr>
                        <a:t>Palīdzība izglītības jomā</a:t>
                      </a:r>
                      <a:endParaRPr lang="lv-LV" sz="14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lv-LV" sz="1400" b="0" kern="1200" dirty="0">
                          <a:solidFill>
                            <a:schemeClr val="tx1"/>
                          </a:solidFill>
                          <a:latin typeface="Verdana" panose="020B0604030504040204" pitchFamily="34" charset="0"/>
                          <a:ea typeface="Verdana" panose="020B0604030504040204" pitchFamily="34" charset="0"/>
                        </a:rPr>
                        <a:t>4 221 769</a:t>
                      </a:r>
                      <a:endParaRPr lang="lv-LV" sz="14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lv-LV" sz="1400" b="0" kern="1200" dirty="0">
                          <a:solidFill>
                            <a:schemeClr val="tx1"/>
                          </a:solidFill>
                          <a:latin typeface="Verdana" panose="020B0604030504040204" pitchFamily="34" charset="0"/>
                          <a:ea typeface="Verdana" panose="020B0604030504040204" pitchFamily="34" charset="0"/>
                          <a:cs typeface="Arial" panose="020B0604020202020204" pitchFamily="34" charset="0"/>
                        </a:rPr>
                        <a:t>1 733 522</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727366057"/>
                  </a:ext>
                </a:extLst>
              </a:tr>
              <a:tr h="189117">
                <a:tc>
                  <a:txBody>
                    <a:bodyPr/>
                    <a:lstStyle/>
                    <a:p>
                      <a:pPr algn="l" fontAlgn="ctr"/>
                      <a:r>
                        <a:rPr lang="lv-LV" sz="1400" b="0" kern="1200" dirty="0">
                          <a:solidFill>
                            <a:schemeClr val="tx1"/>
                          </a:solidFill>
                          <a:latin typeface="Verdana" panose="020B0604030504040204" pitchFamily="34" charset="0"/>
                          <a:ea typeface="Verdana" panose="020B0604030504040204" pitchFamily="34" charset="0"/>
                        </a:rPr>
                        <a:t>Palīdzība ēdināšanas jomā</a:t>
                      </a:r>
                      <a:endParaRPr lang="lv-LV" sz="14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lv-LV" sz="1400" b="0" kern="1200">
                          <a:solidFill>
                            <a:schemeClr val="tx1"/>
                          </a:solidFill>
                          <a:latin typeface="Verdana" panose="020B0604030504040204" pitchFamily="34" charset="0"/>
                          <a:ea typeface="Verdana" panose="020B0604030504040204" pitchFamily="34" charset="0"/>
                        </a:rPr>
                        <a:t>648 829</a:t>
                      </a:r>
                      <a:endParaRPr lang="lv-LV" sz="1400" b="0" kern="120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lv-LV" sz="1400" b="0" kern="1200" dirty="0">
                          <a:solidFill>
                            <a:schemeClr val="tx1"/>
                          </a:solidFill>
                          <a:latin typeface="Verdana" panose="020B0604030504040204" pitchFamily="34" charset="0"/>
                          <a:ea typeface="Verdana" panose="020B0604030504040204" pitchFamily="34" charset="0"/>
                          <a:cs typeface="Arial" panose="020B0604020202020204" pitchFamily="34" charset="0"/>
                        </a:rPr>
                        <a:t>383 108</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546002330"/>
                  </a:ext>
                </a:extLst>
              </a:tr>
              <a:tr h="189117">
                <a:tc>
                  <a:txBody>
                    <a:bodyPr/>
                    <a:lstStyle/>
                    <a:p>
                      <a:pPr algn="l" fontAlgn="ctr"/>
                      <a:r>
                        <a:rPr lang="lv-LV" sz="1400" b="0" kern="1200" dirty="0">
                          <a:solidFill>
                            <a:schemeClr val="tx1"/>
                          </a:solidFill>
                          <a:latin typeface="Verdana" panose="020B0604030504040204" pitchFamily="34" charset="0"/>
                          <a:ea typeface="Verdana" panose="020B0604030504040204" pitchFamily="34" charset="0"/>
                        </a:rPr>
                        <a:t>Palīdzība izmitināšanas jomā</a:t>
                      </a:r>
                      <a:endParaRPr lang="lv-LV" sz="14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lv-LV" sz="1400" b="0" kern="1200" dirty="0">
                          <a:solidFill>
                            <a:schemeClr val="tx1"/>
                          </a:solidFill>
                          <a:latin typeface="Verdana" panose="020B0604030504040204" pitchFamily="34" charset="0"/>
                          <a:ea typeface="Verdana" panose="020B0604030504040204" pitchFamily="34" charset="0"/>
                        </a:rPr>
                        <a:t>4 501 185</a:t>
                      </a:r>
                      <a:endParaRPr lang="lv-LV" sz="14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lv-LV" sz="1400" b="0" kern="1200" dirty="0">
                          <a:solidFill>
                            <a:schemeClr val="tx1"/>
                          </a:solidFill>
                          <a:latin typeface="Verdana" panose="020B0604030504040204" pitchFamily="34" charset="0"/>
                          <a:ea typeface="Verdana" panose="020B0604030504040204" pitchFamily="34" charset="0"/>
                          <a:cs typeface="Arial" panose="020B0604020202020204" pitchFamily="34" charset="0"/>
                        </a:rPr>
                        <a:t>3 199 592</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809936468"/>
                  </a:ext>
                </a:extLst>
              </a:tr>
              <a:tr h="567350">
                <a:tc>
                  <a:txBody>
                    <a:bodyPr/>
                    <a:lstStyle/>
                    <a:p>
                      <a:pPr algn="l" fontAlgn="ctr"/>
                      <a:r>
                        <a:rPr lang="lv-LV" sz="1400" b="0" kern="1200" dirty="0">
                          <a:solidFill>
                            <a:schemeClr val="tx1"/>
                          </a:solidFill>
                          <a:latin typeface="Verdana" panose="020B0604030504040204" pitchFamily="34" charset="0"/>
                          <a:ea typeface="Verdana" panose="020B0604030504040204" pitchFamily="34" charset="0"/>
                        </a:rPr>
                        <a:t>Izlietotais finansējums valsts pārvaldes pakalpojumu pieteikšanas un fizisko personu reģistrācijas pasākumiem</a:t>
                      </a:r>
                      <a:endParaRPr lang="lv-LV" sz="14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lv-LV" sz="1400" b="0" kern="1200" dirty="0">
                          <a:solidFill>
                            <a:schemeClr val="tx1"/>
                          </a:solidFill>
                          <a:latin typeface="Verdana" panose="020B0604030504040204" pitchFamily="34" charset="0"/>
                          <a:ea typeface="Verdana" panose="020B0604030504040204" pitchFamily="34" charset="0"/>
                        </a:rPr>
                        <a:t>7 938</a:t>
                      </a:r>
                      <a:endParaRPr lang="lv-LV" sz="14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lv-LV" sz="1400" b="0" kern="1200" dirty="0">
                          <a:solidFill>
                            <a:schemeClr val="tx1"/>
                          </a:solidFill>
                          <a:latin typeface="Verdana" panose="020B0604030504040204" pitchFamily="34" charset="0"/>
                          <a:ea typeface="Verdana" panose="020B0604030504040204" pitchFamily="34" charset="0"/>
                          <a:cs typeface="Arial" panose="020B0604020202020204" pitchFamily="34" charset="0"/>
                        </a:rPr>
                        <a:t>2 110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094205079"/>
                  </a:ext>
                </a:extLst>
              </a:tr>
              <a:tr h="378233">
                <a:tc>
                  <a:txBody>
                    <a:bodyPr/>
                    <a:lstStyle/>
                    <a:p>
                      <a:pPr algn="l" fontAlgn="ctr"/>
                      <a:r>
                        <a:rPr lang="lv-LV" sz="1400" b="0" kern="1200">
                          <a:solidFill>
                            <a:schemeClr val="tx1"/>
                          </a:solidFill>
                          <a:latin typeface="Verdana" panose="020B0604030504040204" pitchFamily="34" charset="0"/>
                          <a:ea typeface="Verdana" panose="020B0604030504040204" pitchFamily="34" charset="0"/>
                        </a:rPr>
                        <a:t>Vienota valsts un pašvaldību sniegtā atbalsta koordinācijas punkta darbības nodrošināšanai</a:t>
                      </a:r>
                      <a:endParaRPr lang="lv-LV" sz="1400" b="0" kern="120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lv-LV" sz="1400" b="0" kern="1200" dirty="0">
                          <a:solidFill>
                            <a:schemeClr val="tx1"/>
                          </a:solidFill>
                          <a:latin typeface="Verdana" panose="020B0604030504040204" pitchFamily="34" charset="0"/>
                          <a:ea typeface="Verdana" panose="020B0604030504040204" pitchFamily="34" charset="0"/>
                        </a:rPr>
                        <a:t>147 156</a:t>
                      </a:r>
                      <a:endParaRPr lang="lv-LV" sz="14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lv-LV" sz="1400" b="0" kern="1200" dirty="0">
                          <a:solidFill>
                            <a:schemeClr val="tx1"/>
                          </a:solidFill>
                          <a:latin typeface="Verdana" panose="020B0604030504040204" pitchFamily="34" charset="0"/>
                          <a:ea typeface="Verdana" panose="020B0604030504040204" pitchFamily="34" charset="0"/>
                          <a:cs typeface="Arial" panose="020B0604020202020204" pitchFamily="34" charset="0"/>
                        </a:rPr>
                        <a:t>102 062</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88423678"/>
                  </a:ext>
                </a:extLst>
              </a:tr>
              <a:tr h="442141">
                <a:tc>
                  <a:txBody>
                    <a:bodyPr/>
                    <a:lstStyle/>
                    <a:p>
                      <a:pPr algn="l" fontAlgn="ctr"/>
                      <a:r>
                        <a:rPr lang="lv-LV" sz="1400" b="0" kern="1200" dirty="0">
                          <a:solidFill>
                            <a:schemeClr val="tx1"/>
                          </a:solidFill>
                          <a:latin typeface="Verdana" panose="020B0604030504040204" pitchFamily="34" charset="0"/>
                          <a:ea typeface="Verdana" panose="020B0604030504040204" pitchFamily="34" charset="0"/>
                        </a:rPr>
                        <a:t>Par pašvaldību veiktajiem uzlabojumiem pašvaldību ēkās, lai nodrošinātu Ukrainas civiliedzīvotāju izmitināšanu</a:t>
                      </a:r>
                      <a:endParaRPr lang="lv-LV" sz="14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lv-LV" sz="1400" b="0" kern="1200" dirty="0">
                          <a:solidFill>
                            <a:schemeClr val="tx1"/>
                          </a:solidFill>
                          <a:latin typeface="Verdana" panose="020B0604030504040204" pitchFamily="34" charset="0"/>
                          <a:ea typeface="Verdana" panose="020B0604030504040204" pitchFamily="34" charset="0"/>
                        </a:rPr>
                        <a:t>1 163 694</a:t>
                      </a:r>
                      <a:endParaRPr lang="lv-LV" sz="14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lv-LV" sz="1400" b="0" kern="1200" dirty="0">
                          <a:solidFill>
                            <a:schemeClr val="tx1"/>
                          </a:solidFill>
                          <a:latin typeface="Verdana" panose="020B0604030504040204" pitchFamily="34" charset="0"/>
                          <a:ea typeface="Verdana" panose="020B0604030504040204" pitchFamily="34" charset="0"/>
                          <a:cs typeface="Arial" panose="020B0604020202020204" pitchFamily="34" charset="0"/>
                        </a:rPr>
                        <a:t>76 842</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05892091"/>
                  </a:ext>
                </a:extLst>
              </a:tr>
              <a:tr h="400050">
                <a:tc>
                  <a:txBody>
                    <a:bodyPr/>
                    <a:lstStyle/>
                    <a:p>
                      <a:pPr algn="l" fontAlgn="ctr"/>
                      <a:r>
                        <a:rPr lang="lv-LV" sz="1400" b="1" kern="1200" dirty="0">
                          <a:solidFill>
                            <a:schemeClr val="tx1"/>
                          </a:solidFill>
                          <a:latin typeface="Verdana" panose="020B0604030504040204" pitchFamily="34" charset="0"/>
                          <a:ea typeface="Verdana" panose="020B0604030504040204" pitchFamily="34" charset="0"/>
                        </a:rPr>
                        <a:t>KOPĀ:</a:t>
                      </a:r>
                      <a:endParaRPr lang="lv-LV" sz="1400" b="1"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lv-LV" sz="1400" b="1" kern="1200" dirty="0">
                          <a:solidFill>
                            <a:schemeClr val="tx1"/>
                          </a:solidFill>
                          <a:latin typeface="Verdana" panose="020B0604030504040204" pitchFamily="34" charset="0"/>
                          <a:ea typeface="Verdana" panose="020B0604030504040204" pitchFamily="34" charset="0"/>
                        </a:rPr>
                        <a:t>30 186 162</a:t>
                      </a:r>
                      <a:endParaRPr lang="lv-LV" sz="1400" b="1"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lv-LV" sz="1400" b="1" kern="1200" dirty="0">
                          <a:solidFill>
                            <a:schemeClr val="tx1"/>
                          </a:solidFill>
                          <a:latin typeface="Verdana" panose="020B0604030504040204" pitchFamily="34" charset="0"/>
                          <a:ea typeface="Verdana" panose="020B0604030504040204" pitchFamily="34" charset="0"/>
                          <a:cs typeface="Arial" panose="020B0604020202020204" pitchFamily="34" charset="0"/>
                        </a:rPr>
                        <a:t>19 230 119</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813843009"/>
                  </a:ext>
                </a:extLst>
              </a:tr>
            </a:tbl>
          </a:graphicData>
        </a:graphic>
      </p:graphicFrame>
    </p:spTree>
    <p:extLst>
      <p:ext uri="{BB962C8B-B14F-4D97-AF65-F5344CB8AC3E}">
        <p14:creationId xmlns:p14="http://schemas.microsoft.com/office/powerpoint/2010/main" val="19995150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5">
            <a:extLst>
              <a:ext uri="{FF2B5EF4-FFF2-40B4-BE49-F238E27FC236}">
                <a16:creationId xmlns:a16="http://schemas.microsoft.com/office/drawing/2014/main" id="{F34F27A0-1528-CCA2-0C25-1CB5EBFAD36F}"/>
              </a:ext>
            </a:extLst>
          </p:cNvPr>
          <p:cNvSpPr>
            <a:spLocks noGrp="1"/>
          </p:cNvSpPr>
          <p:nvPr>
            <p:ph type="sldNum" sz="quarter" idx="13"/>
          </p:nvPr>
        </p:nvSpPr>
        <p:spPr>
          <a:xfrm>
            <a:off x="11379200" y="6324600"/>
            <a:ext cx="406400" cy="304800"/>
          </a:xfrm>
        </p:spPr>
        <p:txBody>
          <a:bodyPr/>
          <a:lstStyle/>
          <a:p>
            <a:pPr marL="0" marR="0" lvl="0" indent="0" algn="r" defTabSz="938213" rtl="0" eaLnBrk="1" fontAlgn="base" latinLnBrk="0" hangingPunct="1">
              <a:lnSpc>
                <a:spcPct val="100000"/>
              </a:lnSpc>
              <a:spcBef>
                <a:spcPct val="0"/>
              </a:spcBef>
              <a:spcAft>
                <a:spcPct val="0"/>
              </a:spcAft>
              <a:buClrTx/>
              <a:buSzTx/>
              <a:buFontTx/>
              <a:buNone/>
              <a:tabLst/>
              <a:defRPr/>
            </a:pPr>
            <a:fld id="{CA50152C-A5AE-4037-8E77-C398DB665690}" type="slidenum">
              <a:rPr kumimoji="0" lang="en-US" altLang="en-US" sz="1000" b="0" i="0" u="none" strike="noStrike" kern="1200" cap="none" spc="0" normalizeH="0" baseline="0" noProof="0" smtClean="0">
                <a:ln>
                  <a:noFill/>
                </a:ln>
                <a:solidFill>
                  <a:srgbClr val="898989"/>
                </a:solidFill>
                <a:effectLst/>
                <a:uLnTx/>
                <a:uFillTx/>
                <a:latin typeface="Verdana" panose="020B0604030504040204" pitchFamily="34" charset="0"/>
                <a:ea typeface="+mn-ea"/>
                <a:cs typeface="Arial" panose="020B0604020202020204" pitchFamily="34" charset="0"/>
              </a:rPr>
              <a:pPr marL="0" marR="0" lvl="0" indent="0" algn="r" defTabSz="938213" rtl="0" eaLnBrk="1" fontAlgn="base" latinLnBrk="0" hangingPunct="1">
                <a:lnSpc>
                  <a:spcPct val="100000"/>
                </a:lnSpc>
                <a:spcBef>
                  <a:spcPct val="0"/>
                </a:spcBef>
                <a:spcAft>
                  <a:spcPct val="0"/>
                </a:spcAft>
                <a:buClrTx/>
                <a:buSzTx/>
                <a:buFontTx/>
                <a:buNone/>
                <a:tabLst/>
                <a:defRPr/>
              </a:pPr>
              <a:t>13</a:t>
            </a:fld>
            <a:endParaRPr kumimoji="0" lang="en-US" altLang="en-US" sz="1000" b="0" i="0" u="none" strike="noStrike" kern="1200" cap="none" spc="0" normalizeH="0" baseline="0" noProof="0">
              <a:ln>
                <a:noFill/>
              </a:ln>
              <a:solidFill>
                <a:srgbClr val="898989"/>
              </a:solidFill>
              <a:effectLst/>
              <a:uLnTx/>
              <a:uFillTx/>
              <a:latin typeface="Verdana" panose="020B0604030504040204" pitchFamily="34" charset="0"/>
              <a:ea typeface="+mn-ea"/>
              <a:cs typeface="Arial" panose="020B0604020202020204" pitchFamily="34" charset="0"/>
            </a:endParaRPr>
          </a:p>
        </p:txBody>
      </p:sp>
      <p:sp>
        <p:nvSpPr>
          <p:cNvPr id="12" name="Title 1">
            <a:extLst>
              <a:ext uri="{FF2B5EF4-FFF2-40B4-BE49-F238E27FC236}">
                <a16:creationId xmlns:a16="http://schemas.microsoft.com/office/drawing/2014/main" id="{A09DA15F-1591-5F9E-C46A-1CED5B413835}"/>
              </a:ext>
            </a:extLst>
          </p:cNvPr>
          <p:cNvSpPr txBox="1">
            <a:spLocks/>
          </p:cNvSpPr>
          <p:nvPr/>
        </p:nvSpPr>
        <p:spPr bwMode="auto">
          <a:xfrm>
            <a:off x="2387600" y="407406"/>
            <a:ext cx="9398000" cy="4436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957" tIns="46979" rIns="93957" bIns="46979" numCol="1" anchor="ctr" anchorCtr="0" compatLnSpc="1">
            <a:prstTxWarp prst="textNoShape">
              <a:avLst/>
            </a:prstTxWarp>
            <a:normAutofit/>
          </a:bodyPr>
          <a:lstStyle>
            <a:lvl1pPr algn="l" defTabSz="938213" rtl="0" eaLnBrk="0" fontAlgn="base" hangingPunct="0">
              <a:spcBef>
                <a:spcPct val="0"/>
              </a:spcBef>
              <a:spcAft>
                <a:spcPct val="0"/>
              </a:spcAft>
              <a:defRPr sz="2400" b="1" kern="12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algn="ctr" defTabSz="938213" rtl="0" eaLnBrk="0" fontAlgn="base" hangingPunct="0">
              <a:spcBef>
                <a:spcPct val="0"/>
              </a:spcBef>
              <a:spcAft>
                <a:spcPct val="0"/>
              </a:spcAft>
              <a:defRPr sz="4500">
                <a:solidFill>
                  <a:schemeClr val="tx1"/>
                </a:solidFill>
                <a:latin typeface="Times New Roman" pitchFamily="18" charset="0"/>
              </a:defRPr>
            </a:lvl2pPr>
            <a:lvl3pPr algn="ctr" defTabSz="938213" rtl="0" eaLnBrk="0" fontAlgn="base" hangingPunct="0">
              <a:spcBef>
                <a:spcPct val="0"/>
              </a:spcBef>
              <a:spcAft>
                <a:spcPct val="0"/>
              </a:spcAft>
              <a:defRPr sz="4500">
                <a:solidFill>
                  <a:schemeClr val="tx1"/>
                </a:solidFill>
                <a:latin typeface="Times New Roman" pitchFamily="18" charset="0"/>
              </a:defRPr>
            </a:lvl3pPr>
            <a:lvl4pPr algn="ctr" defTabSz="938213" rtl="0" eaLnBrk="0" fontAlgn="base" hangingPunct="0">
              <a:spcBef>
                <a:spcPct val="0"/>
              </a:spcBef>
              <a:spcAft>
                <a:spcPct val="0"/>
              </a:spcAft>
              <a:defRPr sz="4500">
                <a:solidFill>
                  <a:schemeClr val="tx1"/>
                </a:solidFill>
                <a:latin typeface="Times New Roman" pitchFamily="18" charset="0"/>
              </a:defRPr>
            </a:lvl4pPr>
            <a:lvl5pPr algn="ctr" defTabSz="938213" rtl="0" eaLnBrk="0" fontAlgn="base" hangingPunct="0">
              <a:spcBef>
                <a:spcPct val="0"/>
              </a:spcBef>
              <a:spcAft>
                <a:spcPct val="0"/>
              </a:spcAft>
              <a:defRPr sz="4500">
                <a:solidFill>
                  <a:schemeClr val="tx1"/>
                </a:solidFill>
                <a:latin typeface="Times New Roman" pitchFamily="18" charset="0"/>
              </a:defRPr>
            </a:lvl5pPr>
            <a:lvl6pPr marL="457200" algn="ctr" defTabSz="938213" rtl="0" eaLnBrk="1" fontAlgn="base" hangingPunct="1">
              <a:spcBef>
                <a:spcPct val="0"/>
              </a:spcBef>
              <a:spcAft>
                <a:spcPct val="0"/>
              </a:spcAft>
              <a:defRPr sz="4500">
                <a:solidFill>
                  <a:schemeClr val="tx1"/>
                </a:solidFill>
                <a:latin typeface="Times New Roman" pitchFamily="18" charset="0"/>
              </a:defRPr>
            </a:lvl6pPr>
            <a:lvl7pPr marL="914400" algn="ctr" defTabSz="938213" rtl="0" eaLnBrk="1" fontAlgn="base" hangingPunct="1">
              <a:spcBef>
                <a:spcPct val="0"/>
              </a:spcBef>
              <a:spcAft>
                <a:spcPct val="0"/>
              </a:spcAft>
              <a:defRPr sz="4500">
                <a:solidFill>
                  <a:schemeClr val="tx1"/>
                </a:solidFill>
                <a:latin typeface="Times New Roman" pitchFamily="18" charset="0"/>
              </a:defRPr>
            </a:lvl7pPr>
            <a:lvl8pPr marL="1371600" algn="ctr" defTabSz="938213" rtl="0" eaLnBrk="1" fontAlgn="base" hangingPunct="1">
              <a:spcBef>
                <a:spcPct val="0"/>
              </a:spcBef>
              <a:spcAft>
                <a:spcPct val="0"/>
              </a:spcAft>
              <a:defRPr sz="4500">
                <a:solidFill>
                  <a:schemeClr val="tx1"/>
                </a:solidFill>
                <a:latin typeface="Times New Roman" pitchFamily="18" charset="0"/>
              </a:defRPr>
            </a:lvl8pPr>
            <a:lvl9pPr marL="1828800" algn="ctr" defTabSz="938213" rtl="0" eaLnBrk="1" fontAlgn="base" hangingPunct="1">
              <a:spcBef>
                <a:spcPct val="0"/>
              </a:spcBef>
              <a:spcAft>
                <a:spcPct val="0"/>
              </a:spcAft>
              <a:defRPr sz="4500">
                <a:solidFill>
                  <a:schemeClr val="tx1"/>
                </a:solidFill>
                <a:latin typeface="Times New Roman" pitchFamily="18" charset="0"/>
              </a:defRPr>
            </a:lvl9pPr>
          </a:lstStyle>
          <a:p>
            <a:pPr marL="0" marR="0" lvl="0" indent="0" algn="ctr" defTabSz="938213" rtl="0" eaLnBrk="0" fontAlgn="base" latinLnBrk="0" hangingPunct="0">
              <a:lnSpc>
                <a:spcPct val="100000"/>
              </a:lnSpc>
              <a:spcBef>
                <a:spcPct val="0"/>
              </a:spcBef>
              <a:spcAft>
                <a:spcPct val="0"/>
              </a:spcAft>
              <a:buClrTx/>
              <a:buSzTx/>
              <a:buFontTx/>
              <a:buNone/>
              <a:tabLst/>
              <a:defRPr/>
            </a:pPr>
            <a:r>
              <a:rPr kumimoji="0" lang="lv-LV" sz="2000" b="1" i="0" u="none" strike="noStrike" kern="1200" cap="none" spc="0" normalizeH="0" baseline="0" noProof="0" dirty="0">
                <a:ln>
                  <a:noFill/>
                </a:ln>
                <a:solidFill>
                  <a:srgbClr val="29750A"/>
                </a:solidFill>
                <a:effectLst/>
                <a:uLnTx/>
                <a:uFillTx/>
                <a:latin typeface="Verdana" panose="020B0604030504040204" pitchFamily="34" charset="0"/>
                <a:ea typeface="Verdana" panose="020B0604030504040204" pitchFamily="34" charset="0"/>
                <a:sym typeface="Verdana"/>
              </a:rPr>
              <a:t>Sadalījumā pa mēnešiem</a:t>
            </a:r>
            <a:endParaRPr kumimoji="0" lang="lv-LV" sz="2000" b="1" i="0" u="sng" strike="noStrike" kern="1200" cap="none" spc="0" normalizeH="0" baseline="0" noProof="0" dirty="0">
              <a:ln>
                <a:noFill/>
              </a:ln>
              <a:solidFill>
                <a:srgbClr val="29750A"/>
              </a:solidFill>
              <a:effectLst/>
              <a:uLnTx/>
              <a:uFillTx/>
              <a:latin typeface="Verdana" panose="020B0604030504040204" pitchFamily="34" charset="0"/>
              <a:ea typeface="Verdana" panose="020B0604030504040204" pitchFamily="34" charset="0"/>
            </a:endParaRPr>
          </a:p>
        </p:txBody>
      </p:sp>
      <p:graphicFrame>
        <p:nvGraphicFramePr>
          <p:cNvPr id="2" name="Table 1">
            <a:extLst>
              <a:ext uri="{FF2B5EF4-FFF2-40B4-BE49-F238E27FC236}">
                <a16:creationId xmlns:a16="http://schemas.microsoft.com/office/drawing/2014/main" id="{A162F1B5-7952-0B41-AE5C-0B3DBDCAF54C}"/>
              </a:ext>
            </a:extLst>
          </p:cNvPr>
          <p:cNvGraphicFramePr>
            <a:graphicFrameLocks noGrp="1"/>
          </p:cNvGraphicFramePr>
          <p:nvPr>
            <p:extLst/>
          </p:nvPr>
        </p:nvGraphicFramePr>
        <p:xfrm>
          <a:off x="2387600" y="986828"/>
          <a:ext cx="8944824" cy="3919205"/>
        </p:xfrm>
        <a:graphic>
          <a:graphicData uri="http://schemas.openxmlformats.org/drawingml/2006/table">
            <a:tbl>
              <a:tblPr>
                <a:tableStyleId>{69C7853C-536D-4A76-A0AE-DD22124D55A5}</a:tableStyleId>
              </a:tblPr>
              <a:tblGrid>
                <a:gridCol w="2236206">
                  <a:extLst>
                    <a:ext uri="{9D8B030D-6E8A-4147-A177-3AD203B41FA5}">
                      <a16:colId xmlns:a16="http://schemas.microsoft.com/office/drawing/2014/main" val="13823834"/>
                    </a:ext>
                  </a:extLst>
                </a:gridCol>
                <a:gridCol w="2236206">
                  <a:extLst>
                    <a:ext uri="{9D8B030D-6E8A-4147-A177-3AD203B41FA5}">
                      <a16:colId xmlns:a16="http://schemas.microsoft.com/office/drawing/2014/main" val="1085852335"/>
                    </a:ext>
                  </a:extLst>
                </a:gridCol>
                <a:gridCol w="2236206">
                  <a:extLst>
                    <a:ext uri="{9D8B030D-6E8A-4147-A177-3AD203B41FA5}">
                      <a16:colId xmlns:a16="http://schemas.microsoft.com/office/drawing/2014/main" val="1975059304"/>
                    </a:ext>
                  </a:extLst>
                </a:gridCol>
                <a:gridCol w="2236206">
                  <a:extLst>
                    <a:ext uri="{9D8B030D-6E8A-4147-A177-3AD203B41FA5}">
                      <a16:colId xmlns:a16="http://schemas.microsoft.com/office/drawing/2014/main" val="57273166"/>
                    </a:ext>
                  </a:extLst>
                </a:gridCol>
              </a:tblGrid>
              <a:tr h="685935">
                <a:tc>
                  <a:txBody>
                    <a:bodyPr/>
                    <a:lstStyle/>
                    <a:p>
                      <a:pPr marL="0" algn="ctr" defTabSz="939575" rtl="0" eaLnBrk="1" fontAlgn="ctr" latinLnBrk="0" hangingPunct="1"/>
                      <a:r>
                        <a:rPr lang="lv-LV" sz="1200" b="1" kern="1200" dirty="0">
                          <a:solidFill>
                            <a:schemeClr val="tx1"/>
                          </a:solidFill>
                          <a:latin typeface="Verdana" panose="020B0604030504040204" pitchFamily="34" charset="0"/>
                          <a:ea typeface="Verdana" panose="020B0604030504040204" pitchFamily="34" charset="0"/>
                        </a:rPr>
                        <a:t>Par 2023. gada</a:t>
                      </a:r>
                      <a:endParaRPr lang="lv-LV" sz="1200" b="1"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1" kern="1200" dirty="0">
                          <a:solidFill>
                            <a:schemeClr val="tx1"/>
                          </a:solidFill>
                          <a:latin typeface="Verdana" panose="020B0604030504040204" pitchFamily="34" charset="0"/>
                          <a:ea typeface="Verdana" panose="020B0604030504040204" pitchFamily="34" charset="0"/>
                        </a:rPr>
                        <a:t>Kompensētie izdevumi, EUR</a:t>
                      </a:r>
                      <a:endParaRPr lang="lv-LV" sz="1200" b="1"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1" kern="1200" dirty="0">
                          <a:solidFill>
                            <a:schemeClr val="tx1"/>
                          </a:solidFill>
                          <a:latin typeface="Verdana" panose="020B0604030504040204" pitchFamily="34" charset="0"/>
                          <a:ea typeface="Verdana" panose="020B0604030504040204" pitchFamily="34" charset="0"/>
                        </a:rPr>
                        <a:t>Par 2024. gada</a:t>
                      </a:r>
                      <a:endParaRPr lang="lv-LV" sz="1200" b="1"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1" kern="1200" dirty="0">
                          <a:solidFill>
                            <a:schemeClr val="tx1"/>
                          </a:solidFill>
                          <a:latin typeface="Verdana" panose="020B0604030504040204" pitchFamily="34" charset="0"/>
                          <a:ea typeface="Verdana" panose="020B0604030504040204" pitchFamily="34" charset="0"/>
                        </a:rPr>
                        <a:t>Kompensētie izdevumi, EUR</a:t>
                      </a:r>
                      <a:endParaRPr lang="lv-LV" sz="1200" b="1"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27623454"/>
                  </a:ext>
                </a:extLst>
              </a:tr>
              <a:tr h="245381">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janvāri</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3 151 620</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janvāri</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cs typeface="+mn-cs"/>
                        </a:rPr>
                        <a:t>2 044 925</a:t>
                      </a: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3650878"/>
                  </a:ext>
                </a:extLst>
              </a:tr>
              <a:tr h="245381">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februāri</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3 289 840</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februāri</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cs typeface="+mn-cs"/>
                        </a:rPr>
                        <a:t>1 848 536</a:t>
                      </a: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213783842"/>
                  </a:ext>
                </a:extLst>
              </a:tr>
              <a:tr h="245381">
                <a:tc>
                  <a:txBody>
                    <a:bodyPr/>
                    <a:lstStyle/>
                    <a:p>
                      <a:pPr marL="0" algn="ctr" defTabSz="939575" rtl="0" eaLnBrk="1" fontAlgn="ctr" latinLnBrk="0" hangingPunct="1"/>
                      <a:r>
                        <a:rPr lang="lv-LV" sz="1200" b="0" kern="1200">
                          <a:solidFill>
                            <a:schemeClr val="tx1"/>
                          </a:solidFill>
                          <a:latin typeface="Verdana" panose="020B0604030504040204" pitchFamily="34" charset="0"/>
                          <a:ea typeface="Verdana" panose="020B0604030504040204" pitchFamily="34" charset="0"/>
                        </a:rPr>
                        <a:t>martu</a:t>
                      </a:r>
                      <a:endParaRPr lang="lv-LV" sz="1200" b="0" kern="120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3 336 081</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martu</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cs typeface="+mn-cs"/>
                        </a:rPr>
                        <a:t>1 882 469</a:t>
                      </a: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45355339"/>
                  </a:ext>
                </a:extLst>
              </a:tr>
              <a:tr h="245381">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aprīli</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3 542 178</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aprīli</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cs typeface="+mn-cs"/>
                        </a:rPr>
                        <a:t>1 836 085</a:t>
                      </a: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33958884"/>
                  </a:ext>
                </a:extLst>
              </a:tr>
              <a:tr h="245381">
                <a:tc>
                  <a:txBody>
                    <a:bodyPr/>
                    <a:lstStyle/>
                    <a:p>
                      <a:pPr marL="0" algn="ctr" defTabSz="939575" rtl="0" eaLnBrk="1" fontAlgn="ctr" latinLnBrk="0" hangingPunct="1"/>
                      <a:r>
                        <a:rPr lang="lv-LV" sz="1200" b="0" kern="1200">
                          <a:solidFill>
                            <a:schemeClr val="tx1"/>
                          </a:solidFill>
                          <a:latin typeface="Verdana" panose="020B0604030504040204" pitchFamily="34" charset="0"/>
                          <a:ea typeface="Verdana" panose="020B0604030504040204" pitchFamily="34" charset="0"/>
                        </a:rPr>
                        <a:t>maiju</a:t>
                      </a:r>
                      <a:endParaRPr lang="lv-LV" sz="1200" b="0" kern="120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2 771 279</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maiju</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cs typeface="+mn-cs"/>
                        </a:rPr>
                        <a:t>1 767 435</a:t>
                      </a: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678490361"/>
                  </a:ext>
                </a:extLst>
              </a:tr>
              <a:tr h="245381">
                <a:tc>
                  <a:txBody>
                    <a:bodyPr/>
                    <a:lstStyle/>
                    <a:p>
                      <a:pPr marL="0" algn="ctr" defTabSz="939575" rtl="0" eaLnBrk="1" fontAlgn="ctr" latinLnBrk="0" hangingPunct="1"/>
                      <a:r>
                        <a:rPr lang="lv-LV" sz="1200" b="0" kern="1200">
                          <a:solidFill>
                            <a:schemeClr val="tx1"/>
                          </a:solidFill>
                          <a:latin typeface="Verdana" panose="020B0604030504040204" pitchFamily="34" charset="0"/>
                          <a:ea typeface="Verdana" panose="020B0604030504040204" pitchFamily="34" charset="0"/>
                        </a:rPr>
                        <a:t>jūniju</a:t>
                      </a:r>
                      <a:endParaRPr lang="lv-LV" sz="1200" b="0" kern="120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r" defTabSz="939575" rtl="0" eaLnBrk="1" fontAlgn="ctr" latinLnBrk="0" hangingPunct="1"/>
                      <a:r>
                        <a:rPr lang="lv-LV" sz="1200" b="0" kern="1200">
                          <a:solidFill>
                            <a:schemeClr val="tx1"/>
                          </a:solidFill>
                          <a:latin typeface="Verdana" panose="020B0604030504040204" pitchFamily="34" charset="0"/>
                          <a:ea typeface="Verdana" panose="020B0604030504040204" pitchFamily="34" charset="0"/>
                        </a:rPr>
                        <a:t>2 261 380</a:t>
                      </a:r>
                      <a:endParaRPr lang="lv-LV" sz="1200" b="0" kern="120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jūniju</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cs typeface="+mn-cs"/>
                        </a:rPr>
                        <a:t>1 639 938</a:t>
                      </a: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48450775"/>
                  </a:ext>
                </a:extLst>
              </a:tr>
              <a:tr h="245381">
                <a:tc>
                  <a:txBody>
                    <a:bodyPr/>
                    <a:lstStyle/>
                    <a:p>
                      <a:pPr marL="0" algn="ctr" defTabSz="939575" rtl="0" eaLnBrk="1" fontAlgn="ctr" latinLnBrk="0" hangingPunct="1"/>
                      <a:r>
                        <a:rPr lang="lv-LV" sz="1200" b="0" kern="1200">
                          <a:solidFill>
                            <a:schemeClr val="tx1"/>
                          </a:solidFill>
                          <a:latin typeface="Verdana" panose="020B0604030504040204" pitchFamily="34" charset="0"/>
                          <a:ea typeface="Verdana" panose="020B0604030504040204" pitchFamily="34" charset="0"/>
                        </a:rPr>
                        <a:t>jūliju</a:t>
                      </a:r>
                      <a:endParaRPr lang="lv-LV" sz="1200" b="0" kern="120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2 299 687</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jūliju</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cs typeface="+mn-cs"/>
                        </a:rPr>
                        <a:t>1 597 458</a:t>
                      </a: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34016320"/>
                  </a:ext>
                </a:extLst>
              </a:tr>
              <a:tr h="245381">
                <a:tc>
                  <a:txBody>
                    <a:bodyPr/>
                    <a:lstStyle/>
                    <a:p>
                      <a:pPr marL="0" algn="ctr" defTabSz="939575" rtl="0" eaLnBrk="1" fontAlgn="ctr" latinLnBrk="0" hangingPunct="1"/>
                      <a:r>
                        <a:rPr lang="lv-LV" sz="1200" b="0" kern="1200">
                          <a:solidFill>
                            <a:schemeClr val="tx1"/>
                          </a:solidFill>
                          <a:latin typeface="Verdana" panose="020B0604030504040204" pitchFamily="34" charset="0"/>
                          <a:ea typeface="Verdana" panose="020B0604030504040204" pitchFamily="34" charset="0"/>
                        </a:rPr>
                        <a:t>augustu</a:t>
                      </a:r>
                      <a:endParaRPr lang="lv-LV" sz="1200" b="0" kern="120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2 060 624</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augustu</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cs typeface="+mn-cs"/>
                        </a:rPr>
                        <a:t>1 685 715</a:t>
                      </a: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251107030"/>
                  </a:ext>
                </a:extLst>
              </a:tr>
              <a:tr h="245381">
                <a:tc>
                  <a:txBody>
                    <a:bodyPr/>
                    <a:lstStyle/>
                    <a:p>
                      <a:pPr marL="0" algn="ctr" defTabSz="939575" rtl="0" eaLnBrk="1" fontAlgn="ctr" latinLnBrk="0" hangingPunct="1"/>
                      <a:r>
                        <a:rPr lang="lv-LV" sz="1200" b="0" kern="1200">
                          <a:solidFill>
                            <a:schemeClr val="tx1"/>
                          </a:solidFill>
                          <a:latin typeface="Verdana" panose="020B0604030504040204" pitchFamily="34" charset="0"/>
                          <a:ea typeface="Verdana" panose="020B0604030504040204" pitchFamily="34" charset="0"/>
                        </a:rPr>
                        <a:t>septembri</a:t>
                      </a:r>
                      <a:endParaRPr lang="lv-LV" sz="1200" b="0" kern="120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2 036 857</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septembri</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cs typeface="+mn-cs"/>
                        </a:rPr>
                        <a:t>1 529 839</a:t>
                      </a: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64856359"/>
                  </a:ext>
                </a:extLst>
              </a:tr>
              <a:tr h="245381">
                <a:tc>
                  <a:txBody>
                    <a:bodyPr/>
                    <a:lstStyle/>
                    <a:p>
                      <a:pPr marL="0" algn="ctr" defTabSz="939575" rtl="0" eaLnBrk="1" fontAlgn="ctr" latinLnBrk="0" hangingPunct="1"/>
                      <a:r>
                        <a:rPr lang="lv-LV" sz="1200" b="0" kern="1200">
                          <a:solidFill>
                            <a:schemeClr val="tx1"/>
                          </a:solidFill>
                          <a:latin typeface="Verdana" panose="020B0604030504040204" pitchFamily="34" charset="0"/>
                          <a:ea typeface="Verdana" panose="020B0604030504040204" pitchFamily="34" charset="0"/>
                        </a:rPr>
                        <a:t>oktobri</a:t>
                      </a:r>
                      <a:endParaRPr lang="lv-LV" sz="1200" b="0" kern="120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1 785 653</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a:solidFill>
                            <a:schemeClr val="tx1"/>
                          </a:solidFill>
                          <a:latin typeface="Verdana" panose="020B0604030504040204" pitchFamily="34" charset="0"/>
                          <a:ea typeface="Verdana" panose="020B0604030504040204" pitchFamily="34" charset="0"/>
                        </a:rPr>
                        <a:t>oktobri</a:t>
                      </a:r>
                      <a:endParaRPr lang="lv-LV" sz="1200" b="0" kern="120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cs typeface="+mn-cs"/>
                        </a:rPr>
                        <a:t>1 678 244</a:t>
                      </a: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42937450"/>
                  </a:ext>
                </a:extLst>
              </a:tr>
              <a:tr h="245381">
                <a:tc>
                  <a:txBody>
                    <a:bodyPr/>
                    <a:lstStyle/>
                    <a:p>
                      <a:pPr marL="0" algn="ctr" defTabSz="939575" rtl="0" eaLnBrk="1" fontAlgn="ctr" latinLnBrk="0" hangingPunct="1"/>
                      <a:r>
                        <a:rPr lang="lv-LV" sz="1200" b="0" kern="1200">
                          <a:solidFill>
                            <a:schemeClr val="tx1"/>
                          </a:solidFill>
                          <a:latin typeface="Verdana" panose="020B0604030504040204" pitchFamily="34" charset="0"/>
                          <a:ea typeface="Verdana" panose="020B0604030504040204" pitchFamily="34" charset="0"/>
                        </a:rPr>
                        <a:t>novembri</a:t>
                      </a:r>
                      <a:endParaRPr lang="lv-LV" sz="1200" b="0" kern="120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2 016 429</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a:solidFill>
                            <a:schemeClr val="tx1"/>
                          </a:solidFill>
                          <a:latin typeface="Verdana" panose="020B0604030504040204" pitchFamily="34" charset="0"/>
                          <a:ea typeface="Verdana" panose="020B0604030504040204" pitchFamily="34" charset="0"/>
                        </a:rPr>
                        <a:t>novembri</a:t>
                      </a:r>
                      <a:endParaRPr lang="lv-LV" sz="1200" b="0" kern="120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cs typeface="+mn-cs"/>
                        </a:rPr>
                        <a:t>1 719 475</a:t>
                      </a: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05467461"/>
                  </a:ext>
                </a:extLst>
              </a:tr>
              <a:tr h="236673">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decembri</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1 634 534</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decembri</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cs typeface="+mn-cs"/>
                        </a:rPr>
                        <a:t>* </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588502924"/>
                  </a:ext>
                </a:extLst>
              </a:tr>
              <a:tr h="297406">
                <a:tc>
                  <a:txBody>
                    <a:bodyPr/>
                    <a:lstStyle/>
                    <a:p>
                      <a:pPr marL="0" algn="r" defTabSz="939575" rtl="0" eaLnBrk="1" fontAlgn="ctr" latinLnBrk="0" hangingPunct="1"/>
                      <a:r>
                        <a:rPr lang="lv-LV" sz="1400" b="1" kern="1200" dirty="0">
                          <a:solidFill>
                            <a:schemeClr val="tx1"/>
                          </a:solidFill>
                          <a:latin typeface="Verdana" panose="020B0604030504040204" pitchFamily="34" charset="0"/>
                          <a:ea typeface="Verdana" panose="020B0604030504040204" pitchFamily="34" charset="0"/>
                        </a:rPr>
                        <a:t>KOPĀ:</a:t>
                      </a:r>
                      <a:endParaRPr lang="lv-LV" sz="1400" b="1"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r" defTabSz="939575" rtl="0" eaLnBrk="1" fontAlgn="ctr" latinLnBrk="0" hangingPunct="1"/>
                      <a:r>
                        <a:rPr lang="lv-LV" sz="1400" b="1" kern="1200" dirty="0">
                          <a:solidFill>
                            <a:schemeClr val="tx1"/>
                          </a:solidFill>
                          <a:latin typeface="Verdana" panose="020B0604030504040204" pitchFamily="34" charset="0"/>
                          <a:ea typeface="Verdana" panose="020B0604030504040204" pitchFamily="34" charset="0"/>
                        </a:rPr>
                        <a:t>30 186 162</a:t>
                      </a:r>
                      <a:endParaRPr lang="lv-LV" sz="1400" b="1"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r" defTabSz="939575" rtl="0" eaLnBrk="1" fontAlgn="ctr" latinLnBrk="0" hangingPunct="1"/>
                      <a:r>
                        <a:rPr lang="lv-LV" sz="1400" b="1" kern="1200" dirty="0">
                          <a:solidFill>
                            <a:schemeClr val="tx1"/>
                          </a:solidFill>
                          <a:latin typeface="Verdana" panose="020B0604030504040204" pitchFamily="34" charset="0"/>
                          <a:ea typeface="Verdana" panose="020B0604030504040204" pitchFamily="34" charset="0"/>
                        </a:rPr>
                        <a:t> KOPĀ:</a:t>
                      </a:r>
                      <a:endParaRPr lang="lv-LV" sz="1400" b="1"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r" defTabSz="939575" rtl="0" eaLnBrk="1" fontAlgn="ctr" latinLnBrk="0" hangingPunct="1"/>
                      <a:r>
                        <a:rPr lang="lv-LV" sz="1400" b="1" kern="1200" dirty="0">
                          <a:solidFill>
                            <a:schemeClr val="tx1"/>
                          </a:solidFill>
                          <a:latin typeface="Verdana" panose="020B0604030504040204" pitchFamily="34" charset="0"/>
                          <a:ea typeface="Verdana" panose="020B0604030504040204" pitchFamily="34" charset="0"/>
                        </a:rPr>
                        <a:t>19 230 119</a:t>
                      </a:r>
                      <a:endParaRPr lang="lv-LV" sz="1400" b="1"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94215884"/>
                  </a:ext>
                </a:extLst>
              </a:tr>
            </a:tbl>
          </a:graphicData>
        </a:graphic>
      </p:graphicFrame>
      <p:sp>
        <p:nvSpPr>
          <p:cNvPr id="8" name="TextBox 7">
            <a:extLst>
              <a:ext uri="{FF2B5EF4-FFF2-40B4-BE49-F238E27FC236}">
                <a16:creationId xmlns:a16="http://schemas.microsoft.com/office/drawing/2014/main" id="{BAA98A5A-6BD4-8E65-B3E2-BE6F4ED87980}"/>
              </a:ext>
            </a:extLst>
          </p:cNvPr>
          <p:cNvSpPr txBox="1"/>
          <p:nvPr/>
        </p:nvSpPr>
        <p:spPr>
          <a:xfrm>
            <a:off x="769544" y="4959409"/>
            <a:ext cx="10562880" cy="1169551"/>
          </a:xfrm>
          <a:prstGeom prst="rect">
            <a:avLst/>
          </a:prstGeom>
          <a:noFill/>
        </p:spPr>
        <p:txBody>
          <a:bodyPr wrap="square">
            <a:spAutoFit/>
          </a:bodyPr>
          <a:lstStyle/>
          <a:p>
            <a:pPr marL="0" marR="0" lvl="0" indent="0" algn="just" defTabSz="938213" rtl="0" eaLnBrk="0" fontAlgn="base" latinLnBrk="0" hangingPunct="0">
              <a:lnSpc>
                <a:spcPct val="100000"/>
              </a:lnSpc>
              <a:spcBef>
                <a:spcPts val="0"/>
              </a:spcBef>
              <a:spcAft>
                <a:spcPct val="0"/>
              </a:spcAft>
              <a:buClrTx/>
              <a:buSzTx/>
              <a:buFontTx/>
              <a:buNone/>
              <a:tabLst/>
              <a:defRPr/>
            </a:pPr>
            <a:r>
              <a:rPr kumimoji="0" lang="lv-LV" sz="1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ani" panose="020B0502040204020203" pitchFamily="18" charset="0"/>
                <a:sym typeface="Verdana"/>
              </a:rPr>
              <a:t>Uzsākta Ministru kabineta rīkojuma projekta </a:t>
            </a:r>
            <a:r>
              <a:rPr kumimoji="0" lang="lv-LV"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a:t>
            </a:r>
            <a:r>
              <a:rPr kumimoji="0" lang="lv-LV" sz="1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ani" panose="020B0502040204020203" pitchFamily="18" charset="0"/>
              </a:rPr>
              <a:t>Par finanšu līdzekļu piešķiršanu no valsts budžeta programmas 17.00.00 </a:t>
            </a:r>
            <a:r>
              <a:rPr kumimoji="0" lang="lv-LV"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a:t>
            </a:r>
            <a:r>
              <a:rPr kumimoji="0" lang="lv-LV" sz="1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ani" panose="020B0502040204020203" pitchFamily="18" charset="0"/>
              </a:rPr>
              <a:t>Finansējums Ukrainas civiliedzīvotāju atbalsta likumā noteikto pasākumu īstenošanai</a:t>
            </a:r>
            <a:r>
              <a:rPr kumimoji="0" lang="lv-LV"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r>
              <a:rPr kumimoji="0" lang="lv-LV" sz="1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ani" panose="020B0502040204020203" pitchFamily="18" charset="0"/>
              </a:rPr>
              <a:t>(25-TA-46) virzība</a:t>
            </a:r>
            <a:r>
              <a:rPr kumimoji="0" lang="lv-LV" sz="1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ani" panose="020B0502040204020203" pitchFamily="18" charset="0"/>
                <a:sym typeface="Verdana"/>
              </a:rPr>
              <a:t>, </a:t>
            </a:r>
            <a:r>
              <a:rPr kumimoji="0" lang="lv-LV" sz="1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ani" panose="020B0502040204020203" pitchFamily="18" charset="0"/>
              </a:rPr>
              <a:t>lai nodrošinātu pašvaldību izdevumu segšanu par 2024. gada decembri un 2025. gadā </a:t>
            </a:r>
            <a:r>
              <a:rPr kumimoji="0" lang="lv-LV" sz="1400" b="0" i="1"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ani" panose="020B0502040204020203" pitchFamily="18" charset="0"/>
              </a:rPr>
              <a:t>(janvāris - jūnijs)</a:t>
            </a:r>
            <a:r>
              <a:rPr kumimoji="0" lang="lv-LV" sz="1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ani" panose="020B0502040204020203" pitchFamily="18" charset="0"/>
              </a:rPr>
              <a:t>, kas pašvaldībām rodas nodrošinot atbalstu Ukrainas civiliedzīvotājiem.</a:t>
            </a:r>
          </a:p>
          <a:p>
            <a:pPr marL="0" marR="0" lvl="0" indent="0" algn="just" defTabSz="938213" rtl="0" eaLnBrk="0" fontAlgn="base" latinLnBrk="0" hangingPunct="0">
              <a:lnSpc>
                <a:spcPct val="100000"/>
              </a:lnSpc>
              <a:spcBef>
                <a:spcPts val="0"/>
              </a:spcBef>
              <a:spcAft>
                <a:spcPct val="0"/>
              </a:spcAft>
              <a:buClrTx/>
              <a:buSzTx/>
              <a:buFontTx/>
              <a:buNone/>
              <a:tabLst/>
              <a:defRPr/>
            </a:pPr>
            <a:r>
              <a:rPr kumimoji="0" lang="lv-LV" sz="1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ani" panose="020B0502040204020203" pitchFamily="18" charset="0"/>
                <a:sym typeface="Verdana"/>
              </a:rPr>
              <a:t>*</a:t>
            </a:r>
            <a:r>
              <a:rPr kumimoji="0" lang="lv-LV" sz="1200" b="0" i="1"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Vani" panose="020B0502040204020203" pitchFamily="18" charset="0"/>
                <a:sym typeface="Verdana"/>
              </a:rPr>
              <a:t>Izdevumi par 2024. gada decembri tiks kompensēti 2025. gadā.</a:t>
            </a:r>
          </a:p>
        </p:txBody>
      </p:sp>
    </p:spTree>
    <p:extLst>
      <p:ext uri="{BB962C8B-B14F-4D97-AF65-F5344CB8AC3E}">
        <p14:creationId xmlns:p14="http://schemas.microsoft.com/office/powerpoint/2010/main" val="32448270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9C8C31C-C62E-4F06-995F-5C33698F0A6A}"/>
              </a:ext>
            </a:extLst>
          </p:cNvPr>
          <p:cNvSpPr>
            <a:spLocks noGrp="1"/>
          </p:cNvSpPr>
          <p:nvPr>
            <p:ph type="title"/>
          </p:nvPr>
        </p:nvSpPr>
        <p:spPr>
          <a:xfrm>
            <a:off x="2263537" y="376596"/>
            <a:ext cx="9376528" cy="1136009"/>
          </a:xfrm>
        </p:spPr>
        <p:txBody>
          <a:bodyPr/>
          <a:lstStyle/>
          <a:p>
            <a:pPr>
              <a:lnSpc>
                <a:spcPct val="107000"/>
              </a:lnSpc>
              <a:spcAft>
                <a:spcPts val="800"/>
              </a:spcAft>
            </a:pPr>
            <a:r>
              <a:rPr lang="lv-LV" sz="2400" b="1" dirty="0">
                <a:solidFill>
                  <a:schemeClr val="accent5">
                    <a:lumMod val="75000"/>
                  </a:schemeClr>
                </a:solidFill>
                <a:effectLst/>
                <a:latin typeface="Verdana" panose="020B0604030504040204" pitchFamily="34" charset="0"/>
                <a:ea typeface="Verdana" panose="020B0604030504040204" pitchFamily="34" charset="0"/>
                <a:cs typeface="Times New Roman" panose="02020603050405020304" pitchFamily="18" charset="0"/>
              </a:rPr>
              <a:t>Pašvaldību pieprasītā izdevumu kompensācija par izmitināšanas un ēdināšanas pakalpojumiem periodā no 2022.gada līdz 2024.gadam</a:t>
            </a:r>
            <a:endParaRPr lang="lv-LV" sz="2400" dirty="0">
              <a:solidFill>
                <a:schemeClr val="accent5">
                  <a:lumMod val="75000"/>
                </a:schemeClr>
              </a:solidFill>
              <a:latin typeface="Verdana" panose="020B0604030504040204" pitchFamily="34" charset="0"/>
              <a:ea typeface="Verdana" panose="020B0604030504040204" pitchFamily="34" charset="0"/>
            </a:endParaRPr>
          </a:p>
        </p:txBody>
      </p:sp>
      <p:sp>
        <p:nvSpPr>
          <p:cNvPr id="13316" name="Slide Number Placeholder 4"/>
          <p:cNvSpPr>
            <a:spLocks noGrp="1"/>
          </p:cNvSpPr>
          <p:nvPr>
            <p:ph type="sldNum"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38213" rtl="0" eaLnBrk="1" fontAlgn="base" latinLnBrk="0" hangingPunct="1">
              <a:lnSpc>
                <a:spcPct val="100000"/>
              </a:lnSpc>
              <a:spcBef>
                <a:spcPct val="0"/>
              </a:spcBef>
              <a:spcAft>
                <a:spcPct val="0"/>
              </a:spcAft>
              <a:buClrTx/>
              <a:buSzTx/>
              <a:buFontTx/>
              <a:buNone/>
              <a:tabLst/>
              <a:defRPr/>
            </a:pPr>
            <a:fld id="{1A266CB1-8F56-4AB3-ACE6-35068EC47EAC}" type="slidenum">
              <a:rPr kumimoji="0" lang="en-US" altLang="lv-LV" sz="1000" b="0" i="0" u="none" strike="noStrike" kern="1200" cap="none" spc="0" normalizeH="0" baseline="0" noProof="0" smtClean="0">
                <a:ln>
                  <a:noFill/>
                </a:ln>
                <a:solidFill>
                  <a:srgbClr val="898989"/>
                </a:solidFill>
                <a:effectLst/>
                <a:uLnTx/>
                <a:uFillTx/>
                <a:latin typeface="Verdana" panose="020B0604030504040204" pitchFamily="34" charset="0"/>
                <a:ea typeface="+mn-ea"/>
                <a:cs typeface="Arial" panose="020B0604020202020204" pitchFamily="34" charset="0"/>
                <a:sym typeface="Arial"/>
              </a:rPr>
              <a:pPr marL="0" marR="0" lvl="0" indent="0" algn="r" defTabSz="938213" rtl="0" eaLnBrk="1" fontAlgn="base" latinLnBrk="0" hangingPunct="1">
                <a:lnSpc>
                  <a:spcPct val="100000"/>
                </a:lnSpc>
                <a:spcBef>
                  <a:spcPct val="0"/>
                </a:spcBef>
                <a:spcAft>
                  <a:spcPct val="0"/>
                </a:spcAft>
                <a:buClrTx/>
                <a:buSzTx/>
                <a:buFontTx/>
                <a:buNone/>
                <a:tabLst/>
                <a:defRPr/>
              </a:pPr>
              <a:t>14</a:t>
            </a:fld>
            <a:endParaRPr kumimoji="0" lang="en-US" altLang="lv-LV" sz="1000" b="0" i="0" u="none" strike="noStrike" kern="1200" cap="none" spc="0" normalizeH="0" baseline="0" noProof="0">
              <a:ln>
                <a:noFill/>
              </a:ln>
              <a:solidFill>
                <a:srgbClr val="898989"/>
              </a:solidFill>
              <a:effectLst/>
              <a:uLnTx/>
              <a:uFillTx/>
              <a:latin typeface="Verdana" panose="020B0604030504040204" pitchFamily="34" charset="0"/>
              <a:ea typeface="+mn-ea"/>
              <a:cs typeface="Arial" panose="020B0604020202020204" pitchFamily="34" charset="0"/>
              <a:sym typeface="Arial"/>
            </a:endParaRPr>
          </a:p>
        </p:txBody>
      </p:sp>
      <p:pic>
        <p:nvPicPr>
          <p:cNvPr id="13317"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64513" y="-8809"/>
            <a:ext cx="1241359" cy="1426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6" name="Table 5">
            <a:extLst>
              <a:ext uri="{FF2B5EF4-FFF2-40B4-BE49-F238E27FC236}">
                <a16:creationId xmlns:a16="http://schemas.microsoft.com/office/drawing/2014/main" id="{5C2C67BE-84DF-8777-28F8-0983010BF7F7}"/>
              </a:ext>
            </a:extLst>
          </p:cNvPr>
          <p:cNvGraphicFramePr>
            <a:graphicFrameLocks noGrp="1"/>
          </p:cNvGraphicFramePr>
          <p:nvPr>
            <p:extLst>
              <p:ext uri="{D42A27DB-BD31-4B8C-83A1-F6EECF244321}">
                <p14:modId xmlns:p14="http://schemas.microsoft.com/office/powerpoint/2010/main" val="174982374"/>
              </p:ext>
            </p:extLst>
          </p:nvPr>
        </p:nvGraphicFramePr>
        <p:xfrm>
          <a:off x="2263537" y="1922555"/>
          <a:ext cx="9041351" cy="2498918"/>
        </p:xfrm>
        <a:graphic>
          <a:graphicData uri="http://schemas.openxmlformats.org/drawingml/2006/table">
            <a:tbl>
              <a:tblPr firstRow="1" firstCol="1" bandRow="1">
                <a:tableStyleId>{8E5E50B0-7A39-4D9E-ABC2-76059328DA78}</a:tableStyleId>
              </a:tblPr>
              <a:tblGrid>
                <a:gridCol w="1569646">
                  <a:extLst>
                    <a:ext uri="{9D8B030D-6E8A-4147-A177-3AD203B41FA5}">
                      <a16:colId xmlns:a16="http://schemas.microsoft.com/office/drawing/2014/main" val="2092848910"/>
                    </a:ext>
                  </a:extLst>
                </a:gridCol>
                <a:gridCol w="2461823">
                  <a:extLst>
                    <a:ext uri="{9D8B030D-6E8A-4147-A177-3AD203B41FA5}">
                      <a16:colId xmlns:a16="http://schemas.microsoft.com/office/drawing/2014/main" val="626472876"/>
                    </a:ext>
                  </a:extLst>
                </a:gridCol>
                <a:gridCol w="2461823">
                  <a:extLst>
                    <a:ext uri="{9D8B030D-6E8A-4147-A177-3AD203B41FA5}">
                      <a16:colId xmlns:a16="http://schemas.microsoft.com/office/drawing/2014/main" val="3452941984"/>
                    </a:ext>
                  </a:extLst>
                </a:gridCol>
                <a:gridCol w="2548059">
                  <a:extLst>
                    <a:ext uri="{9D8B030D-6E8A-4147-A177-3AD203B41FA5}">
                      <a16:colId xmlns:a16="http://schemas.microsoft.com/office/drawing/2014/main" val="3016883148"/>
                    </a:ext>
                  </a:extLst>
                </a:gridCol>
              </a:tblGrid>
              <a:tr h="685685">
                <a:tc>
                  <a:txBody>
                    <a:bodyPr/>
                    <a:lstStyle/>
                    <a:p>
                      <a:pPr marL="0" marR="0">
                        <a:lnSpc>
                          <a:spcPct val="107000"/>
                        </a:lnSpc>
                        <a:spcAft>
                          <a:spcPts val="800"/>
                        </a:spcAft>
                      </a:pPr>
                      <a:r>
                        <a:rPr lang="lv-LV" sz="2000" dirty="0">
                          <a:solidFill>
                            <a:schemeClr val="accent5">
                              <a:lumMod val="75000"/>
                            </a:schemeClr>
                          </a:solidFill>
                          <a:effectLst/>
                          <a:latin typeface="Times New Roman" panose="02020603050405020304" pitchFamily="18" charset="0"/>
                          <a:cs typeface="Times New Roman" panose="02020603050405020304" pitchFamily="18" charset="0"/>
                        </a:rPr>
                        <a:t>Gads</a:t>
                      </a:r>
                      <a:endParaRPr lang="lv-LV" sz="2000"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07000"/>
                        </a:lnSpc>
                        <a:spcAft>
                          <a:spcPts val="800"/>
                        </a:spcAft>
                      </a:pPr>
                      <a:r>
                        <a:rPr lang="lv-LV" sz="2000" dirty="0">
                          <a:solidFill>
                            <a:schemeClr val="accent5">
                              <a:lumMod val="75000"/>
                            </a:schemeClr>
                          </a:solidFill>
                          <a:effectLst/>
                          <a:latin typeface="Times New Roman" panose="02020603050405020304" pitchFamily="18" charset="0"/>
                          <a:cs typeface="Times New Roman" panose="02020603050405020304" pitchFamily="18" charset="0"/>
                        </a:rPr>
                        <a:t>Pašvaldību pieprasītie līdzekļi par izmitināšanu, </a:t>
                      </a:r>
                      <a:r>
                        <a:rPr lang="lv-LV" sz="2000" dirty="0" err="1">
                          <a:solidFill>
                            <a:schemeClr val="accent5">
                              <a:lumMod val="75000"/>
                            </a:schemeClr>
                          </a:solidFill>
                          <a:effectLst/>
                          <a:latin typeface="Times New Roman" panose="02020603050405020304" pitchFamily="18" charset="0"/>
                          <a:cs typeface="Times New Roman" panose="02020603050405020304" pitchFamily="18" charset="0"/>
                        </a:rPr>
                        <a:t>euro</a:t>
                      </a:r>
                      <a:endParaRPr lang="lv-LV" sz="2000"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07000"/>
                        </a:lnSpc>
                        <a:spcAft>
                          <a:spcPts val="800"/>
                        </a:spcAft>
                      </a:pPr>
                      <a:r>
                        <a:rPr lang="lv-LV" sz="2000">
                          <a:solidFill>
                            <a:schemeClr val="accent5">
                              <a:lumMod val="75000"/>
                            </a:schemeClr>
                          </a:solidFill>
                          <a:effectLst/>
                          <a:latin typeface="Times New Roman" panose="02020603050405020304" pitchFamily="18" charset="0"/>
                          <a:cs typeface="Times New Roman" panose="02020603050405020304" pitchFamily="18" charset="0"/>
                        </a:rPr>
                        <a:t>Pašvaldību pieprasītie līdzekļi par ēdināšanu, euro</a:t>
                      </a:r>
                      <a:endParaRPr lang="lv-LV" sz="200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07000"/>
                        </a:lnSpc>
                        <a:spcAft>
                          <a:spcPts val="800"/>
                        </a:spcAft>
                      </a:pPr>
                      <a:r>
                        <a:rPr lang="lv-LV" sz="2000">
                          <a:solidFill>
                            <a:schemeClr val="accent5">
                              <a:lumMod val="75000"/>
                            </a:schemeClr>
                          </a:solidFill>
                          <a:effectLst/>
                          <a:latin typeface="Times New Roman" panose="02020603050405020304" pitchFamily="18" charset="0"/>
                          <a:cs typeface="Times New Roman" panose="02020603050405020304" pitchFamily="18" charset="0"/>
                        </a:rPr>
                        <a:t>Pašvaldību pieprasītie līdzekļi par ēdināšanu un izmitināšanu kopā, euro</a:t>
                      </a:r>
                      <a:endParaRPr lang="lv-LV" sz="200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4033658057"/>
                  </a:ext>
                </a:extLst>
              </a:tr>
              <a:tr h="142875">
                <a:tc>
                  <a:txBody>
                    <a:bodyPr/>
                    <a:lstStyle/>
                    <a:p>
                      <a:pPr marL="0" marR="0">
                        <a:lnSpc>
                          <a:spcPct val="107000"/>
                        </a:lnSpc>
                        <a:spcAft>
                          <a:spcPts val="800"/>
                        </a:spcAft>
                      </a:pPr>
                      <a:r>
                        <a:rPr lang="lv-LV" sz="2000" dirty="0">
                          <a:solidFill>
                            <a:schemeClr val="accent5">
                              <a:lumMod val="75000"/>
                            </a:schemeClr>
                          </a:solidFill>
                          <a:effectLst/>
                          <a:latin typeface="Times New Roman" panose="02020603050405020304" pitchFamily="18" charset="0"/>
                          <a:cs typeface="Times New Roman" panose="02020603050405020304" pitchFamily="18" charset="0"/>
                        </a:rPr>
                        <a:t>2024.g.</a:t>
                      </a:r>
                      <a:endParaRPr lang="lv-LV" sz="2000"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r">
                        <a:lnSpc>
                          <a:spcPct val="107000"/>
                        </a:lnSpc>
                        <a:spcAft>
                          <a:spcPts val="800"/>
                        </a:spcAft>
                      </a:pPr>
                      <a:r>
                        <a:rPr lang="lv-LV" sz="2000" dirty="0">
                          <a:solidFill>
                            <a:schemeClr val="accent5">
                              <a:lumMod val="75000"/>
                            </a:schemeClr>
                          </a:solidFill>
                          <a:effectLst/>
                          <a:latin typeface="Times New Roman" panose="02020603050405020304" pitchFamily="18" charset="0"/>
                          <a:cs typeface="Times New Roman" panose="02020603050405020304" pitchFamily="18" charset="0"/>
                        </a:rPr>
                        <a:t>3 552 736,02</a:t>
                      </a:r>
                      <a:endParaRPr lang="lv-LV" sz="2000"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r">
                        <a:lnSpc>
                          <a:spcPct val="107000"/>
                        </a:lnSpc>
                        <a:spcAft>
                          <a:spcPts val="800"/>
                        </a:spcAft>
                      </a:pPr>
                      <a:r>
                        <a:rPr lang="lv-LV" sz="2000" dirty="0">
                          <a:solidFill>
                            <a:schemeClr val="accent5">
                              <a:lumMod val="75000"/>
                            </a:schemeClr>
                          </a:solidFill>
                          <a:effectLst/>
                          <a:latin typeface="Times New Roman" panose="02020603050405020304" pitchFamily="18" charset="0"/>
                          <a:cs typeface="Times New Roman" panose="02020603050405020304" pitchFamily="18" charset="0"/>
                        </a:rPr>
                        <a:t>423 632,20</a:t>
                      </a:r>
                      <a:endParaRPr lang="lv-LV" sz="2000"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r">
                        <a:lnSpc>
                          <a:spcPct val="107000"/>
                        </a:lnSpc>
                        <a:spcAft>
                          <a:spcPts val="800"/>
                        </a:spcAft>
                      </a:pPr>
                      <a:r>
                        <a:rPr lang="lv-LV" sz="2000" dirty="0">
                          <a:solidFill>
                            <a:schemeClr val="accent5">
                              <a:lumMod val="75000"/>
                            </a:schemeClr>
                          </a:solidFill>
                          <a:effectLst/>
                          <a:latin typeface="Times New Roman" panose="02020603050405020304" pitchFamily="18" charset="0"/>
                          <a:cs typeface="Times New Roman" panose="02020603050405020304" pitchFamily="18" charset="0"/>
                        </a:rPr>
                        <a:t>3 976 368,22</a:t>
                      </a:r>
                      <a:endParaRPr lang="lv-LV" sz="2000"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2960787369"/>
                  </a:ext>
                </a:extLst>
              </a:tr>
              <a:tr h="142875">
                <a:tc>
                  <a:txBody>
                    <a:bodyPr/>
                    <a:lstStyle/>
                    <a:p>
                      <a:pPr marL="0" marR="0">
                        <a:lnSpc>
                          <a:spcPct val="107000"/>
                        </a:lnSpc>
                        <a:spcAft>
                          <a:spcPts val="800"/>
                        </a:spcAft>
                      </a:pPr>
                      <a:r>
                        <a:rPr lang="lv-LV" sz="2000" dirty="0">
                          <a:solidFill>
                            <a:schemeClr val="accent5">
                              <a:lumMod val="75000"/>
                            </a:schemeClr>
                          </a:solidFill>
                          <a:effectLst/>
                          <a:latin typeface="Times New Roman" panose="02020603050405020304" pitchFamily="18" charset="0"/>
                          <a:cs typeface="Times New Roman" panose="02020603050405020304" pitchFamily="18" charset="0"/>
                        </a:rPr>
                        <a:t>2023.g.</a:t>
                      </a:r>
                      <a:endParaRPr lang="lv-LV" sz="2000"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r">
                        <a:lnSpc>
                          <a:spcPct val="107000"/>
                        </a:lnSpc>
                        <a:spcAft>
                          <a:spcPts val="800"/>
                        </a:spcAft>
                      </a:pPr>
                      <a:r>
                        <a:rPr lang="lv-LV" sz="2000" dirty="0">
                          <a:solidFill>
                            <a:schemeClr val="accent5">
                              <a:lumMod val="75000"/>
                            </a:schemeClr>
                          </a:solidFill>
                          <a:effectLst/>
                          <a:latin typeface="Times New Roman" panose="02020603050405020304" pitchFamily="18" charset="0"/>
                          <a:cs typeface="Times New Roman" panose="02020603050405020304" pitchFamily="18" charset="0"/>
                        </a:rPr>
                        <a:t>4 501 185,40</a:t>
                      </a:r>
                      <a:endParaRPr lang="lv-LV" sz="2000"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r">
                        <a:lnSpc>
                          <a:spcPct val="107000"/>
                        </a:lnSpc>
                        <a:spcAft>
                          <a:spcPts val="800"/>
                        </a:spcAft>
                      </a:pPr>
                      <a:r>
                        <a:rPr lang="lv-LV" sz="2000" dirty="0">
                          <a:solidFill>
                            <a:schemeClr val="accent5">
                              <a:lumMod val="75000"/>
                            </a:schemeClr>
                          </a:solidFill>
                          <a:effectLst/>
                          <a:latin typeface="Times New Roman" panose="02020603050405020304" pitchFamily="18" charset="0"/>
                          <a:cs typeface="Times New Roman" panose="02020603050405020304" pitchFamily="18" charset="0"/>
                        </a:rPr>
                        <a:t>648 829,26</a:t>
                      </a:r>
                      <a:endParaRPr lang="lv-LV" sz="2000"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r">
                        <a:lnSpc>
                          <a:spcPct val="107000"/>
                        </a:lnSpc>
                        <a:spcAft>
                          <a:spcPts val="800"/>
                        </a:spcAft>
                      </a:pPr>
                      <a:r>
                        <a:rPr lang="lv-LV" sz="2000" dirty="0">
                          <a:solidFill>
                            <a:schemeClr val="accent5">
                              <a:lumMod val="75000"/>
                            </a:schemeClr>
                          </a:solidFill>
                          <a:effectLst/>
                          <a:latin typeface="Times New Roman" panose="02020603050405020304" pitchFamily="18" charset="0"/>
                          <a:cs typeface="Times New Roman" panose="02020603050405020304" pitchFamily="18" charset="0"/>
                        </a:rPr>
                        <a:t>5 150 014,66</a:t>
                      </a:r>
                      <a:endParaRPr lang="lv-LV" sz="2000"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50605003"/>
                  </a:ext>
                </a:extLst>
              </a:tr>
              <a:tr h="142875">
                <a:tc>
                  <a:txBody>
                    <a:bodyPr/>
                    <a:lstStyle/>
                    <a:p>
                      <a:pPr marL="0" marR="0">
                        <a:lnSpc>
                          <a:spcPct val="107000"/>
                        </a:lnSpc>
                        <a:spcAft>
                          <a:spcPts val="800"/>
                        </a:spcAft>
                      </a:pPr>
                      <a:r>
                        <a:rPr lang="lv-LV" sz="2000" dirty="0">
                          <a:solidFill>
                            <a:schemeClr val="accent5">
                              <a:lumMod val="75000"/>
                            </a:schemeClr>
                          </a:solidFill>
                          <a:effectLst/>
                          <a:latin typeface="Times New Roman" panose="02020603050405020304" pitchFamily="18" charset="0"/>
                          <a:cs typeface="Times New Roman" panose="02020603050405020304" pitchFamily="18" charset="0"/>
                        </a:rPr>
                        <a:t>2022.g.</a:t>
                      </a:r>
                      <a:endParaRPr lang="lv-LV" sz="2000"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r">
                        <a:lnSpc>
                          <a:spcPct val="107000"/>
                        </a:lnSpc>
                        <a:spcAft>
                          <a:spcPts val="800"/>
                        </a:spcAft>
                      </a:pPr>
                      <a:r>
                        <a:rPr lang="lv-LV" sz="2000" dirty="0">
                          <a:solidFill>
                            <a:schemeClr val="accent5">
                              <a:lumMod val="75000"/>
                            </a:schemeClr>
                          </a:solidFill>
                          <a:effectLst/>
                          <a:latin typeface="Times New Roman" panose="02020603050405020304" pitchFamily="18" charset="0"/>
                          <a:cs typeface="Times New Roman" panose="02020603050405020304" pitchFamily="18" charset="0"/>
                        </a:rPr>
                        <a:t>13 302 852,32</a:t>
                      </a:r>
                      <a:endParaRPr lang="lv-LV" sz="2000"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r">
                        <a:lnSpc>
                          <a:spcPct val="107000"/>
                        </a:lnSpc>
                        <a:spcAft>
                          <a:spcPts val="800"/>
                        </a:spcAft>
                      </a:pPr>
                      <a:r>
                        <a:rPr lang="lv-LV" sz="2000" dirty="0">
                          <a:solidFill>
                            <a:schemeClr val="accent5">
                              <a:lumMod val="75000"/>
                            </a:schemeClr>
                          </a:solidFill>
                          <a:effectLst/>
                          <a:latin typeface="Times New Roman" panose="02020603050405020304" pitchFamily="18" charset="0"/>
                          <a:cs typeface="Times New Roman" panose="02020603050405020304" pitchFamily="18" charset="0"/>
                        </a:rPr>
                        <a:t>10 002 518,54</a:t>
                      </a:r>
                      <a:endParaRPr lang="lv-LV" sz="2000"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r">
                        <a:lnSpc>
                          <a:spcPct val="107000"/>
                        </a:lnSpc>
                        <a:spcAft>
                          <a:spcPts val="800"/>
                        </a:spcAft>
                      </a:pPr>
                      <a:r>
                        <a:rPr lang="lv-LV" sz="2000" dirty="0">
                          <a:solidFill>
                            <a:schemeClr val="accent5">
                              <a:lumMod val="75000"/>
                            </a:schemeClr>
                          </a:solidFill>
                          <a:effectLst/>
                          <a:latin typeface="Times New Roman" panose="02020603050405020304" pitchFamily="18" charset="0"/>
                          <a:cs typeface="Times New Roman" panose="02020603050405020304" pitchFamily="18" charset="0"/>
                        </a:rPr>
                        <a:t>23 305 370,86</a:t>
                      </a:r>
                      <a:endParaRPr lang="lv-LV" sz="2000"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3938885724"/>
                  </a:ext>
                </a:extLst>
              </a:tr>
              <a:tr h="142875">
                <a:tc>
                  <a:txBody>
                    <a:bodyPr/>
                    <a:lstStyle/>
                    <a:p>
                      <a:pPr marL="0" marR="0">
                        <a:lnSpc>
                          <a:spcPct val="107000"/>
                        </a:lnSpc>
                        <a:spcAft>
                          <a:spcPts val="800"/>
                        </a:spcAft>
                      </a:pPr>
                      <a:r>
                        <a:rPr lang="lv-LV" sz="2000" b="1" dirty="0">
                          <a:solidFill>
                            <a:schemeClr val="accent5">
                              <a:lumMod val="75000"/>
                            </a:schemeClr>
                          </a:solidFill>
                          <a:effectLst/>
                          <a:latin typeface="Times New Roman" panose="02020603050405020304" pitchFamily="18" charset="0"/>
                          <a:cs typeface="Times New Roman" panose="02020603050405020304" pitchFamily="18" charset="0"/>
                        </a:rPr>
                        <a:t>Kopā</a:t>
                      </a:r>
                      <a:endParaRPr lang="lv-LV" sz="2000" b="1"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r">
                        <a:lnSpc>
                          <a:spcPct val="107000"/>
                        </a:lnSpc>
                        <a:spcAft>
                          <a:spcPts val="800"/>
                        </a:spcAft>
                      </a:pPr>
                      <a:r>
                        <a:rPr lang="lv-LV" sz="2000" b="1" dirty="0">
                          <a:solidFill>
                            <a:schemeClr val="accent5">
                              <a:lumMod val="75000"/>
                            </a:schemeClr>
                          </a:solidFill>
                          <a:effectLst/>
                          <a:latin typeface="Times New Roman" panose="02020603050405020304" pitchFamily="18" charset="0"/>
                          <a:cs typeface="Times New Roman" panose="02020603050405020304" pitchFamily="18" charset="0"/>
                        </a:rPr>
                        <a:t>21 356 773,74</a:t>
                      </a:r>
                      <a:endParaRPr lang="lv-LV" sz="2000" b="1"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r">
                        <a:lnSpc>
                          <a:spcPct val="107000"/>
                        </a:lnSpc>
                        <a:spcAft>
                          <a:spcPts val="800"/>
                        </a:spcAft>
                      </a:pPr>
                      <a:r>
                        <a:rPr lang="lv-LV" sz="2000" b="1" dirty="0">
                          <a:solidFill>
                            <a:schemeClr val="accent5">
                              <a:lumMod val="75000"/>
                            </a:schemeClr>
                          </a:solidFill>
                          <a:effectLst/>
                          <a:latin typeface="Times New Roman" panose="02020603050405020304" pitchFamily="18" charset="0"/>
                          <a:cs typeface="Times New Roman" panose="02020603050405020304" pitchFamily="18" charset="0"/>
                        </a:rPr>
                        <a:t>11 074 980,00</a:t>
                      </a:r>
                      <a:endParaRPr lang="lv-LV" sz="2000" b="1"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r">
                        <a:lnSpc>
                          <a:spcPct val="107000"/>
                        </a:lnSpc>
                        <a:spcAft>
                          <a:spcPts val="800"/>
                        </a:spcAft>
                      </a:pPr>
                      <a:r>
                        <a:rPr lang="lv-LV" sz="2000" b="1" dirty="0">
                          <a:solidFill>
                            <a:schemeClr val="accent5">
                              <a:lumMod val="75000"/>
                            </a:schemeClr>
                          </a:solidFill>
                          <a:effectLst/>
                          <a:latin typeface="Times New Roman" panose="02020603050405020304" pitchFamily="18" charset="0"/>
                          <a:cs typeface="Times New Roman" panose="02020603050405020304" pitchFamily="18" charset="0"/>
                        </a:rPr>
                        <a:t>32 431 753,74</a:t>
                      </a:r>
                      <a:endParaRPr lang="lv-LV" sz="2000" b="1"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886261174"/>
                  </a:ext>
                </a:extLst>
              </a:tr>
            </a:tbl>
          </a:graphicData>
        </a:graphic>
      </p:graphicFrame>
      <p:sp>
        <p:nvSpPr>
          <p:cNvPr id="7" name="Rectangle 1">
            <a:extLst>
              <a:ext uri="{FF2B5EF4-FFF2-40B4-BE49-F238E27FC236}">
                <a16:creationId xmlns:a16="http://schemas.microsoft.com/office/drawing/2014/main" id="{4508621A-B42F-0C65-6634-E91022918BC8}"/>
              </a:ext>
            </a:extLst>
          </p:cNvPr>
          <p:cNvSpPr>
            <a:spLocks noChangeArrowheads="1"/>
          </p:cNvSpPr>
          <p:nvPr/>
        </p:nvSpPr>
        <p:spPr bwMode="auto">
          <a:xfrm>
            <a:off x="2348032" y="4475520"/>
            <a:ext cx="1078832"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lv-LV" altLang="lv-LV" sz="10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Avots: EM dati</a:t>
            </a:r>
            <a:endParaRPr kumimoji="0" lang="lv-LV" altLang="lv-LV" sz="10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4858742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D16AC8D-66AB-49C6-8471-FB932C54E9AC}"/>
              </a:ext>
            </a:extLst>
          </p:cNvPr>
          <p:cNvSpPr>
            <a:spLocks noGrp="1"/>
          </p:cNvSpPr>
          <p:nvPr>
            <p:ph type="title"/>
          </p:nvPr>
        </p:nvSpPr>
        <p:spPr>
          <a:xfrm>
            <a:off x="399932" y="1672281"/>
            <a:ext cx="2335030" cy="3890319"/>
          </a:xfrm>
        </p:spPr>
        <p:txBody>
          <a:bodyPr/>
          <a:lstStyle/>
          <a:p>
            <a:r>
              <a:rPr lang="lv-LV" sz="2000" b="1" dirty="0">
                <a:solidFill>
                  <a:schemeClr val="accent5">
                    <a:lumMod val="75000"/>
                  </a:schemeClr>
                </a:solidFill>
                <a:effectLst/>
                <a:latin typeface="Verdana" panose="020B0604030504040204" pitchFamily="34" charset="0"/>
                <a:ea typeface="Verdana" panose="020B0604030504040204" pitchFamily="34" charset="0"/>
                <a:cs typeface="Times New Roman" panose="02020603050405020304" pitchFamily="18" charset="0"/>
              </a:rPr>
              <a:t>Pašvaldību pieprasītās izmitināšanas un ēdināšanas pakalpojumu izdevumu kompensācijas dinamika 2024. gadā pa mēnešiem, </a:t>
            </a:r>
            <a:r>
              <a:rPr lang="lv-LV" sz="2000" b="1" i="1" dirty="0">
                <a:solidFill>
                  <a:schemeClr val="accent5">
                    <a:lumMod val="75000"/>
                  </a:schemeClr>
                </a:solidFill>
                <a:effectLst/>
                <a:latin typeface="Verdana" panose="020B0604030504040204" pitchFamily="34" charset="0"/>
                <a:ea typeface="Verdana" panose="020B0604030504040204" pitchFamily="34" charset="0"/>
                <a:cs typeface="Times New Roman" panose="02020603050405020304" pitchFamily="18" charset="0"/>
              </a:rPr>
              <a:t>tūkst. </a:t>
            </a:r>
            <a:r>
              <a:rPr lang="lv-LV" sz="2000" b="1" i="1" dirty="0" err="1">
                <a:solidFill>
                  <a:schemeClr val="accent5">
                    <a:lumMod val="75000"/>
                  </a:schemeClr>
                </a:solidFill>
                <a:effectLst/>
                <a:latin typeface="Verdana" panose="020B0604030504040204" pitchFamily="34" charset="0"/>
                <a:ea typeface="Verdana" panose="020B0604030504040204" pitchFamily="34" charset="0"/>
                <a:cs typeface="Times New Roman" panose="02020603050405020304" pitchFamily="18" charset="0"/>
              </a:rPr>
              <a:t>euro</a:t>
            </a:r>
            <a:endParaRPr lang="lv-LV" sz="2000" dirty="0"/>
          </a:p>
        </p:txBody>
      </p:sp>
      <p:sp>
        <p:nvSpPr>
          <p:cNvPr id="13316" name="Slide Number Placeholder 4"/>
          <p:cNvSpPr>
            <a:spLocks noGrp="1"/>
          </p:cNvSpPr>
          <p:nvPr>
            <p:ph type="sldNum"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38213" rtl="0" eaLnBrk="1" fontAlgn="base" latinLnBrk="0" hangingPunct="1">
              <a:lnSpc>
                <a:spcPct val="100000"/>
              </a:lnSpc>
              <a:spcBef>
                <a:spcPct val="0"/>
              </a:spcBef>
              <a:spcAft>
                <a:spcPct val="0"/>
              </a:spcAft>
              <a:buClrTx/>
              <a:buSzTx/>
              <a:buFontTx/>
              <a:buNone/>
              <a:tabLst/>
              <a:defRPr/>
            </a:pPr>
            <a:fld id="{1A266CB1-8F56-4AB3-ACE6-35068EC47EAC}" type="slidenum">
              <a:rPr kumimoji="0" lang="en-US" altLang="lv-LV" sz="1000" b="0" i="0" u="none" strike="noStrike" kern="1200" cap="none" spc="0" normalizeH="0" baseline="0" noProof="0" smtClean="0">
                <a:ln>
                  <a:noFill/>
                </a:ln>
                <a:solidFill>
                  <a:srgbClr val="898989"/>
                </a:solidFill>
                <a:effectLst/>
                <a:uLnTx/>
                <a:uFillTx/>
                <a:latin typeface="Verdana" panose="020B0604030504040204" pitchFamily="34" charset="0"/>
                <a:ea typeface="+mn-ea"/>
                <a:cs typeface="Arial" panose="020B0604020202020204" pitchFamily="34" charset="0"/>
                <a:sym typeface="Arial"/>
              </a:rPr>
              <a:pPr marL="0" marR="0" lvl="0" indent="0" algn="r" defTabSz="938213" rtl="0" eaLnBrk="1" fontAlgn="base" latinLnBrk="0" hangingPunct="1">
                <a:lnSpc>
                  <a:spcPct val="100000"/>
                </a:lnSpc>
                <a:spcBef>
                  <a:spcPct val="0"/>
                </a:spcBef>
                <a:spcAft>
                  <a:spcPct val="0"/>
                </a:spcAft>
                <a:buClrTx/>
                <a:buSzTx/>
                <a:buFontTx/>
                <a:buNone/>
                <a:tabLst/>
                <a:defRPr/>
              </a:pPr>
              <a:t>15</a:t>
            </a:fld>
            <a:endParaRPr kumimoji="0" lang="en-US" altLang="lv-LV" sz="1000" b="0" i="0" u="none" strike="noStrike" kern="1200" cap="none" spc="0" normalizeH="0" baseline="0" noProof="0">
              <a:ln>
                <a:noFill/>
              </a:ln>
              <a:solidFill>
                <a:srgbClr val="898989"/>
              </a:solidFill>
              <a:effectLst/>
              <a:uLnTx/>
              <a:uFillTx/>
              <a:latin typeface="Verdana" panose="020B0604030504040204" pitchFamily="34" charset="0"/>
              <a:ea typeface="+mn-ea"/>
              <a:cs typeface="Arial" panose="020B0604020202020204" pitchFamily="34" charset="0"/>
              <a:sym typeface="Arial"/>
            </a:endParaRPr>
          </a:p>
        </p:txBody>
      </p:sp>
      <p:pic>
        <p:nvPicPr>
          <p:cNvPr id="13317"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64513" y="0"/>
            <a:ext cx="1241359" cy="1426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a:extLst>
              <a:ext uri="{FF2B5EF4-FFF2-40B4-BE49-F238E27FC236}">
                <a16:creationId xmlns:a16="http://schemas.microsoft.com/office/drawing/2014/main" id="{793B8FE9-889A-660A-89C0-5262088AE772}"/>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133407" y="283382"/>
            <a:ext cx="7753935" cy="5090623"/>
          </a:xfrm>
          <a:prstGeom prst="rect">
            <a:avLst/>
          </a:prstGeom>
          <a:noFill/>
          <a:ln>
            <a:noFill/>
          </a:ln>
        </p:spPr>
      </p:pic>
    </p:spTree>
    <p:extLst>
      <p:ext uri="{BB962C8B-B14F-4D97-AF65-F5344CB8AC3E}">
        <p14:creationId xmlns:p14="http://schemas.microsoft.com/office/powerpoint/2010/main" val="9502547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3A95A0-0825-4FBF-866C-1CD69453C23A}"/>
              </a:ext>
            </a:extLst>
          </p:cNvPr>
          <p:cNvSpPr>
            <a:spLocks noGrp="1"/>
          </p:cNvSpPr>
          <p:nvPr>
            <p:ph type="title"/>
          </p:nvPr>
        </p:nvSpPr>
        <p:spPr>
          <a:xfrm>
            <a:off x="304800" y="1493837"/>
            <a:ext cx="2174789" cy="4862513"/>
          </a:xfrm>
        </p:spPr>
        <p:txBody>
          <a:bodyPr/>
          <a:lstStyle/>
          <a:p>
            <a:pPr>
              <a:lnSpc>
                <a:spcPct val="107000"/>
              </a:lnSpc>
              <a:spcAft>
                <a:spcPts val="800"/>
              </a:spcAft>
            </a:pPr>
            <a:r>
              <a:rPr lang="lv-LV" sz="2000" b="1" dirty="0">
                <a:solidFill>
                  <a:schemeClr val="accent5">
                    <a:lumMod val="75000"/>
                  </a:schemeClr>
                </a:solidFill>
                <a:effectLst/>
                <a:latin typeface="Verdana" panose="020B0604030504040204" pitchFamily="34" charset="0"/>
                <a:ea typeface="Verdana" panose="020B0604030504040204" pitchFamily="34" charset="0"/>
                <a:cs typeface="Times New Roman" panose="02020603050405020304" pitchFamily="18" charset="0"/>
              </a:rPr>
              <a:t>Pašvaldību pieprasītā izdevumu kompensācija dažādiem izmitināšanas veidiem </a:t>
            </a:r>
            <a:br>
              <a:rPr lang="lv-LV" sz="2000" dirty="0">
                <a:solidFill>
                  <a:schemeClr val="accent5">
                    <a:lumMod val="75000"/>
                  </a:schemeClr>
                </a:solidFill>
                <a:effectLst/>
                <a:latin typeface="Verdana" panose="020B0604030504040204" pitchFamily="34" charset="0"/>
                <a:ea typeface="Verdana" panose="020B0604030504040204" pitchFamily="34" charset="0"/>
                <a:cs typeface="Times New Roman" panose="02020603050405020304" pitchFamily="18" charset="0"/>
              </a:rPr>
            </a:br>
            <a:r>
              <a:rPr lang="lv-LV" sz="2000" b="1" dirty="0">
                <a:solidFill>
                  <a:schemeClr val="accent5">
                    <a:lumMod val="75000"/>
                  </a:schemeClr>
                </a:solidFill>
                <a:effectLst/>
                <a:latin typeface="Verdana" panose="020B0604030504040204" pitchFamily="34" charset="0"/>
                <a:ea typeface="Verdana" panose="020B0604030504040204" pitchFamily="34" charset="0"/>
                <a:cs typeface="Times New Roman" panose="02020603050405020304" pitchFamily="18" charset="0"/>
              </a:rPr>
              <a:t>2024. gadā pa mēnešiem, tūkst. </a:t>
            </a:r>
            <a:r>
              <a:rPr lang="lv-LV" sz="2000" b="1" i="1" dirty="0" err="1">
                <a:solidFill>
                  <a:schemeClr val="accent5">
                    <a:lumMod val="75000"/>
                  </a:schemeClr>
                </a:solidFill>
                <a:effectLst/>
                <a:latin typeface="Verdana" panose="020B0604030504040204" pitchFamily="34" charset="0"/>
                <a:ea typeface="Verdana" panose="020B0604030504040204" pitchFamily="34" charset="0"/>
                <a:cs typeface="Times New Roman" panose="02020603050405020304" pitchFamily="18" charset="0"/>
              </a:rPr>
              <a:t>euro</a:t>
            </a:r>
            <a:endParaRPr lang="lv-LV" dirty="0"/>
          </a:p>
        </p:txBody>
      </p:sp>
      <p:sp>
        <p:nvSpPr>
          <p:cNvPr id="13316" name="Slide Number Placeholder 4"/>
          <p:cNvSpPr>
            <a:spLocks noGrp="1"/>
          </p:cNvSpPr>
          <p:nvPr>
            <p:ph type="sldNum"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38213" rtl="0" eaLnBrk="1" fontAlgn="base" latinLnBrk="0" hangingPunct="1">
              <a:lnSpc>
                <a:spcPct val="100000"/>
              </a:lnSpc>
              <a:spcBef>
                <a:spcPct val="0"/>
              </a:spcBef>
              <a:spcAft>
                <a:spcPct val="0"/>
              </a:spcAft>
              <a:buClrTx/>
              <a:buSzTx/>
              <a:buFontTx/>
              <a:buNone/>
              <a:tabLst/>
              <a:defRPr/>
            </a:pPr>
            <a:fld id="{1A266CB1-8F56-4AB3-ACE6-35068EC47EAC}" type="slidenum">
              <a:rPr kumimoji="0" lang="en-US" altLang="lv-LV" sz="1000" b="0" i="0" u="none" strike="noStrike" kern="1200" cap="none" spc="0" normalizeH="0" baseline="0" noProof="0" smtClean="0">
                <a:ln>
                  <a:noFill/>
                </a:ln>
                <a:solidFill>
                  <a:srgbClr val="898989"/>
                </a:solidFill>
                <a:effectLst/>
                <a:uLnTx/>
                <a:uFillTx/>
                <a:latin typeface="Verdana" panose="020B0604030504040204" pitchFamily="34" charset="0"/>
                <a:ea typeface="+mn-ea"/>
                <a:cs typeface="Arial" panose="020B0604020202020204" pitchFamily="34" charset="0"/>
                <a:sym typeface="Arial"/>
              </a:rPr>
              <a:pPr marL="0" marR="0" lvl="0" indent="0" algn="r" defTabSz="938213" rtl="0" eaLnBrk="1" fontAlgn="base" latinLnBrk="0" hangingPunct="1">
                <a:lnSpc>
                  <a:spcPct val="100000"/>
                </a:lnSpc>
                <a:spcBef>
                  <a:spcPct val="0"/>
                </a:spcBef>
                <a:spcAft>
                  <a:spcPct val="0"/>
                </a:spcAft>
                <a:buClrTx/>
                <a:buSzTx/>
                <a:buFontTx/>
                <a:buNone/>
                <a:tabLst/>
                <a:defRPr/>
              </a:pPr>
              <a:t>16</a:t>
            </a:fld>
            <a:endParaRPr kumimoji="0" lang="en-US" altLang="lv-LV" sz="1000" b="0" i="0" u="none" strike="noStrike" kern="1200" cap="none" spc="0" normalizeH="0" baseline="0" noProof="0">
              <a:ln>
                <a:noFill/>
              </a:ln>
              <a:solidFill>
                <a:srgbClr val="898989"/>
              </a:solidFill>
              <a:effectLst/>
              <a:uLnTx/>
              <a:uFillTx/>
              <a:latin typeface="Verdana" panose="020B0604030504040204" pitchFamily="34" charset="0"/>
              <a:ea typeface="+mn-ea"/>
              <a:cs typeface="Arial" panose="020B0604020202020204" pitchFamily="34" charset="0"/>
              <a:sym typeface="Arial"/>
            </a:endParaRPr>
          </a:p>
        </p:txBody>
      </p:sp>
      <p:pic>
        <p:nvPicPr>
          <p:cNvPr id="13317"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64513" y="0"/>
            <a:ext cx="1241359" cy="1426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a:extLst>
              <a:ext uri="{FF2B5EF4-FFF2-40B4-BE49-F238E27FC236}">
                <a16:creationId xmlns:a16="http://schemas.microsoft.com/office/drawing/2014/main" id="{CC4D2AA7-42D0-CF09-8B98-07D9120038ED}"/>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939415" y="311021"/>
            <a:ext cx="7905198" cy="5190619"/>
          </a:xfrm>
          <a:prstGeom prst="rect">
            <a:avLst/>
          </a:prstGeom>
          <a:noFill/>
          <a:ln>
            <a:noFill/>
          </a:ln>
        </p:spPr>
      </p:pic>
    </p:spTree>
    <p:extLst>
      <p:ext uri="{BB962C8B-B14F-4D97-AF65-F5344CB8AC3E}">
        <p14:creationId xmlns:p14="http://schemas.microsoft.com/office/powerpoint/2010/main" val="26556952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Placeholder 2"/>
          <p:cNvSpPr>
            <a:spLocks noGrp="1"/>
          </p:cNvSpPr>
          <p:nvPr>
            <p:ph type="body" sz="quarter" idx="10"/>
          </p:nvPr>
        </p:nvSpPr>
        <p:spPr>
          <a:xfrm>
            <a:off x="339969" y="1547448"/>
            <a:ext cx="2658604" cy="3877408"/>
          </a:xfrm>
        </p:spPr>
        <p:txBody>
          <a:bodyPr>
            <a:noAutofit/>
          </a:bodyPr>
          <a:lstStyle/>
          <a:p>
            <a:pPr algn="ctr">
              <a:lnSpc>
                <a:spcPct val="120000"/>
              </a:lnSpc>
              <a:spcAft>
                <a:spcPts val="800"/>
              </a:spcAft>
            </a:pPr>
            <a:r>
              <a:rPr lang="lv-LV" sz="1600" b="1" dirty="0">
                <a:solidFill>
                  <a:schemeClr val="accent5">
                    <a:lumMod val="75000"/>
                  </a:schemeClr>
                </a:solidFill>
                <a:effectLst/>
                <a:cs typeface="Times New Roman" panose="02020603050405020304" pitchFamily="18" charset="0"/>
              </a:rPr>
              <a:t>Pašvaldību pieprasītā izdevumu kompensācija izmitināšanai (</a:t>
            </a:r>
            <a:r>
              <a:rPr lang="lv-LV" sz="1600" b="1" dirty="0" err="1">
                <a:solidFill>
                  <a:schemeClr val="accent5">
                    <a:lumMod val="75000"/>
                  </a:schemeClr>
                </a:solidFill>
                <a:effectLst/>
                <a:cs typeface="Times New Roman" panose="02020603050405020304" pitchFamily="18" charset="0"/>
              </a:rPr>
              <a:t>tūkst.</a:t>
            </a:r>
            <a:r>
              <a:rPr lang="lv-LV" sz="1600" b="1" i="1" dirty="0" err="1">
                <a:solidFill>
                  <a:schemeClr val="accent5">
                    <a:lumMod val="75000"/>
                  </a:schemeClr>
                </a:solidFill>
                <a:effectLst/>
                <a:cs typeface="Times New Roman" panose="02020603050405020304" pitchFamily="18" charset="0"/>
              </a:rPr>
              <a:t>euro</a:t>
            </a:r>
            <a:r>
              <a:rPr lang="lv-LV" sz="1600" b="1" dirty="0">
                <a:solidFill>
                  <a:schemeClr val="accent5">
                    <a:lumMod val="75000"/>
                  </a:schemeClr>
                </a:solidFill>
                <a:effectLst/>
                <a:cs typeface="Times New Roman" panose="02020603050405020304" pitchFamily="18" charset="0"/>
              </a:rPr>
              <a:t>) un vidējās izmitināšanas izmaksas (</a:t>
            </a:r>
            <a:r>
              <a:rPr lang="lv-LV" sz="1600" b="1" i="1" dirty="0" err="1">
                <a:solidFill>
                  <a:schemeClr val="accent5">
                    <a:lumMod val="75000"/>
                  </a:schemeClr>
                </a:solidFill>
                <a:effectLst/>
                <a:cs typeface="Times New Roman" panose="02020603050405020304" pitchFamily="18" charset="0"/>
              </a:rPr>
              <a:t>euro</a:t>
            </a:r>
            <a:r>
              <a:rPr lang="lv-LV" sz="1600" b="1" dirty="0">
                <a:solidFill>
                  <a:schemeClr val="accent5">
                    <a:lumMod val="75000"/>
                  </a:schemeClr>
                </a:solidFill>
                <a:effectLst/>
                <a:cs typeface="Times New Roman" panose="02020603050405020304" pitchFamily="18" charset="0"/>
              </a:rPr>
              <a:t>) tūristu mītnēs un</a:t>
            </a:r>
            <a:r>
              <a:rPr lang="lv-LV" sz="1600" dirty="0">
                <a:solidFill>
                  <a:schemeClr val="accent5">
                    <a:lumMod val="75000"/>
                  </a:schemeClr>
                </a:solidFill>
                <a:effectLst/>
                <a:cs typeface="Times New Roman" panose="02020603050405020304" pitchFamily="18" charset="0"/>
              </a:rPr>
              <a:t> </a:t>
            </a:r>
            <a:r>
              <a:rPr lang="lv-LV" sz="1600" b="1" dirty="0">
                <a:solidFill>
                  <a:schemeClr val="accent5">
                    <a:lumMod val="75000"/>
                  </a:schemeClr>
                </a:solidFill>
                <a:effectLst/>
                <a:cs typeface="Times New Roman" panose="02020603050405020304" pitchFamily="18" charset="0"/>
              </a:rPr>
              <a:t>pašvaldības īpašumā esošās izmitināšanas vietās 2024. gadā pa mēnešiem</a:t>
            </a:r>
            <a:endParaRPr lang="lv-LV" sz="1600" dirty="0">
              <a:solidFill>
                <a:schemeClr val="accent5">
                  <a:lumMod val="75000"/>
                </a:schemeClr>
              </a:solidFill>
              <a:effectLst/>
              <a:cs typeface="Times New Roman" panose="02020603050405020304" pitchFamily="18" charset="0"/>
            </a:endParaRPr>
          </a:p>
        </p:txBody>
      </p:sp>
      <p:sp>
        <p:nvSpPr>
          <p:cNvPr id="13316" name="Slide Number Placeholder 4"/>
          <p:cNvSpPr>
            <a:spLocks noGrp="1"/>
          </p:cNvSpPr>
          <p:nvPr>
            <p:ph type="sldNum" sz="quarter" idx="13"/>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38213" rtl="0" eaLnBrk="1" fontAlgn="base" latinLnBrk="0" hangingPunct="1">
              <a:lnSpc>
                <a:spcPct val="100000"/>
              </a:lnSpc>
              <a:spcBef>
                <a:spcPct val="0"/>
              </a:spcBef>
              <a:spcAft>
                <a:spcPct val="0"/>
              </a:spcAft>
              <a:buClrTx/>
              <a:buSzTx/>
              <a:buFontTx/>
              <a:buNone/>
              <a:tabLst/>
              <a:defRPr/>
            </a:pPr>
            <a:fld id="{1A266CB1-8F56-4AB3-ACE6-35068EC47EAC}" type="slidenum">
              <a:rPr kumimoji="0" lang="en-US" altLang="lv-LV" sz="1000" b="0" i="0" u="none" strike="noStrike" kern="1200" cap="none" spc="0" normalizeH="0" baseline="0" noProof="0" smtClean="0">
                <a:ln>
                  <a:noFill/>
                </a:ln>
                <a:solidFill>
                  <a:srgbClr val="898989"/>
                </a:solidFill>
                <a:effectLst/>
                <a:uLnTx/>
                <a:uFillTx/>
                <a:latin typeface="Verdana" panose="020B0604030504040204" pitchFamily="34" charset="0"/>
                <a:ea typeface="+mn-ea"/>
                <a:cs typeface="Arial" panose="020B0604020202020204" pitchFamily="34" charset="0"/>
                <a:sym typeface="Arial"/>
              </a:rPr>
              <a:pPr marL="0" marR="0" lvl="0" indent="0" algn="r" defTabSz="938213" rtl="0" eaLnBrk="1" fontAlgn="base" latinLnBrk="0" hangingPunct="1">
                <a:lnSpc>
                  <a:spcPct val="100000"/>
                </a:lnSpc>
                <a:spcBef>
                  <a:spcPct val="0"/>
                </a:spcBef>
                <a:spcAft>
                  <a:spcPct val="0"/>
                </a:spcAft>
                <a:buClrTx/>
                <a:buSzTx/>
                <a:buFontTx/>
                <a:buNone/>
                <a:tabLst/>
                <a:defRPr/>
              </a:pPr>
              <a:t>17</a:t>
            </a:fld>
            <a:endParaRPr kumimoji="0" lang="en-US" altLang="lv-LV" sz="1000" b="0" i="0" u="none" strike="noStrike" kern="1200" cap="none" spc="0" normalizeH="0" baseline="0" noProof="0">
              <a:ln>
                <a:noFill/>
              </a:ln>
              <a:solidFill>
                <a:srgbClr val="898989"/>
              </a:solidFill>
              <a:effectLst/>
              <a:uLnTx/>
              <a:uFillTx/>
              <a:latin typeface="Verdana" panose="020B0604030504040204" pitchFamily="34" charset="0"/>
              <a:ea typeface="+mn-ea"/>
              <a:cs typeface="Arial" panose="020B0604020202020204" pitchFamily="34" charset="0"/>
              <a:sym typeface="Arial"/>
            </a:endParaRPr>
          </a:p>
        </p:txBody>
      </p:sp>
      <p:pic>
        <p:nvPicPr>
          <p:cNvPr id="13317"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64513" y="0"/>
            <a:ext cx="1241359" cy="1426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1CD7B0DF-0418-F51B-25E2-51D5EB1D9F84}"/>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238855" y="234507"/>
            <a:ext cx="7904859" cy="5190349"/>
          </a:xfrm>
          <a:prstGeom prst="rect">
            <a:avLst/>
          </a:prstGeom>
          <a:noFill/>
          <a:ln>
            <a:noFill/>
          </a:ln>
        </p:spPr>
      </p:pic>
    </p:spTree>
    <p:extLst>
      <p:ext uri="{BB962C8B-B14F-4D97-AF65-F5344CB8AC3E}">
        <p14:creationId xmlns:p14="http://schemas.microsoft.com/office/powerpoint/2010/main" val="24822893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Placeholder 2"/>
          <p:cNvSpPr>
            <a:spLocks noGrp="1"/>
          </p:cNvSpPr>
          <p:nvPr>
            <p:ph type="body" sz="quarter" idx="10"/>
          </p:nvPr>
        </p:nvSpPr>
        <p:spPr>
          <a:xfrm>
            <a:off x="453081" y="1547448"/>
            <a:ext cx="2899719" cy="3877408"/>
          </a:xfrm>
        </p:spPr>
        <p:txBody>
          <a:bodyPr>
            <a:normAutofit lnSpcReduction="10000"/>
          </a:bodyPr>
          <a:lstStyle/>
          <a:p>
            <a:pPr algn="ctr">
              <a:lnSpc>
                <a:spcPct val="107000"/>
              </a:lnSpc>
              <a:spcAft>
                <a:spcPts val="800"/>
              </a:spcAft>
            </a:pPr>
            <a:r>
              <a:rPr lang="lv-LV" sz="1800" b="1" dirty="0">
                <a:solidFill>
                  <a:schemeClr val="accent5">
                    <a:lumMod val="75000"/>
                  </a:schemeClr>
                </a:solidFill>
                <a:effectLst/>
                <a:cs typeface="Times New Roman" panose="02020603050405020304" pitchFamily="18" charset="0"/>
              </a:rPr>
              <a:t>Pašvaldību pieprasīto izdevumu kompensācijas izmitināšanai sadalījumā pa atbalsta shēmām </a:t>
            </a:r>
            <a:endParaRPr lang="lv-LV" sz="1800" dirty="0">
              <a:solidFill>
                <a:schemeClr val="accent5">
                  <a:lumMod val="75000"/>
                </a:schemeClr>
              </a:solidFill>
              <a:effectLst/>
              <a:cs typeface="Times New Roman" panose="02020603050405020304" pitchFamily="18" charset="0"/>
            </a:endParaRPr>
          </a:p>
          <a:p>
            <a:pPr algn="ctr">
              <a:lnSpc>
                <a:spcPct val="107000"/>
              </a:lnSpc>
              <a:spcAft>
                <a:spcPts val="800"/>
              </a:spcAft>
            </a:pPr>
            <a:r>
              <a:rPr lang="lv-LV" sz="1800" b="1" dirty="0">
                <a:solidFill>
                  <a:schemeClr val="accent5">
                    <a:lumMod val="75000"/>
                  </a:schemeClr>
                </a:solidFill>
                <a:effectLst/>
                <a:cs typeface="Times New Roman" panose="02020603050405020304" pitchFamily="18" charset="0"/>
              </a:rPr>
              <a:t>(60 un 120 dienu laikā, kā arī īpašām personu grupām) </a:t>
            </a:r>
          </a:p>
          <a:p>
            <a:pPr algn="ctr">
              <a:lnSpc>
                <a:spcPct val="107000"/>
              </a:lnSpc>
            </a:pPr>
            <a:r>
              <a:rPr lang="lv-LV" sz="1800" b="1" dirty="0">
                <a:solidFill>
                  <a:schemeClr val="accent5">
                    <a:lumMod val="75000"/>
                  </a:schemeClr>
                </a:solidFill>
                <a:effectLst/>
                <a:cs typeface="Times New Roman" panose="02020603050405020304" pitchFamily="18" charset="0"/>
              </a:rPr>
              <a:t>2024.gadā, </a:t>
            </a:r>
          </a:p>
          <a:p>
            <a:pPr algn="ctr">
              <a:lnSpc>
                <a:spcPct val="107000"/>
              </a:lnSpc>
            </a:pPr>
            <a:r>
              <a:rPr lang="lv-LV" sz="1800" b="1" dirty="0">
                <a:solidFill>
                  <a:schemeClr val="accent5">
                    <a:lumMod val="75000"/>
                  </a:schemeClr>
                </a:solidFill>
                <a:effectLst/>
                <a:cs typeface="Times New Roman" panose="02020603050405020304" pitchFamily="18" charset="0"/>
              </a:rPr>
              <a:t>tūkst. </a:t>
            </a:r>
            <a:r>
              <a:rPr lang="lv-LV" sz="1800" b="1" i="1" dirty="0" err="1">
                <a:solidFill>
                  <a:schemeClr val="accent5">
                    <a:lumMod val="75000"/>
                  </a:schemeClr>
                </a:solidFill>
                <a:effectLst/>
                <a:cs typeface="Times New Roman" panose="02020603050405020304" pitchFamily="18" charset="0"/>
              </a:rPr>
              <a:t>euro</a:t>
            </a:r>
            <a:endParaRPr lang="lv-LV" sz="1800" dirty="0">
              <a:solidFill>
                <a:schemeClr val="accent5">
                  <a:lumMod val="75000"/>
                </a:schemeClr>
              </a:solidFill>
              <a:effectLst/>
              <a:cs typeface="Times New Roman" panose="02020603050405020304" pitchFamily="18" charset="0"/>
            </a:endParaRPr>
          </a:p>
          <a:p>
            <a:pPr>
              <a:defRPr/>
            </a:pPr>
            <a:endParaRPr lang="lv-LV" altLang="lv-LV" sz="2400" b="1" dirty="0">
              <a:cs typeface="Arial" panose="020B0604020202020204" pitchFamily="34" charset="0"/>
            </a:endParaRPr>
          </a:p>
        </p:txBody>
      </p:sp>
      <p:sp>
        <p:nvSpPr>
          <p:cNvPr id="13316" name="Slide Number Placeholder 4"/>
          <p:cNvSpPr>
            <a:spLocks noGrp="1"/>
          </p:cNvSpPr>
          <p:nvPr>
            <p:ph type="sldNum" sz="quarter" idx="13"/>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38213" rtl="0" eaLnBrk="1" fontAlgn="base" latinLnBrk="0" hangingPunct="1">
              <a:lnSpc>
                <a:spcPct val="100000"/>
              </a:lnSpc>
              <a:spcBef>
                <a:spcPct val="0"/>
              </a:spcBef>
              <a:spcAft>
                <a:spcPct val="0"/>
              </a:spcAft>
              <a:buClrTx/>
              <a:buSzTx/>
              <a:buFontTx/>
              <a:buNone/>
              <a:tabLst/>
              <a:defRPr/>
            </a:pPr>
            <a:fld id="{1A266CB1-8F56-4AB3-ACE6-35068EC47EAC}" type="slidenum">
              <a:rPr kumimoji="0" lang="en-US" altLang="lv-LV" sz="1000" b="0" i="0" u="none" strike="noStrike" kern="1200" cap="none" spc="0" normalizeH="0" baseline="0" noProof="0" smtClean="0">
                <a:ln>
                  <a:noFill/>
                </a:ln>
                <a:solidFill>
                  <a:srgbClr val="898989"/>
                </a:solidFill>
                <a:effectLst/>
                <a:uLnTx/>
                <a:uFillTx/>
                <a:latin typeface="Verdana" panose="020B0604030504040204" pitchFamily="34" charset="0"/>
                <a:ea typeface="+mn-ea"/>
                <a:cs typeface="Arial" panose="020B0604020202020204" pitchFamily="34" charset="0"/>
                <a:sym typeface="Arial"/>
              </a:rPr>
              <a:pPr marL="0" marR="0" lvl="0" indent="0" algn="r" defTabSz="938213" rtl="0" eaLnBrk="1" fontAlgn="base" latinLnBrk="0" hangingPunct="1">
                <a:lnSpc>
                  <a:spcPct val="100000"/>
                </a:lnSpc>
                <a:spcBef>
                  <a:spcPct val="0"/>
                </a:spcBef>
                <a:spcAft>
                  <a:spcPct val="0"/>
                </a:spcAft>
                <a:buClrTx/>
                <a:buSzTx/>
                <a:buFontTx/>
                <a:buNone/>
                <a:tabLst/>
                <a:defRPr/>
              </a:pPr>
              <a:t>18</a:t>
            </a:fld>
            <a:endParaRPr kumimoji="0" lang="en-US" altLang="lv-LV" sz="1000" b="0" i="0" u="none" strike="noStrike" kern="1200" cap="none" spc="0" normalizeH="0" baseline="0" noProof="0">
              <a:ln>
                <a:noFill/>
              </a:ln>
              <a:solidFill>
                <a:srgbClr val="898989"/>
              </a:solidFill>
              <a:effectLst/>
              <a:uLnTx/>
              <a:uFillTx/>
              <a:latin typeface="Verdana" panose="020B0604030504040204" pitchFamily="34" charset="0"/>
              <a:ea typeface="+mn-ea"/>
              <a:cs typeface="Arial" panose="020B0604020202020204" pitchFamily="34" charset="0"/>
              <a:sym typeface="Arial"/>
            </a:endParaRPr>
          </a:p>
        </p:txBody>
      </p:sp>
      <p:pic>
        <p:nvPicPr>
          <p:cNvPr id="13317"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64513" y="0"/>
            <a:ext cx="1241359" cy="1426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C13F7EF2-FDF3-4E73-1425-2ECE4AE02EF3}"/>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795356" y="589699"/>
            <a:ext cx="6929616" cy="4560682"/>
          </a:xfrm>
          <a:prstGeom prst="rect">
            <a:avLst/>
          </a:prstGeom>
          <a:noFill/>
          <a:ln>
            <a:noFill/>
          </a:ln>
        </p:spPr>
      </p:pic>
    </p:spTree>
    <p:extLst>
      <p:ext uri="{BB962C8B-B14F-4D97-AF65-F5344CB8AC3E}">
        <p14:creationId xmlns:p14="http://schemas.microsoft.com/office/powerpoint/2010/main" val="35843716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sp>
        <p:nvSpPr>
          <p:cNvPr id="226" name="Google Shape;226;p22"/>
          <p:cNvSpPr txBox="1">
            <a:spLocks noGrp="1"/>
          </p:cNvSpPr>
          <p:nvPr>
            <p:ph type="body" idx="1"/>
          </p:nvPr>
        </p:nvSpPr>
        <p:spPr>
          <a:xfrm>
            <a:off x="2840038" y="275493"/>
            <a:ext cx="8539162" cy="941387"/>
          </a:xfrm>
          <a:prstGeom prst="rect">
            <a:avLst/>
          </a:prstGeom>
          <a:noFill/>
          <a:ln>
            <a:noFill/>
          </a:ln>
        </p:spPr>
        <p:txBody>
          <a:bodyPr spcFirstLastPara="1" wrap="square" lIns="93950" tIns="46975" rIns="93950" bIns="46975" anchor="t" anchorCtr="0">
            <a:noAutofit/>
          </a:bodyPr>
          <a:lstStyle/>
          <a:p>
            <a:pPr marL="0" lvl="0" indent="0" algn="ctr" rtl="0">
              <a:lnSpc>
                <a:spcPct val="100000"/>
              </a:lnSpc>
              <a:spcBef>
                <a:spcPts val="0"/>
              </a:spcBef>
              <a:spcAft>
                <a:spcPts val="0"/>
              </a:spcAft>
              <a:buClr>
                <a:schemeClr val="dk1"/>
              </a:buClr>
              <a:buSzPts val="2400"/>
              <a:buNone/>
            </a:pPr>
            <a:r>
              <a:rPr lang="lv" sz="2400" b="1" i="0" u="none" dirty="0">
                <a:solidFill>
                  <a:schemeClr val="dk1"/>
                </a:solidFill>
                <a:latin typeface="Verdana"/>
                <a:ea typeface="Verdana"/>
                <a:cs typeface="Verdana"/>
                <a:sym typeface="Verdana"/>
              </a:rPr>
              <a:t>Sociālā palīdzība</a:t>
            </a:r>
            <a:endParaRPr sz="2400" b="1" i="0" u="none" dirty="0">
              <a:solidFill>
                <a:schemeClr val="dk1"/>
              </a:solidFill>
              <a:latin typeface="Verdana"/>
              <a:ea typeface="Verdana"/>
              <a:cs typeface="Verdana"/>
              <a:sym typeface="Verdana"/>
            </a:endParaRPr>
          </a:p>
        </p:txBody>
      </p:sp>
      <p:sp>
        <p:nvSpPr>
          <p:cNvPr id="227" name="Google Shape;227;p22"/>
          <p:cNvSpPr txBox="1"/>
          <p:nvPr/>
        </p:nvSpPr>
        <p:spPr>
          <a:xfrm>
            <a:off x="11379200" y="6324600"/>
            <a:ext cx="406400" cy="304800"/>
          </a:xfrm>
          <a:prstGeom prst="rect">
            <a:avLst/>
          </a:prstGeom>
          <a:noFill/>
          <a:ln>
            <a:noFill/>
          </a:ln>
        </p:spPr>
        <p:txBody>
          <a:bodyPr spcFirstLastPara="1" wrap="square" lIns="93950" tIns="46975" rIns="93950" bIns="46975" anchor="ctr" anchorCtr="0">
            <a:noAutofit/>
          </a:bodyPr>
          <a:lstStyle/>
          <a:p>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fld id="{00000000-1234-1234-1234-123412341234}" type="slidenum">
              <a:rPr kumimoji="0" lang="lv" sz="1000" b="0" i="0" u="none" strike="noStrike" kern="0" cap="none" spc="0" normalizeH="0" baseline="0" noProof="0">
                <a:ln>
                  <a:noFill/>
                </a:ln>
                <a:solidFill>
                  <a:srgbClr val="898989"/>
                </a:solidFill>
                <a:effectLst/>
                <a:uLnTx/>
                <a:uFillTx/>
                <a:latin typeface="Verdana"/>
                <a:ea typeface="Verdana"/>
                <a:cs typeface="Verdana"/>
                <a:sym typeface="Verdana"/>
              </a:rPr>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t>19</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228" name="Google Shape;228;p22"/>
          <p:cNvPicPr preferRelativeResize="0"/>
          <p:nvPr/>
        </p:nvPicPr>
        <p:blipFill rotWithShape="1">
          <a:blip r:embed="rId3">
            <a:alphaModFix/>
          </a:blip>
          <a:srcRect/>
          <a:stretch/>
        </p:blipFill>
        <p:spPr>
          <a:xfrm>
            <a:off x="941628" y="0"/>
            <a:ext cx="1222375" cy="1527175"/>
          </a:xfrm>
          <a:prstGeom prst="rect">
            <a:avLst/>
          </a:prstGeom>
          <a:noFill/>
          <a:ln>
            <a:noFill/>
          </a:ln>
        </p:spPr>
      </p:pic>
      <p:graphicFrame>
        <p:nvGraphicFramePr>
          <p:cNvPr id="229" name="Google Shape;229;p22"/>
          <p:cNvGraphicFramePr/>
          <p:nvPr>
            <p:extLst/>
          </p:nvPr>
        </p:nvGraphicFramePr>
        <p:xfrm>
          <a:off x="2710342" y="1183239"/>
          <a:ext cx="8333578" cy="1796400"/>
        </p:xfrm>
        <a:graphic>
          <a:graphicData uri="http://schemas.openxmlformats.org/drawingml/2006/table">
            <a:tbl>
              <a:tblPr>
                <a:noFill/>
              </a:tblPr>
              <a:tblGrid>
                <a:gridCol w="4542089">
                  <a:extLst>
                    <a:ext uri="{9D8B030D-6E8A-4147-A177-3AD203B41FA5}">
                      <a16:colId xmlns:a16="http://schemas.microsoft.com/office/drawing/2014/main" val="20001"/>
                    </a:ext>
                  </a:extLst>
                </a:gridCol>
                <a:gridCol w="3791489">
                  <a:extLst>
                    <a:ext uri="{9D8B030D-6E8A-4147-A177-3AD203B41FA5}">
                      <a16:colId xmlns:a16="http://schemas.microsoft.com/office/drawing/2014/main" val="20007"/>
                    </a:ext>
                  </a:extLst>
                </a:gridCol>
              </a:tblGrid>
              <a:tr h="343220">
                <a:tc gridSpan="2">
                  <a:txBody>
                    <a:bodyPr/>
                    <a:lstStyle/>
                    <a:p>
                      <a:pPr marL="0" marR="0" lvl="0" indent="0" algn="ctr" rtl="0">
                        <a:lnSpc>
                          <a:spcPct val="100000"/>
                        </a:lnSpc>
                        <a:spcBef>
                          <a:spcPts val="0"/>
                        </a:spcBef>
                        <a:spcAft>
                          <a:spcPts val="0"/>
                        </a:spcAft>
                        <a:buClr>
                          <a:schemeClr val="dk1"/>
                        </a:buClr>
                        <a:buSzPts val="1200"/>
                        <a:buFont typeface="Verdana"/>
                        <a:buNone/>
                      </a:pPr>
                      <a:r>
                        <a:rPr lang="lv-LV" sz="2000" b="1" u="none" strike="noStrike" cap="none" noProof="0" dirty="0">
                          <a:latin typeface="Verdana" panose="020B0604030504040204" pitchFamily="34" charset="0"/>
                          <a:ea typeface="Verdana" panose="020B0604030504040204" pitchFamily="34" charset="0"/>
                        </a:rPr>
                        <a:t>Kopš 24.02.2022:</a:t>
                      </a:r>
                    </a:p>
                  </a:txBody>
                  <a:tcPr marL="91450" marR="91450" marT="45400" marB="45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BBB59"/>
                    </a:solidFill>
                  </a:tcPr>
                </a:tc>
                <a:tc hMerge="1">
                  <a:txBody>
                    <a:bodyPr/>
                    <a:lstStyle/>
                    <a:p>
                      <a:endParaRPr lang="lv-LV"/>
                    </a:p>
                  </a:txBody>
                  <a:tcPr>
                    <a:lnL w="12700" cap="flat" cmpd="sng" algn="ctr">
                      <a:solidFill>
                        <a:schemeClr val="lt1"/>
                      </a:solidFill>
                      <a:prstDash val="solid"/>
                      <a:round/>
                      <a:headEnd type="none" w="sm" len="sm"/>
                      <a:tailEnd type="none" w="sm" len="sm"/>
                    </a:lnL>
                  </a:tcPr>
                </a:tc>
                <a:extLst>
                  <a:ext uri="{0D108BD9-81ED-4DB2-BD59-A6C34878D82A}">
                    <a16:rowId xmlns:a16="http://schemas.microsoft.com/office/drawing/2014/main" val="3880922807"/>
                  </a:ext>
                </a:extLst>
              </a:tr>
              <a:tr h="872105">
                <a:tc>
                  <a:txBody>
                    <a:bodyPr/>
                    <a:lstStyle/>
                    <a:p>
                      <a:pPr marL="0" marR="0" lvl="0" indent="0" algn="ctr" rtl="0">
                        <a:lnSpc>
                          <a:spcPct val="100000"/>
                        </a:lnSpc>
                        <a:spcBef>
                          <a:spcPts val="0"/>
                        </a:spcBef>
                        <a:spcAft>
                          <a:spcPts val="0"/>
                        </a:spcAft>
                        <a:buClr>
                          <a:schemeClr val="dk1"/>
                        </a:buClr>
                        <a:buSzPts val="1200"/>
                        <a:buFont typeface="Verdana"/>
                        <a:buNone/>
                      </a:pPr>
                      <a:r>
                        <a:rPr lang="lv-LV" sz="2000" b="0" i="1" u="none" strike="noStrike" cap="none" noProof="0" dirty="0">
                          <a:latin typeface="Verdana" panose="020B0604030504040204" pitchFamily="34" charset="0"/>
                          <a:ea typeface="Verdana" panose="020B0604030504040204" pitchFamily="34" charset="0"/>
                        </a:rPr>
                        <a:t>Sociālajos dienestos vērsušos personu skaits </a:t>
                      </a:r>
                    </a:p>
                    <a:p>
                      <a:pPr marL="0" marR="0" lvl="0" indent="0" algn="ctr" rtl="0">
                        <a:lnSpc>
                          <a:spcPct val="100000"/>
                        </a:lnSpc>
                        <a:spcBef>
                          <a:spcPts val="0"/>
                        </a:spcBef>
                        <a:spcAft>
                          <a:spcPts val="0"/>
                        </a:spcAft>
                        <a:buClr>
                          <a:schemeClr val="dk1"/>
                        </a:buClr>
                        <a:buSzPts val="1200"/>
                        <a:buFont typeface="Verdana"/>
                        <a:buNone/>
                      </a:pPr>
                      <a:r>
                        <a:rPr lang="lv-LV" sz="2000" b="0" i="1" u="none" strike="noStrike" cap="none" noProof="0" dirty="0">
                          <a:latin typeface="Verdana" panose="020B0604030504040204" pitchFamily="34" charset="0"/>
                          <a:ea typeface="Verdana" panose="020B0604030504040204" pitchFamily="34" charset="0"/>
                        </a:rPr>
                        <a:t>(unikālās personas)</a:t>
                      </a:r>
                    </a:p>
                  </a:txBody>
                  <a:tcPr marL="91450" marR="91450" marT="45400" marB="45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40000"/>
                        <a:lumOff val="60000"/>
                      </a:schemeClr>
                    </a:solidFill>
                  </a:tcPr>
                </a:tc>
                <a:tc>
                  <a:txBody>
                    <a:bodyPr/>
                    <a:lstStyle/>
                    <a:p>
                      <a:pPr algn="ctr"/>
                      <a:r>
                        <a:rPr lang="lv-LV" sz="2000" b="0" i="1" u="none" strike="noStrike" cap="none" noProof="0" dirty="0">
                          <a:latin typeface="Verdana" panose="020B0604030504040204" pitchFamily="34" charset="0"/>
                          <a:ea typeface="Verdana" panose="020B0604030504040204" pitchFamily="34" charset="0"/>
                        </a:rPr>
                        <a:t>Izlietotais finansējums</a:t>
                      </a:r>
                    </a:p>
                    <a:p>
                      <a:pPr algn="ctr"/>
                      <a:r>
                        <a:rPr lang="lv-LV" sz="2000" b="0" i="1" u="none" strike="noStrike" cap="none" noProof="0" dirty="0">
                          <a:latin typeface="Verdana" panose="020B0604030504040204" pitchFamily="34" charset="0"/>
                          <a:ea typeface="Verdana" panose="020B0604030504040204" pitchFamily="34" charset="0"/>
                        </a:rPr>
                        <a:t>eiro</a:t>
                      </a:r>
                      <a:endParaRPr lang="lv-LV" sz="2000" b="0" i="1" noProof="0" dirty="0"/>
                    </a:p>
                  </a:txBody>
                  <a:tcPr marL="91450" marR="91450" marT="45400" marB="45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40000"/>
                        <a:lumOff val="60000"/>
                      </a:schemeClr>
                    </a:solidFill>
                  </a:tcPr>
                </a:tc>
                <a:extLst>
                  <a:ext uri="{0D108BD9-81ED-4DB2-BD59-A6C34878D82A}">
                    <a16:rowId xmlns:a16="http://schemas.microsoft.com/office/drawing/2014/main" val="1121258746"/>
                  </a:ext>
                </a:extLst>
              </a:tr>
              <a:tr h="343220">
                <a:tc>
                  <a:txBody>
                    <a:bodyPr/>
                    <a:lstStyle/>
                    <a:p>
                      <a:pPr marL="0" marR="0" lvl="0" indent="0" algn="ctr" rtl="0">
                        <a:lnSpc>
                          <a:spcPct val="100000"/>
                        </a:lnSpc>
                        <a:spcBef>
                          <a:spcPts val="0"/>
                        </a:spcBef>
                        <a:spcAft>
                          <a:spcPts val="0"/>
                        </a:spcAft>
                        <a:buClr>
                          <a:schemeClr val="dk1"/>
                        </a:buClr>
                        <a:buSzPts val="1200"/>
                        <a:buFont typeface="Verdana"/>
                        <a:buNone/>
                      </a:pPr>
                      <a:r>
                        <a:rPr lang="lv-LV" sz="2000" b="1" u="none" strike="noStrike" cap="none" noProof="0" dirty="0">
                          <a:latin typeface="Verdana" panose="020B0604030504040204" pitchFamily="34" charset="0"/>
                          <a:ea typeface="Verdana" panose="020B0604030504040204" pitchFamily="34" charset="0"/>
                        </a:rPr>
                        <a:t>49 280</a:t>
                      </a:r>
                    </a:p>
                  </a:txBody>
                  <a:tcPr marL="91450" marR="91450" marT="45400" marB="45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40000"/>
                        <a:lumOff val="60000"/>
                      </a:schemeClr>
                    </a:solidFill>
                  </a:tcPr>
                </a:tc>
                <a:tc>
                  <a:txBody>
                    <a:bodyPr/>
                    <a:lstStyle/>
                    <a:p>
                      <a:pPr algn="ctr"/>
                      <a:r>
                        <a:rPr lang="lv-LV" sz="2000" b="1" u="none" strike="noStrike" cap="none" noProof="0" dirty="0">
                          <a:latin typeface="Verdana" panose="020B0604030504040204" pitchFamily="34" charset="0"/>
                          <a:ea typeface="Verdana" panose="020B0604030504040204" pitchFamily="34" charset="0"/>
                        </a:rPr>
                        <a:t>41 790 163</a:t>
                      </a:r>
                    </a:p>
                  </a:txBody>
                  <a:tcPr marL="91450" marR="91450" marT="45400" marB="45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40000"/>
                        <a:lumOff val="60000"/>
                      </a:schemeClr>
                    </a:solidFill>
                  </a:tcPr>
                </a:tc>
                <a:extLst>
                  <a:ext uri="{0D108BD9-81ED-4DB2-BD59-A6C34878D82A}">
                    <a16:rowId xmlns:a16="http://schemas.microsoft.com/office/drawing/2014/main" val="2807810458"/>
                  </a:ext>
                </a:extLst>
              </a:tr>
            </a:tbl>
          </a:graphicData>
        </a:graphic>
      </p:graphicFrame>
      <p:graphicFrame>
        <p:nvGraphicFramePr>
          <p:cNvPr id="2" name="Table 1">
            <a:extLst>
              <a:ext uri="{FF2B5EF4-FFF2-40B4-BE49-F238E27FC236}">
                <a16:creationId xmlns:a16="http://schemas.microsoft.com/office/drawing/2014/main" id="{B7AFB6B6-A722-46A8-AE0A-120A9A888D20}"/>
              </a:ext>
            </a:extLst>
          </p:cNvPr>
          <p:cNvGraphicFramePr>
            <a:graphicFrameLocks noGrp="1"/>
          </p:cNvGraphicFramePr>
          <p:nvPr>
            <p:extLst/>
          </p:nvPr>
        </p:nvGraphicFramePr>
        <p:xfrm>
          <a:off x="194957" y="2979639"/>
          <a:ext cx="11802086" cy="2395115"/>
        </p:xfrm>
        <a:graphic>
          <a:graphicData uri="http://schemas.openxmlformats.org/drawingml/2006/table">
            <a:tbl>
              <a:tblPr firstRow="1" bandRow="1">
                <a:tableStyleId>{69C7853C-536D-4A76-A0AE-DD22124D55A5}</a:tableStyleId>
              </a:tblPr>
              <a:tblGrid>
                <a:gridCol w="1610121">
                  <a:extLst>
                    <a:ext uri="{9D8B030D-6E8A-4147-A177-3AD203B41FA5}">
                      <a16:colId xmlns:a16="http://schemas.microsoft.com/office/drawing/2014/main" val="3914515"/>
                    </a:ext>
                  </a:extLst>
                </a:gridCol>
                <a:gridCol w="1006867">
                  <a:extLst>
                    <a:ext uri="{9D8B030D-6E8A-4147-A177-3AD203B41FA5}">
                      <a16:colId xmlns:a16="http://schemas.microsoft.com/office/drawing/2014/main" val="3281420752"/>
                    </a:ext>
                  </a:extLst>
                </a:gridCol>
                <a:gridCol w="1181528">
                  <a:extLst>
                    <a:ext uri="{9D8B030D-6E8A-4147-A177-3AD203B41FA5}">
                      <a16:colId xmlns:a16="http://schemas.microsoft.com/office/drawing/2014/main" val="1308045557"/>
                    </a:ext>
                  </a:extLst>
                </a:gridCol>
                <a:gridCol w="1068513">
                  <a:extLst>
                    <a:ext uri="{9D8B030D-6E8A-4147-A177-3AD203B41FA5}">
                      <a16:colId xmlns:a16="http://schemas.microsoft.com/office/drawing/2014/main" val="3836736054"/>
                    </a:ext>
                  </a:extLst>
                </a:gridCol>
                <a:gridCol w="1253447">
                  <a:extLst>
                    <a:ext uri="{9D8B030D-6E8A-4147-A177-3AD203B41FA5}">
                      <a16:colId xmlns:a16="http://schemas.microsoft.com/office/drawing/2014/main" val="3221735155"/>
                    </a:ext>
                  </a:extLst>
                </a:gridCol>
                <a:gridCol w="1510301">
                  <a:extLst>
                    <a:ext uri="{9D8B030D-6E8A-4147-A177-3AD203B41FA5}">
                      <a16:colId xmlns:a16="http://schemas.microsoft.com/office/drawing/2014/main" val="2365423831"/>
                    </a:ext>
                  </a:extLst>
                </a:gridCol>
                <a:gridCol w="1243173">
                  <a:extLst>
                    <a:ext uri="{9D8B030D-6E8A-4147-A177-3AD203B41FA5}">
                      <a16:colId xmlns:a16="http://schemas.microsoft.com/office/drawing/2014/main" val="2065252902"/>
                    </a:ext>
                  </a:extLst>
                </a:gridCol>
                <a:gridCol w="1448656">
                  <a:extLst>
                    <a:ext uri="{9D8B030D-6E8A-4147-A177-3AD203B41FA5}">
                      <a16:colId xmlns:a16="http://schemas.microsoft.com/office/drawing/2014/main" val="2774883687"/>
                    </a:ext>
                  </a:extLst>
                </a:gridCol>
                <a:gridCol w="1479480">
                  <a:extLst>
                    <a:ext uri="{9D8B030D-6E8A-4147-A177-3AD203B41FA5}">
                      <a16:colId xmlns:a16="http://schemas.microsoft.com/office/drawing/2014/main" val="788583350"/>
                    </a:ext>
                  </a:extLst>
                </a:gridCol>
              </a:tblGrid>
              <a:tr h="688235">
                <a:tc>
                  <a:txBody>
                    <a:bodyPr/>
                    <a:lstStyle/>
                    <a:p>
                      <a:pPr algn="ctr"/>
                      <a:r>
                        <a:rPr lang="lv-LV" sz="1600" noProof="0">
                          <a:latin typeface="Verdana" panose="020B0604030504040204" pitchFamily="34" charset="0"/>
                          <a:ea typeface="Verdana" panose="020B0604030504040204" pitchFamily="34" charset="0"/>
                        </a:rPr>
                        <a:t>Saņēmēju skaits</a:t>
                      </a:r>
                    </a:p>
                  </a:txBody>
                  <a:tcPr/>
                </a:tc>
                <a:tc>
                  <a:txBody>
                    <a:bodyPr/>
                    <a:lstStyle/>
                    <a:p>
                      <a:pPr algn="ctr"/>
                      <a:r>
                        <a:rPr lang="lv-LV" sz="1600" noProof="0">
                          <a:latin typeface="Verdana" panose="020B0604030504040204" pitchFamily="34" charset="0"/>
                          <a:ea typeface="Verdana" panose="020B0604030504040204" pitchFamily="34" charset="0"/>
                        </a:rPr>
                        <a:t>Maijs 2024</a:t>
                      </a:r>
                    </a:p>
                  </a:txBody>
                  <a:tcPr/>
                </a:tc>
                <a:tc>
                  <a:txBody>
                    <a:bodyPr/>
                    <a:lstStyle/>
                    <a:p>
                      <a:pPr algn="ctr"/>
                      <a:r>
                        <a:rPr lang="lv-LV" sz="1600" noProof="0">
                          <a:latin typeface="Verdana" panose="020B0604030504040204" pitchFamily="34" charset="0"/>
                          <a:ea typeface="Verdana" panose="020B0604030504040204" pitchFamily="34" charset="0"/>
                        </a:rPr>
                        <a:t>Jūnijs 2024</a:t>
                      </a:r>
                    </a:p>
                  </a:txBody>
                  <a:tcPr/>
                </a:tc>
                <a:tc>
                  <a:txBody>
                    <a:bodyPr/>
                    <a:lstStyle/>
                    <a:p>
                      <a:pPr algn="ctr"/>
                      <a:r>
                        <a:rPr lang="lv-LV" sz="1600" noProof="0" dirty="0">
                          <a:latin typeface="Verdana" panose="020B0604030504040204" pitchFamily="34" charset="0"/>
                          <a:ea typeface="Verdana" panose="020B0604030504040204" pitchFamily="34" charset="0"/>
                        </a:rPr>
                        <a:t>Jūlijs 2024</a:t>
                      </a:r>
                    </a:p>
                  </a:txBody>
                  <a:tcPr/>
                </a:tc>
                <a:tc>
                  <a:txBody>
                    <a:bodyPr/>
                    <a:lstStyle/>
                    <a:p>
                      <a:pPr algn="ctr"/>
                      <a:r>
                        <a:rPr lang="en-US" sz="1600" noProof="0" dirty="0">
                          <a:latin typeface="Verdana" panose="020B0604030504040204" pitchFamily="34" charset="0"/>
                          <a:ea typeface="Verdana" panose="020B0604030504040204" pitchFamily="34" charset="0"/>
                        </a:rPr>
                        <a:t>Augusts 2024</a:t>
                      </a:r>
                      <a:endParaRPr lang="lv-LV" sz="1600" noProof="0" dirty="0">
                        <a:latin typeface="Verdana" panose="020B0604030504040204" pitchFamily="34" charset="0"/>
                        <a:ea typeface="Verdana" panose="020B0604030504040204" pitchFamily="34" charset="0"/>
                      </a:endParaRPr>
                    </a:p>
                  </a:txBody>
                  <a:tcPr/>
                </a:tc>
                <a:tc>
                  <a:txBody>
                    <a:bodyPr/>
                    <a:lstStyle/>
                    <a:p>
                      <a:pPr algn="ctr"/>
                      <a:r>
                        <a:rPr lang="lv-LV" sz="1600" noProof="0">
                          <a:latin typeface="Verdana" panose="020B0604030504040204" pitchFamily="34" charset="0"/>
                          <a:ea typeface="Verdana" panose="020B0604030504040204" pitchFamily="34" charset="0"/>
                        </a:rPr>
                        <a:t>Septembris 2024</a:t>
                      </a:r>
                    </a:p>
                  </a:txBody>
                  <a:tcPr/>
                </a:tc>
                <a:tc>
                  <a:txBody>
                    <a:bodyPr/>
                    <a:lstStyle/>
                    <a:p>
                      <a:pPr algn="ctr"/>
                      <a:r>
                        <a:rPr lang="lv-LV" sz="1600" noProof="0">
                          <a:latin typeface="Verdana" panose="020B0604030504040204" pitchFamily="34" charset="0"/>
                          <a:ea typeface="Verdana" panose="020B0604030504040204" pitchFamily="34" charset="0"/>
                        </a:rPr>
                        <a:t>Oktobris 2024</a:t>
                      </a:r>
                    </a:p>
                  </a:txBody>
                  <a:tcPr/>
                </a:tc>
                <a:tc>
                  <a:txBody>
                    <a:bodyPr/>
                    <a:lstStyle/>
                    <a:p>
                      <a:pPr algn="ctr"/>
                      <a:r>
                        <a:rPr lang="lv-LV" sz="1600" noProof="0">
                          <a:latin typeface="Verdana" panose="020B0604030504040204" pitchFamily="34" charset="0"/>
                          <a:ea typeface="Verdana" panose="020B0604030504040204" pitchFamily="34" charset="0"/>
                        </a:rPr>
                        <a:t>Novembris 2024</a:t>
                      </a:r>
                    </a:p>
                  </a:txBody>
                  <a:tcPr/>
                </a:tc>
                <a:tc>
                  <a:txBody>
                    <a:bodyPr/>
                    <a:lstStyle/>
                    <a:p>
                      <a:pPr algn="ctr"/>
                      <a:r>
                        <a:rPr lang="lv-LV" sz="1600" noProof="0" dirty="0">
                          <a:latin typeface="Verdana" panose="020B0604030504040204" pitchFamily="34" charset="0"/>
                          <a:ea typeface="Verdana" panose="020B0604030504040204" pitchFamily="34" charset="0"/>
                        </a:rPr>
                        <a:t>Decembris 2024</a:t>
                      </a:r>
                    </a:p>
                  </a:txBody>
                  <a:tcPr/>
                </a:tc>
                <a:extLst>
                  <a:ext uri="{0D108BD9-81ED-4DB2-BD59-A6C34878D82A}">
                    <a16:rowId xmlns:a16="http://schemas.microsoft.com/office/drawing/2014/main" val="1244004162"/>
                  </a:ext>
                </a:extLst>
              </a:tr>
              <a:tr h="1011564">
                <a:tc>
                  <a:txBody>
                    <a:bodyPr/>
                    <a:lstStyle/>
                    <a:p>
                      <a:r>
                        <a:rPr lang="lv-LV" sz="1600" b="1" noProof="0">
                          <a:latin typeface="Verdana" panose="020B0604030504040204" pitchFamily="34" charset="0"/>
                          <a:ea typeface="Verdana" panose="020B0604030504040204" pitchFamily="34" charset="0"/>
                        </a:rPr>
                        <a:t>Garantētais minimālo ienākumu pabalsts</a:t>
                      </a:r>
                    </a:p>
                  </a:txBody>
                  <a:tcPr/>
                </a:tc>
                <a:tc>
                  <a:txBody>
                    <a:bodyPr/>
                    <a:lstStyle/>
                    <a:p>
                      <a:pPr algn="ctr"/>
                      <a:r>
                        <a:rPr lang="lv-LV" sz="1800" noProof="0" dirty="0">
                          <a:latin typeface="Verdana" panose="020B0604030504040204" pitchFamily="34" charset="0"/>
                          <a:ea typeface="Verdana" panose="020B0604030504040204" pitchFamily="34" charset="0"/>
                        </a:rPr>
                        <a:t>2 765</a:t>
                      </a:r>
                    </a:p>
                  </a:txBody>
                  <a:tcPr/>
                </a:tc>
                <a:tc>
                  <a:txBody>
                    <a:bodyPr/>
                    <a:lstStyle/>
                    <a:p>
                      <a:pPr algn="ctr"/>
                      <a:r>
                        <a:rPr lang="lv-LV" sz="1800" noProof="0" dirty="0">
                          <a:latin typeface="Verdana" panose="020B0604030504040204" pitchFamily="34" charset="0"/>
                          <a:ea typeface="Verdana" panose="020B0604030504040204" pitchFamily="34" charset="0"/>
                        </a:rPr>
                        <a:t>2 702</a:t>
                      </a:r>
                    </a:p>
                  </a:txBody>
                  <a:tcPr/>
                </a:tc>
                <a:tc>
                  <a:txBody>
                    <a:bodyPr/>
                    <a:lstStyle/>
                    <a:p>
                      <a:pPr algn="ctr"/>
                      <a:r>
                        <a:rPr lang="lv-LV" sz="1800" noProof="0" dirty="0">
                          <a:latin typeface="Verdana" panose="020B0604030504040204" pitchFamily="34" charset="0"/>
                          <a:ea typeface="Verdana" panose="020B0604030504040204" pitchFamily="34" charset="0"/>
                        </a:rPr>
                        <a:t>2 731</a:t>
                      </a:r>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lv-LV" sz="1800" noProof="0" dirty="0">
                          <a:latin typeface="Verdana" panose="020B0604030504040204" pitchFamily="34" charset="0"/>
                          <a:ea typeface="Verdana" panose="020B0604030504040204" pitchFamily="34" charset="0"/>
                        </a:rPr>
                        <a:t>2 647</a:t>
                      </a:r>
                    </a:p>
                    <a:p>
                      <a:pPr algn="ctr"/>
                      <a:endParaRPr lang="lv-LV" sz="1800" noProof="0" dirty="0">
                        <a:latin typeface="Verdana" panose="020B0604030504040204" pitchFamily="34" charset="0"/>
                        <a:ea typeface="Verdana" panose="020B0604030504040204" pitchFamily="34" charset="0"/>
                      </a:endParaRPr>
                    </a:p>
                  </a:txBody>
                  <a:tcPr/>
                </a:tc>
                <a:tc>
                  <a:txBody>
                    <a:bodyPr/>
                    <a:lstStyle/>
                    <a:p>
                      <a:pPr algn="ctr"/>
                      <a:r>
                        <a:rPr lang="lv-LV" sz="1800" noProof="0" dirty="0">
                          <a:latin typeface="Verdana" panose="020B0604030504040204" pitchFamily="34" charset="0"/>
                          <a:ea typeface="Verdana" panose="020B0604030504040204" pitchFamily="34" charset="0"/>
                        </a:rPr>
                        <a:t>2 564</a:t>
                      </a:r>
                    </a:p>
                  </a:txBody>
                  <a:tcPr/>
                </a:tc>
                <a:tc>
                  <a:txBody>
                    <a:bodyPr/>
                    <a:lstStyle/>
                    <a:p>
                      <a:pPr algn="ctr"/>
                      <a:r>
                        <a:rPr lang="lv-LV" sz="1800" noProof="0" dirty="0">
                          <a:latin typeface="Verdana" panose="020B0604030504040204" pitchFamily="34" charset="0"/>
                          <a:ea typeface="Verdana" panose="020B0604030504040204" pitchFamily="34" charset="0"/>
                        </a:rPr>
                        <a:t>2 659</a:t>
                      </a:r>
                    </a:p>
                  </a:txBody>
                  <a:tcPr/>
                </a:tc>
                <a:tc>
                  <a:txBody>
                    <a:bodyPr/>
                    <a:lstStyle/>
                    <a:p>
                      <a:pPr algn="ctr"/>
                      <a:r>
                        <a:rPr lang="lv-LV" sz="1800" noProof="0" dirty="0">
                          <a:latin typeface="Verdana" panose="020B0604030504040204" pitchFamily="34" charset="0"/>
                          <a:ea typeface="Verdana" panose="020B0604030504040204" pitchFamily="34" charset="0"/>
                        </a:rPr>
                        <a:t>2 619</a:t>
                      </a:r>
                    </a:p>
                  </a:txBody>
                  <a:tcPr/>
                </a:tc>
                <a:tc>
                  <a:txBody>
                    <a:bodyPr/>
                    <a:lstStyle/>
                    <a:p>
                      <a:pPr algn="ctr"/>
                      <a:r>
                        <a:rPr lang="lv-LV" sz="1800" noProof="0" dirty="0">
                          <a:latin typeface="Verdana" panose="020B0604030504040204" pitchFamily="34" charset="0"/>
                          <a:ea typeface="Verdana" panose="020B0604030504040204" pitchFamily="34" charset="0"/>
                        </a:rPr>
                        <a:t>2 573</a:t>
                      </a:r>
                    </a:p>
                  </a:txBody>
                  <a:tcPr/>
                </a:tc>
                <a:extLst>
                  <a:ext uri="{0D108BD9-81ED-4DB2-BD59-A6C34878D82A}">
                    <a16:rowId xmlns:a16="http://schemas.microsoft.com/office/drawing/2014/main" val="891038474"/>
                  </a:ext>
                </a:extLst>
              </a:tr>
              <a:tr h="379608">
                <a:tc>
                  <a:txBody>
                    <a:bodyPr/>
                    <a:lstStyle/>
                    <a:p>
                      <a:r>
                        <a:rPr lang="lv-LV" sz="1600" b="1" noProof="0">
                          <a:latin typeface="Verdana" panose="020B0604030504040204" pitchFamily="34" charset="0"/>
                          <a:ea typeface="Verdana" panose="020B0604030504040204" pitchFamily="34" charset="0"/>
                        </a:rPr>
                        <a:t>Mājokļa pabalsts</a:t>
                      </a:r>
                    </a:p>
                  </a:txBody>
                  <a:tcPr/>
                </a:tc>
                <a:tc>
                  <a:txBody>
                    <a:bodyPr/>
                    <a:lstStyle/>
                    <a:p>
                      <a:pPr algn="ctr"/>
                      <a:r>
                        <a:rPr lang="lv-LV" sz="1800" noProof="0" dirty="0">
                          <a:latin typeface="Verdana" panose="020B0604030504040204" pitchFamily="34" charset="0"/>
                          <a:ea typeface="Verdana" panose="020B0604030504040204" pitchFamily="34" charset="0"/>
                        </a:rPr>
                        <a:t>2 696</a:t>
                      </a:r>
                    </a:p>
                  </a:txBody>
                  <a:tcPr/>
                </a:tc>
                <a:tc>
                  <a:txBody>
                    <a:bodyPr/>
                    <a:lstStyle/>
                    <a:p>
                      <a:pPr algn="ctr"/>
                      <a:r>
                        <a:rPr lang="lv-LV" sz="1800" noProof="0" dirty="0">
                          <a:latin typeface="Verdana" panose="020B0604030504040204" pitchFamily="34" charset="0"/>
                          <a:ea typeface="Verdana" panose="020B0604030504040204" pitchFamily="34" charset="0"/>
                        </a:rPr>
                        <a:t>2 464</a:t>
                      </a:r>
                    </a:p>
                  </a:txBody>
                  <a:tcPr/>
                </a:tc>
                <a:tc>
                  <a:txBody>
                    <a:bodyPr/>
                    <a:lstStyle/>
                    <a:p>
                      <a:pPr algn="ctr"/>
                      <a:r>
                        <a:rPr lang="lv-LV" sz="1800" noProof="0" dirty="0">
                          <a:latin typeface="Verdana" panose="020B0604030504040204" pitchFamily="34" charset="0"/>
                          <a:ea typeface="Verdana" panose="020B0604030504040204" pitchFamily="34" charset="0"/>
                        </a:rPr>
                        <a:t>2 444</a:t>
                      </a:r>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lv-LV" sz="1800" noProof="0" dirty="0">
                          <a:latin typeface="Verdana" panose="020B0604030504040204" pitchFamily="34" charset="0"/>
                          <a:ea typeface="Verdana" panose="020B0604030504040204" pitchFamily="34" charset="0"/>
                        </a:rPr>
                        <a:t>2 269</a:t>
                      </a:r>
                    </a:p>
                    <a:p>
                      <a:pPr algn="ctr"/>
                      <a:endParaRPr lang="lv-LV" sz="1800" noProof="0" dirty="0">
                        <a:latin typeface="Verdana" panose="020B0604030504040204" pitchFamily="34" charset="0"/>
                        <a:ea typeface="Verdana" panose="020B0604030504040204" pitchFamily="34" charset="0"/>
                      </a:endParaRPr>
                    </a:p>
                  </a:txBody>
                  <a:tcPr/>
                </a:tc>
                <a:tc>
                  <a:txBody>
                    <a:bodyPr/>
                    <a:lstStyle/>
                    <a:p>
                      <a:pPr algn="ctr"/>
                      <a:r>
                        <a:rPr lang="lv-LV" sz="1800" noProof="0" dirty="0">
                          <a:latin typeface="Verdana" panose="020B0604030504040204" pitchFamily="34" charset="0"/>
                          <a:ea typeface="Verdana" panose="020B0604030504040204" pitchFamily="34" charset="0"/>
                        </a:rPr>
                        <a:t>2 130</a:t>
                      </a:r>
                    </a:p>
                  </a:txBody>
                  <a:tcPr/>
                </a:tc>
                <a:tc>
                  <a:txBody>
                    <a:bodyPr/>
                    <a:lstStyle/>
                    <a:p>
                      <a:pPr algn="ctr"/>
                      <a:r>
                        <a:rPr lang="lv-LV" sz="1800" noProof="0" dirty="0">
                          <a:latin typeface="Verdana" panose="020B0604030504040204" pitchFamily="34" charset="0"/>
                          <a:ea typeface="Verdana" panose="020B0604030504040204" pitchFamily="34" charset="0"/>
                        </a:rPr>
                        <a:t>2 206</a:t>
                      </a:r>
                    </a:p>
                  </a:txBody>
                  <a:tcPr/>
                </a:tc>
                <a:tc>
                  <a:txBody>
                    <a:bodyPr/>
                    <a:lstStyle/>
                    <a:p>
                      <a:pPr algn="ctr"/>
                      <a:r>
                        <a:rPr lang="lv-LV" sz="1800" noProof="0" dirty="0">
                          <a:latin typeface="Verdana" panose="020B0604030504040204" pitchFamily="34" charset="0"/>
                          <a:ea typeface="Verdana" panose="020B0604030504040204" pitchFamily="34" charset="0"/>
                        </a:rPr>
                        <a:t>2 115</a:t>
                      </a:r>
                    </a:p>
                  </a:txBody>
                  <a:tcPr/>
                </a:tc>
                <a:tc>
                  <a:txBody>
                    <a:bodyPr/>
                    <a:lstStyle/>
                    <a:p>
                      <a:pPr algn="ctr"/>
                      <a:r>
                        <a:rPr lang="lv-LV" sz="1800" noProof="0" dirty="0">
                          <a:latin typeface="Verdana" panose="020B0604030504040204" pitchFamily="34" charset="0"/>
                          <a:ea typeface="Verdana" panose="020B0604030504040204" pitchFamily="34" charset="0"/>
                        </a:rPr>
                        <a:t>1 343</a:t>
                      </a:r>
                    </a:p>
                  </a:txBody>
                  <a:tcPr/>
                </a:tc>
                <a:extLst>
                  <a:ext uri="{0D108BD9-81ED-4DB2-BD59-A6C34878D82A}">
                    <a16:rowId xmlns:a16="http://schemas.microsoft.com/office/drawing/2014/main" val="123366108"/>
                  </a:ext>
                </a:extLst>
              </a:tr>
            </a:tbl>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63"/>
        <p:cNvGrpSpPr/>
        <p:nvPr/>
      </p:nvGrpSpPr>
      <p:grpSpPr>
        <a:xfrm>
          <a:off x="0" y="0"/>
          <a:ext cx="0" cy="0"/>
          <a:chOff x="0" y="0"/>
          <a:chExt cx="0" cy="0"/>
        </a:xfrm>
      </p:grpSpPr>
      <p:sp>
        <p:nvSpPr>
          <p:cNvPr id="7" name="Title 6">
            <a:extLst>
              <a:ext uri="{FF2B5EF4-FFF2-40B4-BE49-F238E27FC236}">
                <a16:creationId xmlns:a16="http://schemas.microsoft.com/office/drawing/2014/main" id="{982F48DE-6902-4645-98C9-E2028A6960BE}"/>
              </a:ext>
            </a:extLst>
          </p:cNvPr>
          <p:cNvSpPr>
            <a:spLocks noGrp="1"/>
          </p:cNvSpPr>
          <p:nvPr>
            <p:ph type="title"/>
          </p:nvPr>
        </p:nvSpPr>
        <p:spPr>
          <a:xfrm>
            <a:off x="2346960" y="336549"/>
            <a:ext cx="9255760" cy="1143000"/>
          </a:xfrm>
        </p:spPr>
        <p:txBody>
          <a:bodyPr/>
          <a:lstStyle/>
          <a:p>
            <a:r>
              <a:rPr lang="lv-LV" sz="2400" b="1" dirty="0">
                <a:latin typeface="Verdana"/>
                <a:ea typeface="Verdana"/>
                <a:cs typeface="Verdana"/>
                <a:sym typeface="Verdana"/>
              </a:rPr>
              <a:t>Valsts sociālie pabalsti</a:t>
            </a:r>
            <a:endParaRPr lang="lv-LV" sz="2400" dirty="0"/>
          </a:p>
        </p:txBody>
      </p:sp>
      <p:sp>
        <p:nvSpPr>
          <p:cNvPr id="265" name="Google Shape;265;p26"/>
          <p:cNvSpPr txBox="1"/>
          <p:nvPr/>
        </p:nvSpPr>
        <p:spPr>
          <a:xfrm>
            <a:off x="11379200" y="6324600"/>
            <a:ext cx="406400" cy="304800"/>
          </a:xfrm>
          <a:prstGeom prst="rect">
            <a:avLst/>
          </a:prstGeom>
          <a:noFill/>
          <a:ln>
            <a:noFill/>
          </a:ln>
        </p:spPr>
        <p:txBody>
          <a:bodyPr spcFirstLastPara="1" wrap="square" lIns="93950" tIns="46975" rIns="93950" bIns="46975" anchor="ctr" anchorCtr="0">
            <a:noAutofit/>
          </a:bodyPr>
          <a:lstStyle/>
          <a:p>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fld id="{00000000-1234-1234-1234-123412341234}" type="slidenum">
              <a:rPr kumimoji="0" lang="lv" sz="1000" b="0" i="0" u="none" strike="noStrike" kern="0" cap="none" spc="0" normalizeH="0" baseline="0" noProof="0">
                <a:ln>
                  <a:noFill/>
                </a:ln>
                <a:solidFill>
                  <a:srgbClr val="898989"/>
                </a:solidFill>
                <a:effectLst/>
                <a:uLnTx/>
                <a:uFillTx/>
                <a:latin typeface="Verdana"/>
                <a:ea typeface="Verdana"/>
                <a:cs typeface="Verdana"/>
                <a:sym typeface="Verdana"/>
              </a:rPr>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t>20</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266" name="Google Shape;266;p26"/>
          <p:cNvPicPr preferRelativeResize="0"/>
          <p:nvPr/>
        </p:nvPicPr>
        <p:blipFill rotWithShape="1">
          <a:blip r:embed="rId3">
            <a:alphaModFix/>
          </a:blip>
          <a:srcRect/>
          <a:stretch/>
        </p:blipFill>
        <p:spPr>
          <a:xfrm>
            <a:off x="896937" y="4762"/>
            <a:ext cx="1222375" cy="1527175"/>
          </a:xfrm>
          <a:prstGeom prst="rect">
            <a:avLst/>
          </a:prstGeom>
          <a:noFill/>
          <a:ln>
            <a:noFill/>
          </a:ln>
        </p:spPr>
      </p:pic>
      <p:sp>
        <p:nvSpPr>
          <p:cNvPr id="4" name="Rectangle 3">
            <a:extLst>
              <a:ext uri="{FF2B5EF4-FFF2-40B4-BE49-F238E27FC236}">
                <a16:creationId xmlns:a16="http://schemas.microsoft.com/office/drawing/2014/main" id="{5B2B91BF-3D34-48C2-8BE2-9D24FBDC2DB5}"/>
              </a:ext>
            </a:extLst>
          </p:cNvPr>
          <p:cNvSpPr/>
          <p:nvPr/>
        </p:nvSpPr>
        <p:spPr>
          <a:xfrm>
            <a:off x="3038913" y="3275112"/>
            <a:ext cx="245580" cy="307777"/>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400" b="1" i="0" u="none" strike="noStrike" kern="0" cap="none" spc="0" normalizeH="0" baseline="0" noProof="0" dirty="0">
                <a:ln>
                  <a:noFill/>
                </a:ln>
                <a:solidFill>
                  <a:srgbClr val="000000"/>
                </a:solidFill>
                <a:effectLst/>
                <a:uLnTx/>
                <a:uFillTx/>
                <a:latin typeface="Verdana"/>
                <a:ea typeface="Verdana"/>
                <a:cs typeface="Verdana"/>
                <a:sym typeface="Verdana"/>
              </a:rPr>
              <a:t> </a:t>
            </a:r>
            <a:endParaRPr kumimoji="0" lang="lv-LV" sz="1400" b="0" i="0" u="none" strike="noStrike" kern="0" cap="none" spc="0" normalizeH="0" baseline="0" noProof="0" dirty="0">
              <a:ln>
                <a:noFill/>
              </a:ln>
              <a:solidFill>
                <a:srgbClr val="000000"/>
              </a:solidFill>
              <a:effectLst/>
              <a:uLnTx/>
              <a:uFillTx/>
              <a:latin typeface="Arial"/>
              <a:ea typeface="+mn-ea"/>
              <a:cs typeface="Arial"/>
              <a:sym typeface="Arial"/>
            </a:endParaRPr>
          </a:p>
        </p:txBody>
      </p:sp>
      <p:graphicFrame>
        <p:nvGraphicFramePr>
          <p:cNvPr id="8" name="Table 7">
            <a:extLst>
              <a:ext uri="{FF2B5EF4-FFF2-40B4-BE49-F238E27FC236}">
                <a16:creationId xmlns:a16="http://schemas.microsoft.com/office/drawing/2014/main" id="{351A8C4D-8343-4FF2-8F24-E84BEA26B572}"/>
              </a:ext>
            </a:extLst>
          </p:cNvPr>
          <p:cNvGraphicFramePr>
            <a:graphicFrameLocks noGrp="1"/>
          </p:cNvGraphicFramePr>
          <p:nvPr>
            <p:extLst/>
          </p:nvPr>
        </p:nvGraphicFramePr>
        <p:xfrm>
          <a:off x="781527" y="1640844"/>
          <a:ext cx="10482263" cy="3884090"/>
        </p:xfrm>
        <a:graphic>
          <a:graphicData uri="http://schemas.openxmlformats.org/drawingml/2006/table">
            <a:tbl>
              <a:tblPr firstRow="1" bandRow="1">
                <a:tableStyleId>{69C7853C-536D-4A76-A0AE-DD22124D55A5}</a:tableStyleId>
              </a:tblPr>
              <a:tblGrid>
                <a:gridCol w="3861495">
                  <a:extLst>
                    <a:ext uri="{9D8B030D-6E8A-4147-A177-3AD203B41FA5}">
                      <a16:colId xmlns:a16="http://schemas.microsoft.com/office/drawing/2014/main" val="3850994751"/>
                    </a:ext>
                  </a:extLst>
                </a:gridCol>
                <a:gridCol w="2032986">
                  <a:extLst>
                    <a:ext uri="{9D8B030D-6E8A-4147-A177-3AD203B41FA5}">
                      <a16:colId xmlns:a16="http://schemas.microsoft.com/office/drawing/2014/main" val="2129466896"/>
                    </a:ext>
                  </a:extLst>
                </a:gridCol>
                <a:gridCol w="2334828">
                  <a:extLst>
                    <a:ext uri="{9D8B030D-6E8A-4147-A177-3AD203B41FA5}">
                      <a16:colId xmlns:a16="http://schemas.microsoft.com/office/drawing/2014/main" val="3527853011"/>
                    </a:ext>
                  </a:extLst>
                </a:gridCol>
                <a:gridCol w="2252954">
                  <a:extLst>
                    <a:ext uri="{9D8B030D-6E8A-4147-A177-3AD203B41FA5}">
                      <a16:colId xmlns:a16="http://schemas.microsoft.com/office/drawing/2014/main" val="3235665387"/>
                    </a:ext>
                  </a:extLst>
                </a:gridCol>
              </a:tblGrid>
              <a:tr h="752089">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lang="lv-LV" sz="1400" noProof="0">
                        <a:latin typeface="Verdana" panose="020B0604030504040204" pitchFamily="34" charset="0"/>
                        <a:ea typeface="Verdana" panose="020B0604030504040204" pitchFamily="34" charset="0"/>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lv-LV" sz="1400" i="1" noProof="0">
                          <a:solidFill>
                            <a:schemeClr val="tx1"/>
                          </a:solidFill>
                          <a:latin typeface="Verdana" panose="020B0604030504040204" pitchFamily="34" charset="0"/>
                          <a:ea typeface="Verdana" panose="020B0604030504040204" pitchFamily="34" charset="0"/>
                        </a:rPr>
                        <a:t>Pabalsti ģimenēm ar bērniem</a:t>
                      </a:r>
                    </a:p>
                    <a:p>
                      <a:pPr algn="ctr"/>
                      <a:endParaRPr lang="lv-LV" sz="1400" noProof="0">
                        <a:solidFill>
                          <a:schemeClr val="tx1"/>
                        </a:solidFill>
                        <a:latin typeface="Verdana" panose="020B0604030504040204" pitchFamily="34" charset="0"/>
                        <a:ea typeface="Verdana" panose="020B0604030504040204" pitchFamily="34" charset="0"/>
                      </a:endParaRPr>
                    </a:p>
                  </a:txBody>
                  <a:tcPr/>
                </a:tc>
                <a:tc>
                  <a:txBody>
                    <a:bodyPr/>
                    <a:lstStyle/>
                    <a:p>
                      <a:pPr algn="ctr"/>
                      <a:r>
                        <a:rPr lang="lv-LV" sz="1400" noProof="0" dirty="0">
                          <a:solidFill>
                            <a:schemeClr val="tx1"/>
                          </a:solidFill>
                          <a:latin typeface="Verdana" panose="020B0604030504040204" pitchFamily="34" charset="0"/>
                          <a:ea typeface="Verdana" panose="020B0604030504040204" pitchFamily="34" charset="0"/>
                        </a:rPr>
                        <a:t>Saņēmēju skaits </a:t>
                      </a:r>
                    </a:p>
                    <a:p>
                      <a:pPr algn="ctr"/>
                      <a:r>
                        <a:rPr lang="lv-LV" sz="1400" b="0" i="1" u="none" strike="noStrike" cap="none" noProof="0" dirty="0">
                          <a:solidFill>
                            <a:schemeClr val="tx1"/>
                          </a:solidFill>
                          <a:latin typeface="Verdana" panose="020B0604030504040204" pitchFamily="34" charset="0"/>
                          <a:ea typeface="Verdana" panose="020B0604030504040204" pitchFamily="34" charset="0"/>
                          <a:cs typeface="+mn-cs"/>
                          <a:sym typeface="Arial"/>
                        </a:rPr>
                        <a:t>(</a:t>
                      </a:r>
                      <a:r>
                        <a:rPr lang="en-US" sz="1400" b="0" i="1" u="none" strike="noStrike" cap="none" noProof="0" dirty="0" err="1">
                          <a:solidFill>
                            <a:schemeClr val="tx1"/>
                          </a:solidFill>
                          <a:latin typeface="Verdana" panose="020B0604030504040204" pitchFamily="34" charset="0"/>
                          <a:ea typeface="Verdana" panose="020B0604030504040204" pitchFamily="34" charset="0"/>
                          <a:cs typeface="+mn-cs"/>
                          <a:sym typeface="Arial"/>
                        </a:rPr>
                        <a:t>decembrī</a:t>
                      </a:r>
                      <a:r>
                        <a:rPr lang="lv-LV" sz="1400" b="0" i="1" u="none" strike="noStrike" cap="none" noProof="0" dirty="0">
                          <a:solidFill>
                            <a:schemeClr val="tx1"/>
                          </a:solidFill>
                          <a:latin typeface="Verdana" panose="020B0604030504040204" pitchFamily="34" charset="0"/>
                          <a:ea typeface="Verdana" panose="020B0604030504040204" pitchFamily="34" charset="0"/>
                          <a:cs typeface="+mn-cs"/>
                          <a:sym typeface="Arial"/>
                        </a:rPr>
                        <a:t>)</a:t>
                      </a:r>
                    </a:p>
                  </a:txBody>
                  <a:tcPr/>
                </a:tc>
                <a:tc>
                  <a:txBody>
                    <a:bodyPr/>
                    <a:lstStyle/>
                    <a:p>
                      <a:pPr algn="ctr"/>
                      <a:r>
                        <a:rPr lang="lv-LV" sz="1400" noProof="0" dirty="0">
                          <a:solidFill>
                            <a:schemeClr val="tx1"/>
                          </a:solidFill>
                          <a:latin typeface="Verdana" panose="020B0604030504040204" pitchFamily="34" charset="0"/>
                          <a:ea typeface="Verdana" panose="020B0604030504040204" pitchFamily="34" charset="0"/>
                        </a:rPr>
                        <a:t>Izlietotais finansējums, eiro</a:t>
                      </a:r>
                    </a:p>
                    <a:p>
                      <a:pPr algn="ctr"/>
                      <a:r>
                        <a:rPr lang="lv-LV" sz="1400" b="0" i="1" noProof="0" dirty="0">
                          <a:solidFill>
                            <a:schemeClr val="tx1"/>
                          </a:solidFill>
                          <a:latin typeface="Verdana" panose="020B0604030504040204" pitchFamily="34" charset="0"/>
                          <a:ea typeface="Verdana" panose="020B0604030504040204" pitchFamily="34" charset="0"/>
                        </a:rPr>
                        <a:t>(</a:t>
                      </a:r>
                      <a:r>
                        <a:rPr lang="en-US" sz="1400" b="0" i="1" noProof="0" dirty="0" err="1">
                          <a:solidFill>
                            <a:schemeClr val="tx1"/>
                          </a:solidFill>
                          <a:latin typeface="Verdana" panose="020B0604030504040204" pitchFamily="34" charset="0"/>
                          <a:ea typeface="Verdana" panose="020B0604030504040204" pitchFamily="34" charset="0"/>
                        </a:rPr>
                        <a:t>decembrī</a:t>
                      </a:r>
                      <a:r>
                        <a:rPr lang="lv-LV" sz="1400" b="0" i="1" noProof="0" dirty="0">
                          <a:solidFill>
                            <a:schemeClr val="tx1"/>
                          </a:solidFill>
                          <a:latin typeface="Verdana" panose="020B0604030504040204" pitchFamily="34" charset="0"/>
                          <a:ea typeface="Verdana" panose="020B0604030504040204" pitchFamily="34" charset="0"/>
                        </a:rPr>
                        <a:t>)</a:t>
                      </a:r>
                    </a:p>
                  </a:txBody>
                  <a:tcPr/>
                </a:tc>
                <a:tc>
                  <a:txBody>
                    <a:bodyPr/>
                    <a:lstStyle/>
                    <a:p>
                      <a:pPr algn="ctr"/>
                      <a:r>
                        <a:rPr lang="lv-LV" sz="1400" b="0" i="1" noProof="0" dirty="0">
                          <a:solidFill>
                            <a:schemeClr val="tx1"/>
                          </a:solidFill>
                          <a:latin typeface="Verdana" panose="020B0604030504040204" pitchFamily="34" charset="0"/>
                          <a:ea typeface="Verdana" panose="020B0604030504040204" pitchFamily="34" charset="0"/>
                        </a:rPr>
                        <a:t>Līdz 31.</a:t>
                      </a:r>
                      <a:r>
                        <a:rPr lang="en-US" sz="1400" b="0" i="1" noProof="0" dirty="0">
                          <a:solidFill>
                            <a:schemeClr val="tx1"/>
                          </a:solidFill>
                          <a:latin typeface="Verdana" panose="020B0604030504040204" pitchFamily="34" charset="0"/>
                          <a:ea typeface="Verdana" panose="020B0604030504040204" pitchFamily="34" charset="0"/>
                        </a:rPr>
                        <a:t>12</a:t>
                      </a:r>
                      <a:r>
                        <a:rPr lang="lv-LV" sz="1400" b="0" i="1" noProof="0" dirty="0">
                          <a:solidFill>
                            <a:schemeClr val="tx1"/>
                          </a:solidFill>
                          <a:latin typeface="Verdana" panose="020B0604030504040204" pitchFamily="34" charset="0"/>
                          <a:ea typeface="Verdana" panose="020B0604030504040204" pitchFamily="34" charset="0"/>
                        </a:rPr>
                        <a:t>.2024 izlietotais finansējums, eiro</a:t>
                      </a:r>
                    </a:p>
                  </a:txBody>
                  <a:tcPr/>
                </a:tc>
                <a:extLst>
                  <a:ext uri="{0D108BD9-81ED-4DB2-BD59-A6C34878D82A}">
                    <a16:rowId xmlns:a16="http://schemas.microsoft.com/office/drawing/2014/main" val="107393388"/>
                  </a:ext>
                </a:extLst>
              </a:tr>
              <a:tr h="307747">
                <a:tc>
                  <a:txBody>
                    <a:bodyPr/>
                    <a:lstStyle/>
                    <a:p>
                      <a:r>
                        <a:rPr lang="lv-LV" sz="1400" b="0" noProof="0">
                          <a:latin typeface="Verdana" panose="020B0604030504040204" pitchFamily="34" charset="0"/>
                          <a:ea typeface="Verdana" panose="020B0604030504040204" pitchFamily="34" charset="0"/>
                        </a:rPr>
                        <a:t>ģimenes valsts pabalsts (ĢVP)</a:t>
                      </a:r>
                    </a:p>
                  </a:txBody>
                  <a:tcPr>
                    <a:solidFill>
                      <a:schemeClr val="accent3">
                        <a:lumMod val="40000"/>
                        <a:lumOff val="60000"/>
                      </a:schemeClr>
                    </a:solidFill>
                  </a:tcPr>
                </a:tc>
                <a:tc>
                  <a:txBody>
                    <a:bodyPr/>
                    <a:lstStyle/>
                    <a:p>
                      <a:pPr algn="ctr"/>
                      <a:r>
                        <a:rPr lang="lv-LV" sz="1400" noProof="0" dirty="0">
                          <a:latin typeface="Verdana" panose="020B0604030504040204" pitchFamily="34" charset="0"/>
                          <a:ea typeface="Verdana" panose="020B0604030504040204" pitchFamily="34" charset="0"/>
                        </a:rPr>
                        <a:t>3 529</a:t>
                      </a:r>
                    </a:p>
                  </a:txBody>
                  <a:tcPr>
                    <a:solidFill>
                      <a:schemeClr val="accent3">
                        <a:lumMod val="40000"/>
                        <a:lumOff val="60000"/>
                      </a:schemeClr>
                    </a:solidFill>
                  </a:tcPr>
                </a:tc>
                <a:tc>
                  <a:txBody>
                    <a:bodyPr/>
                    <a:lstStyle/>
                    <a:p>
                      <a:pPr algn="ctr"/>
                      <a:r>
                        <a:rPr lang="lv-LV" sz="1400" i="0" noProof="0" dirty="0">
                          <a:latin typeface="Verdana" panose="020B0604030504040204" pitchFamily="34" charset="0"/>
                          <a:ea typeface="Verdana" panose="020B0604030504040204" pitchFamily="34" charset="0"/>
                        </a:rPr>
                        <a:t>234 985</a:t>
                      </a:r>
                    </a:p>
                  </a:txBody>
                  <a:tcPr>
                    <a:solidFill>
                      <a:schemeClr val="accent3">
                        <a:lumMod val="40000"/>
                        <a:lumOff val="60000"/>
                      </a:schemeClr>
                    </a:solidFill>
                  </a:tcPr>
                </a:tc>
                <a:tc>
                  <a:txBody>
                    <a:bodyPr/>
                    <a:lstStyle/>
                    <a:p>
                      <a:pPr algn="ctr"/>
                      <a:r>
                        <a:rPr lang="lv-LV" sz="1400" i="1" noProof="0" dirty="0">
                          <a:latin typeface="Verdana" panose="020B0604030504040204" pitchFamily="34" charset="0"/>
                          <a:ea typeface="Verdana" panose="020B0604030504040204" pitchFamily="34" charset="0"/>
                        </a:rPr>
                        <a:t>8 333 508</a:t>
                      </a:r>
                    </a:p>
                  </a:txBody>
                  <a:tcPr>
                    <a:solidFill>
                      <a:schemeClr val="accent3">
                        <a:lumMod val="40000"/>
                        <a:lumOff val="60000"/>
                      </a:schemeClr>
                    </a:solidFill>
                  </a:tcPr>
                </a:tc>
                <a:extLst>
                  <a:ext uri="{0D108BD9-81ED-4DB2-BD59-A6C34878D82A}">
                    <a16:rowId xmlns:a16="http://schemas.microsoft.com/office/drawing/2014/main" val="1474485005"/>
                  </a:ext>
                </a:extLst>
              </a:tr>
              <a:tr h="337352">
                <a:tc>
                  <a:txBody>
                    <a:bodyPr/>
                    <a:lstStyle/>
                    <a:p>
                      <a:r>
                        <a:rPr lang="lv-LV" sz="1400" b="0" noProof="0">
                          <a:latin typeface="Verdana" panose="020B0604030504040204" pitchFamily="34" charset="0"/>
                          <a:ea typeface="Verdana" panose="020B0604030504040204" pitchFamily="34" charset="0"/>
                        </a:rPr>
                        <a:t>bērna kopšanas pabalsts </a:t>
                      </a:r>
                      <a:endParaRPr lang="lv-LV" sz="1400" b="0" i="1" noProof="0">
                        <a:latin typeface="Verdana" panose="020B0604030504040204" pitchFamily="34" charset="0"/>
                        <a:ea typeface="Verdana" panose="020B0604030504040204" pitchFamily="34" charset="0"/>
                      </a:endParaRPr>
                    </a:p>
                  </a:txBody>
                  <a:tcPr>
                    <a:solidFill>
                      <a:schemeClr val="accent3">
                        <a:lumMod val="40000"/>
                        <a:lumOff val="60000"/>
                      </a:schemeClr>
                    </a:solidFill>
                  </a:tcPr>
                </a:tc>
                <a:tc>
                  <a:txBody>
                    <a:bodyPr/>
                    <a:lstStyle/>
                    <a:p>
                      <a:pPr algn="ctr"/>
                      <a:r>
                        <a:rPr lang="en-US" sz="1400" noProof="0" dirty="0">
                          <a:latin typeface="Verdana" panose="020B0604030504040204" pitchFamily="34" charset="0"/>
                          <a:ea typeface="Verdana" panose="020B0604030504040204" pitchFamily="34" charset="0"/>
                        </a:rPr>
                        <a:t>305</a:t>
                      </a:r>
                      <a:endParaRPr lang="lv-LV" sz="1400" noProof="0" dirty="0">
                        <a:latin typeface="Verdana" panose="020B0604030504040204" pitchFamily="34" charset="0"/>
                        <a:ea typeface="Verdana" panose="020B0604030504040204" pitchFamily="34" charset="0"/>
                      </a:endParaRPr>
                    </a:p>
                  </a:txBody>
                  <a:tcPr>
                    <a:solidFill>
                      <a:schemeClr val="accent3">
                        <a:lumMod val="40000"/>
                        <a:lumOff val="60000"/>
                      </a:schemeClr>
                    </a:solidFill>
                  </a:tcPr>
                </a:tc>
                <a:tc>
                  <a:txBody>
                    <a:bodyPr/>
                    <a:lstStyle/>
                    <a:p>
                      <a:pPr algn="ctr"/>
                      <a:r>
                        <a:rPr lang="lv-LV" sz="1400" i="0" noProof="0" dirty="0">
                          <a:latin typeface="Verdana" panose="020B0604030504040204" pitchFamily="34" charset="0"/>
                          <a:ea typeface="Verdana" panose="020B0604030504040204" pitchFamily="34" charset="0"/>
                        </a:rPr>
                        <a:t>46 19</a:t>
                      </a:r>
                      <a:r>
                        <a:rPr lang="en-US" sz="1400" i="0" noProof="0" dirty="0">
                          <a:latin typeface="Verdana" panose="020B0604030504040204" pitchFamily="34" charset="0"/>
                          <a:ea typeface="Verdana" panose="020B0604030504040204" pitchFamily="34" charset="0"/>
                        </a:rPr>
                        <a:t>5</a:t>
                      </a:r>
                      <a:endParaRPr lang="lv-LV" sz="1400" i="0" noProof="0" dirty="0">
                        <a:latin typeface="Verdana" panose="020B0604030504040204" pitchFamily="34" charset="0"/>
                        <a:ea typeface="Verdana" panose="020B0604030504040204" pitchFamily="34" charset="0"/>
                      </a:endParaRPr>
                    </a:p>
                  </a:txBody>
                  <a:tcPr>
                    <a:solidFill>
                      <a:schemeClr val="accent3">
                        <a:lumMod val="40000"/>
                        <a:lumOff val="60000"/>
                      </a:schemeClr>
                    </a:solidFill>
                  </a:tcPr>
                </a:tc>
                <a:tc>
                  <a:txBody>
                    <a:bodyPr/>
                    <a:lstStyle/>
                    <a:p>
                      <a:pPr algn="ctr"/>
                      <a:r>
                        <a:rPr lang="lv-LV" sz="1400" i="1" noProof="0" dirty="0">
                          <a:latin typeface="Verdana" panose="020B0604030504040204" pitchFamily="34" charset="0"/>
                          <a:ea typeface="Verdana" panose="020B0604030504040204" pitchFamily="34" charset="0"/>
                        </a:rPr>
                        <a:t>1 531 56</a:t>
                      </a:r>
                      <a:r>
                        <a:rPr lang="en-US" sz="1400" i="1" noProof="0" dirty="0">
                          <a:latin typeface="Verdana" panose="020B0604030504040204" pitchFamily="34" charset="0"/>
                          <a:ea typeface="Verdana" panose="020B0604030504040204" pitchFamily="34" charset="0"/>
                        </a:rPr>
                        <a:t>8</a:t>
                      </a:r>
                      <a:endParaRPr lang="lv-LV" sz="1400" i="1" noProof="0" dirty="0">
                        <a:latin typeface="Verdana" panose="020B0604030504040204" pitchFamily="34" charset="0"/>
                        <a:ea typeface="Verdana" panose="020B0604030504040204" pitchFamily="34" charset="0"/>
                      </a:endParaRPr>
                    </a:p>
                  </a:txBody>
                  <a:tcPr>
                    <a:solidFill>
                      <a:schemeClr val="accent3">
                        <a:lumMod val="40000"/>
                        <a:lumOff val="60000"/>
                      </a:schemeClr>
                    </a:solidFill>
                  </a:tcPr>
                </a:tc>
                <a:extLst>
                  <a:ext uri="{0D108BD9-81ED-4DB2-BD59-A6C34878D82A}">
                    <a16:rowId xmlns:a16="http://schemas.microsoft.com/office/drawing/2014/main" val="1807209346"/>
                  </a:ext>
                </a:extLst>
              </a:tr>
              <a:tr h="301840">
                <a:tc>
                  <a:txBody>
                    <a:bodyPr/>
                    <a:lstStyle/>
                    <a:p>
                      <a:r>
                        <a:rPr lang="lv-LV" sz="1400" b="0" noProof="0">
                          <a:latin typeface="Verdana" panose="020B0604030504040204" pitchFamily="34" charset="0"/>
                          <a:ea typeface="Verdana" panose="020B0604030504040204" pitchFamily="34" charset="0"/>
                        </a:rPr>
                        <a:t>bērna piedzimšanas pabalsts</a:t>
                      </a:r>
                    </a:p>
                  </a:txBody>
                  <a:tcPr>
                    <a:solidFill>
                      <a:schemeClr val="accent3">
                        <a:lumMod val="40000"/>
                        <a:lumOff val="60000"/>
                      </a:schemeClr>
                    </a:solidFill>
                  </a:tcPr>
                </a:tc>
                <a:tc>
                  <a:txBody>
                    <a:bodyPr/>
                    <a:lstStyle/>
                    <a:p>
                      <a:pPr algn="ctr"/>
                      <a:r>
                        <a:rPr lang="en-US" sz="1400" noProof="0" dirty="0">
                          <a:solidFill>
                            <a:schemeClr val="tx1"/>
                          </a:solidFill>
                          <a:latin typeface="Verdana" panose="020B0604030504040204" pitchFamily="34" charset="0"/>
                          <a:ea typeface="Verdana" panose="020B0604030504040204" pitchFamily="34" charset="0"/>
                        </a:rPr>
                        <a:t>5</a:t>
                      </a:r>
                      <a:endParaRPr lang="lv-LV" sz="1400" noProof="0" dirty="0">
                        <a:solidFill>
                          <a:schemeClr val="tx1"/>
                        </a:solidFill>
                        <a:latin typeface="Verdana" panose="020B0604030504040204" pitchFamily="34" charset="0"/>
                        <a:ea typeface="Verdana" panose="020B0604030504040204" pitchFamily="34" charset="0"/>
                      </a:endParaRPr>
                    </a:p>
                  </a:txBody>
                  <a:tcPr>
                    <a:solidFill>
                      <a:schemeClr val="accent3">
                        <a:lumMod val="40000"/>
                        <a:lumOff val="60000"/>
                      </a:schemeClr>
                    </a:solidFill>
                  </a:tcPr>
                </a:tc>
                <a:tc>
                  <a:txBody>
                    <a:bodyPr/>
                    <a:lstStyle/>
                    <a:p>
                      <a:pPr algn="ctr"/>
                      <a:r>
                        <a:rPr lang="lv-LV" sz="1400" i="0" noProof="0" dirty="0">
                          <a:solidFill>
                            <a:schemeClr val="tx1"/>
                          </a:solidFill>
                          <a:latin typeface="Verdana" panose="020B0604030504040204" pitchFamily="34" charset="0"/>
                          <a:ea typeface="Verdana" panose="020B0604030504040204" pitchFamily="34" charset="0"/>
                        </a:rPr>
                        <a:t>2 10</a:t>
                      </a:r>
                      <a:r>
                        <a:rPr lang="en-US" sz="1400" i="0" noProof="0" dirty="0">
                          <a:solidFill>
                            <a:schemeClr val="tx1"/>
                          </a:solidFill>
                          <a:latin typeface="Verdana" panose="020B0604030504040204" pitchFamily="34" charset="0"/>
                          <a:ea typeface="Verdana" panose="020B0604030504040204" pitchFamily="34" charset="0"/>
                        </a:rPr>
                        <a:t>6</a:t>
                      </a:r>
                      <a:endParaRPr lang="lv-LV" sz="1400" i="0" noProof="0" dirty="0">
                        <a:solidFill>
                          <a:schemeClr val="tx1"/>
                        </a:solidFill>
                        <a:latin typeface="Verdana" panose="020B0604030504040204" pitchFamily="34" charset="0"/>
                        <a:ea typeface="Verdana" panose="020B0604030504040204" pitchFamily="34" charset="0"/>
                      </a:endParaRPr>
                    </a:p>
                  </a:txBody>
                  <a:tcPr>
                    <a:solidFill>
                      <a:schemeClr val="accent3">
                        <a:lumMod val="40000"/>
                        <a:lumOff val="60000"/>
                      </a:schemeClr>
                    </a:solidFill>
                  </a:tcPr>
                </a:tc>
                <a:tc>
                  <a:txBody>
                    <a:bodyPr/>
                    <a:lstStyle/>
                    <a:p>
                      <a:pPr algn="ctr"/>
                      <a:r>
                        <a:rPr lang="lv-LV" sz="1400" i="1" noProof="0" dirty="0">
                          <a:solidFill>
                            <a:schemeClr val="tx1"/>
                          </a:solidFill>
                          <a:latin typeface="Verdana" panose="020B0604030504040204" pitchFamily="34" charset="0"/>
                          <a:ea typeface="Verdana" panose="020B0604030504040204" pitchFamily="34" charset="0"/>
                        </a:rPr>
                        <a:t>170 57</a:t>
                      </a:r>
                      <a:r>
                        <a:rPr lang="en-US" sz="1400" i="1" noProof="0" dirty="0">
                          <a:solidFill>
                            <a:schemeClr val="tx1"/>
                          </a:solidFill>
                          <a:latin typeface="Verdana" panose="020B0604030504040204" pitchFamily="34" charset="0"/>
                          <a:ea typeface="Verdana" panose="020B0604030504040204" pitchFamily="34" charset="0"/>
                        </a:rPr>
                        <a:t>4</a:t>
                      </a:r>
                      <a:endParaRPr lang="lv-LV" sz="1400" i="1" noProof="0" dirty="0">
                        <a:solidFill>
                          <a:schemeClr val="tx1"/>
                        </a:solidFill>
                        <a:latin typeface="Verdana" panose="020B0604030504040204" pitchFamily="34" charset="0"/>
                        <a:ea typeface="Verdana" panose="020B0604030504040204" pitchFamily="34" charset="0"/>
                      </a:endParaRPr>
                    </a:p>
                  </a:txBody>
                  <a:tcPr>
                    <a:solidFill>
                      <a:schemeClr val="accent3">
                        <a:lumMod val="40000"/>
                        <a:lumOff val="60000"/>
                      </a:schemeClr>
                    </a:solidFill>
                  </a:tcPr>
                </a:tc>
                <a:extLst>
                  <a:ext uri="{0D108BD9-81ED-4DB2-BD59-A6C34878D82A}">
                    <a16:rowId xmlns:a16="http://schemas.microsoft.com/office/drawing/2014/main" val="3970282850"/>
                  </a:ext>
                </a:extLst>
              </a:tr>
              <a:tr h="399344">
                <a:tc>
                  <a:txBody>
                    <a:bodyPr/>
                    <a:lstStyle/>
                    <a:p>
                      <a:r>
                        <a:rPr lang="lv-LV" sz="1400" b="0" noProof="0">
                          <a:latin typeface="Verdana" panose="020B0604030504040204" pitchFamily="34" charset="0"/>
                          <a:ea typeface="Verdana" panose="020B0604030504040204" pitchFamily="34" charset="0"/>
                        </a:rPr>
                        <a:t>piemaksa pie ĢVP par bērnu ar invaliditāti</a:t>
                      </a:r>
                    </a:p>
                  </a:txBody>
                  <a:tcPr>
                    <a:solidFill>
                      <a:schemeClr val="accent3">
                        <a:lumMod val="40000"/>
                        <a:lumOff val="60000"/>
                      </a:schemeClr>
                    </a:solidFill>
                  </a:tcPr>
                </a:tc>
                <a:tc>
                  <a:txBody>
                    <a:bodyPr/>
                    <a:lstStyle/>
                    <a:p>
                      <a:pPr algn="ctr"/>
                      <a:r>
                        <a:rPr lang="en-US" sz="1400" noProof="0" dirty="0">
                          <a:solidFill>
                            <a:schemeClr val="tx1"/>
                          </a:solidFill>
                          <a:latin typeface="Verdana" panose="020B0604030504040204" pitchFamily="34" charset="0"/>
                          <a:ea typeface="Verdana" panose="020B0604030504040204" pitchFamily="34" charset="0"/>
                        </a:rPr>
                        <a:t>137</a:t>
                      </a:r>
                      <a:endParaRPr lang="lv-LV" sz="1400" noProof="0" dirty="0">
                        <a:solidFill>
                          <a:schemeClr val="tx1"/>
                        </a:solidFill>
                        <a:latin typeface="Verdana" panose="020B0604030504040204" pitchFamily="34" charset="0"/>
                        <a:ea typeface="Verdana" panose="020B0604030504040204" pitchFamily="34" charset="0"/>
                      </a:endParaRPr>
                    </a:p>
                  </a:txBody>
                  <a:tcPr>
                    <a:solidFill>
                      <a:schemeClr val="accent3">
                        <a:lumMod val="40000"/>
                        <a:lumOff val="60000"/>
                      </a:schemeClr>
                    </a:solidFill>
                  </a:tcPr>
                </a:tc>
                <a:tc>
                  <a:txBody>
                    <a:bodyPr/>
                    <a:lstStyle/>
                    <a:p>
                      <a:pPr algn="ctr"/>
                      <a:r>
                        <a:rPr lang="lv-LV" sz="1400" i="0" noProof="0" dirty="0">
                          <a:solidFill>
                            <a:schemeClr val="tx1"/>
                          </a:solidFill>
                          <a:latin typeface="Verdana" panose="020B0604030504040204" pitchFamily="34" charset="0"/>
                          <a:ea typeface="Verdana" panose="020B0604030504040204" pitchFamily="34" charset="0"/>
                        </a:rPr>
                        <a:t>23 506</a:t>
                      </a:r>
                    </a:p>
                  </a:txBody>
                  <a:tcPr>
                    <a:solidFill>
                      <a:schemeClr val="accent3">
                        <a:lumMod val="40000"/>
                        <a:lumOff val="60000"/>
                      </a:schemeClr>
                    </a:solidFill>
                  </a:tcPr>
                </a:tc>
                <a:tc>
                  <a:txBody>
                    <a:bodyPr/>
                    <a:lstStyle/>
                    <a:p>
                      <a:pPr algn="ctr"/>
                      <a:r>
                        <a:rPr lang="lv-LV" sz="1400" i="1" noProof="0" dirty="0">
                          <a:solidFill>
                            <a:schemeClr val="tx1"/>
                          </a:solidFill>
                          <a:latin typeface="Verdana" panose="020B0604030504040204" pitchFamily="34" charset="0"/>
                          <a:ea typeface="Verdana" panose="020B0604030504040204" pitchFamily="34" charset="0"/>
                        </a:rPr>
                        <a:t>444 94</a:t>
                      </a:r>
                      <a:r>
                        <a:rPr lang="en-US" sz="1400" i="1" noProof="0" dirty="0">
                          <a:solidFill>
                            <a:schemeClr val="tx1"/>
                          </a:solidFill>
                          <a:latin typeface="Verdana" panose="020B0604030504040204" pitchFamily="34" charset="0"/>
                          <a:ea typeface="Verdana" panose="020B0604030504040204" pitchFamily="34" charset="0"/>
                        </a:rPr>
                        <a:t>2</a:t>
                      </a:r>
                      <a:endParaRPr lang="lv-LV" sz="1400" i="1" noProof="0" dirty="0">
                        <a:solidFill>
                          <a:schemeClr val="tx1"/>
                        </a:solidFill>
                        <a:latin typeface="Verdana" panose="020B0604030504040204" pitchFamily="34" charset="0"/>
                        <a:ea typeface="Verdana" panose="020B0604030504040204" pitchFamily="34" charset="0"/>
                      </a:endParaRPr>
                    </a:p>
                  </a:txBody>
                  <a:tcPr>
                    <a:solidFill>
                      <a:schemeClr val="accent3">
                        <a:lumMod val="40000"/>
                        <a:lumOff val="60000"/>
                      </a:schemeClr>
                    </a:solidFill>
                  </a:tcPr>
                </a:tc>
                <a:extLst>
                  <a:ext uri="{0D108BD9-81ED-4DB2-BD59-A6C34878D82A}">
                    <a16:rowId xmlns:a16="http://schemas.microsoft.com/office/drawing/2014/main" val="1150265094"/>
                  </a:ext>
                </a:extLst>
              </a:tr>
              <a:tr h="399344">
                <a:tc>
                  <a:txBody>
                    <a:bodyPr/>
                    <a:lstStyle/>
                    <a:p>
                      <a:r>
                        <a:rPr lang="lv-LV" sz="1400" b="0" noProof="0">
                          <a:latin typeface="Verdana" panose="020B0604030504040204" pitchFamily="34" charset="0"/>
                          <a:ea typeface="Verdana" panose="020B0604030504040204" pitchFamily="34" charset="0"/>
                        </a:rPr>
                        <a:t>bērna ar invaliditāti kopšanas pabalsts</a:t>
                      </a:r>
                    </a:p>
                  </a:txBody>
                  <a:tcPr>
                    <a:solidFill>
                      <a:schemeClr val="accent3">
                        <a:lumMod val="40000"/>
                        <a:lumOff val="60000"/>
                      </a:schemeClr>
                    </a:solidFill>
                  </a:tcPr>
                </a:tc>
                <a:tc>
                  <a:txBody>
                    <a:bodyPr/>
                    <a:lstStyle/>
                    <a:p>
                      <a:pPr algn="ctr"/>
                      <a:r>
                        <a:rPr lang="en-US" sz="1400" noProof="0" dirty="0">
                          <a:solidFill>
                            <a:schemeClr val="tx1"/>
                          </a:solidFill>
                          <a:latin typeface="Verdana" panose="020B0604030504040204" pitchFamily="34" charset="0"/>
                          <a:ea typeface="Verdana" panose="020B0604030504040204" pitchFamily="34" charset="0"/>
                        </a:rPr>
                        <a:t>82</a:t>
                      </a:r>
                      <a:endParaRPr lang="lv-LV" sz="1400" noProof="0" dirty="0">
                        <a:solidFill>
                          <a:schemeClr val="tx1"/>
                        </a:solidFill>
                        <a:latin typeface="Verdana" panose="020B0604030504040204" pitchFamily="34" charset="0"/>
                        <a:ea typeface="Verdana" panose="020B0604030504040204" pitchFamily="34" charset="0"/>
                      </a:endParaRPr>
                    </a:p>
                  </a:txBody>
                  <a:tcPr>
                    <a:solidFill>
                      <a:schemeClr val="accent3">
                        <a:lumMod val="40000"/>
                        <a:lumOff val="60000"/>
                      </a:schemeClr>
                    </a:solidFill>
                  </a:tcPr>
                </a:tc>
                <a:tc>
                  <a:txBody>
                    <a:bodyPr/>
                    <a:lstStyle/>
                    <a:p>
                      <a:pPr algn="ctr"/>
                      <a:r>
                        <a:rPr lang="lv-LV" sz="1400" i="0" noProof="0" dirty="0">
                          <a:solidFill>
                            <a:schemeClr val="tx1"/>
                          </a:solidFill>
                          <a:latin typeface="Verdana" panose="020B0604030504040204" pitchFamily="34" charset="0"/>
                          <a:ea typeface="Verdana" panose="020B0604030504040204" pitchFamily="34" charset="0"/>
                        </a:rPr>
                        <a:t>28 53</a:t>
                      </a:r>
                      <a:r>
                        <a:rPr lang="en-US" sz="1400" i="0" noProof="0" dirty="0">
                          <a:solidFill>
                            <a:schemeClr val="tx1"/>
                          </a:solidFill>
                          <a:latin typeface="Verdana" panose="020B0604030504040204" pitchFamily="34" charset="0"/>
                          <a:ea typeface="Verdana" panose="020B0604030504040204" pitchFamily="34" charset="0"/>
                        </a:rPr>
                        <a:t>3</a:t>
                      </a:r>
                      <a:endParaRPr lang="lv-LV" sz="1400" i="0" noProof="0" dirty="0">
                        <a:solidFill>
                          <a:schemeClr val="tx1"/>
                        </a:solidFill>
                        <a:latin typeface="Verdana" panose="020B0604030504040204" pitchFamily="34" charset="0"/>
                        <a:ea typeface="Verdana" panose="020B0604030504040204" pitchFamily="34" charset="0"/>
                      </a:endParaRPr>
                    </a:p>
                  </a:txBody>
                  <a:tcPr>
                    <a:solidFill>
                      <a:schemeClr val="accent3">
                        <a:lumMod val="40000"/>
                        <a:lumOff val="60000"/>
                      </a:schemeClr>
                    </a:solidFill>
                  </a:tcPr>
                </a:tc>
                <a:tc>
                  <a:txBody>
                    <a:bodyPr/>
                    <a:lstStyle/>
                    <a:p>
                      <a:pPr algn="ctr"/>
                      <a:r>
                        <a:rPr lang="lv-LV" sz="1400" i="1" noProof="0" dirty="0">
                          <a:solidFill>
                            <a:schemeClr val="tx1"/>
                          </a:solidFill>
                          <a:latin typeface="Verdana" panose="020B0604030504040204" pitchFamily="34" charset="0"/>
                          <a:ea typeface="Verdana" panose="020B0604030504040204" pitchFamily="34" charset="0"/>
                        </a:rPr>
                        <a:t>665 05</a:t>
                      </a:r>
                      <a:r>
                        <a:rPr lang="en-US" sz="1400" i="1" noProof="0" dirty="0">
                          <a:solidFill>
                            <a:schemeClr val="tx1"/>
                          </a:solidFill>
                          <a:latin typeface="Verdana" panose="020B0604030504040204" pitchFamily="34" charset="0"/>
                          <a:ea typeface="Verdana" panose="020B0604030504040204" pitchFamily="34" charset="0"/>
                        </a:rPr>
                        <a:t>5</a:t>
                      </a:r>
                      <a:endParaRPr lang="lv-LV" sz="1400" i="1" noProof="0" dirty="0">
                        <a:solidFill>
                          <a:schemeClr val="tx1"/>
                        </a:solidFill>
                        <a:latin typeface="Verdana" panose="020B0604030504040204" pitchFamily="34" charset="0"/>
                        <a:ea typeface="Verdana" panose="020B0604030504040204" pitchFamily="34" charset="0"/>
                      </a:endParaRPr>
                    </a:p>
                  </a:txBody>
                  <a:tcPr>
                    <a:solidFill>
                      <a:schemeClr val="accent3">
                        <a:lumMod val="40000"/>
                        <a:lumOff val="60000"/>
                      </a:schemeClr>
                    </a:solidFill>
                  </a:tcPr>
                </a:tc>
                <a:extLst>
                  <a:ext uri="{0D108BD9-81ED-4DB2-BD59-A6C34878D82A}">
                    <a16:rowId xmlns:a16="http://schemas.microsoft.com/office/drawing/2014/main" val="3293935531"/>
                  </a:ext>
                </a:extLst>
              </a:tr>
              <a:tr h="502784">
                <a:tc>
                  <a:txBody>
                    <a:bodyPr/>
                    <a:lstStyle/>
                    <a:p>
                      <a:r>
                        <a:rPr lang="lv-LV" sz="1400" b="1" i="1" u="none" strike="noStrike" cap="none" noProof="0">
                          <a:solidFill>
                            <a:schemeClr val="tx1"/>
                          </a:solidFill>
                          <a:latin typeface="Verdana" panose="020B0604030504040204" pitchFamily="34" charset="0"/>
                          <a:ea typeface="Verdana" panose="020B0604030504040204" pitchFamily="34" charset="0"/>
                          <a:cs typeface="+mn-cs"/>
                          <a:sym typeface="Arial"/>
                        </a:rPr>
                        <a:t>Valsts sociālā nodrošinājuma pabalsts</a:t>
                      </a:r>
                    </a:p>
                  </a:txBody>
                  <a:tcPr/>
                </a:tc>
                <a:tc>
                  <a:txBody>
                    <a:bodyPr/>
                    <a:lstStyle/>
                    <a:p>
                      <a:pPr algn="ctr"/>
                      <a:endParaRPr lang="lv-LV" sz="1400" noProof="0">
                        <a:solidFill>
                          <a:srgbClr val="FF0000"/>
                        </a:solidFill>
                        <a:latin typeface="Verdana" panose="020B0604030504040204" pitchFamily="34" charset="0"/>
                        <a:ea typeface="Verdana" panose="020B060403050404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lang="lv-LV" sz="1400" i="0" noProof="0">
                        <a:solidFill>
                          <a:srgbClr val="FF0000"/>
                        </a:solidFill>
                        <a:latin typeface="Verdana" panose="020B0604030504040204" pitchFamily="34" charset="0"/>
                        <a:ea typeface="Verdana" panose="020B060403050404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lang="lv-LV" sz="1400" i="1" noProof="0">
                        <a:solidFill>
                          <a:srgbClr val="FF0000"/>
                        </a:solidFill>
                        <a:latin typeface="Verdana" panose="020B0604030504040204" pitchFamily="34" charset="0"/>
                        <a:ea typeface="Verdana" panose="020B0604030504040204" pitchFamily="34" charset="0"/>
                      </a:endParaRPr>
                    </a:p>
                  </a:txBody>
                  <a:tcPr/>
                </a:tc>
                <a:extLst>
                  <a:ext uri="{0D108BD9-81ED-4DB2-BD59-A6C34878D82A}">
                    <a16:rowId xmlns:a16="http://schemas.microsoft.com/office/drawing/2014/main" val="1194312246"/>
                  </a:ext>
                </a:extLst>
              </a:tr>
              <a:tr h="352214">
                <a:tc>
                  <a:txBody>
                    <a:bodyPr/>
                    <a:lstStyle/>
                    <a:p>
                      <a:r>
                        <a:rPr lang="lv-LV" sz="1400" b="0" i="0" u="none" strike="noStrike" cap="none" noProof="0">
                          <a:solidFill>
                            <a:schemeClr val="dk1"/>
                          </a:solidFill>
                          <a:latin typeface="Verdana" panose="020B0604030504040204" pitchFamily="34" charset="0"/>
                          <a:ea typeface="Verdana" panose="020B0604030504040204" pitchFamily="34" charset="0"/>
                          <a:cs typeface="+mn-cs"/>
                          <a:sym typeface="Arial"/>
                        </a:rPr>
                        <a:t>Personām ar invaliditāti</a:t>
                      </a:r>
                    </a:p>
                  </a:txBody>
                  <a:tcPr/>
                </a:tc>
                <a:tc>
                  <a:txBody>
                    <a:bodyPr/>
                    <a:lstStyle/>
                    <a:p>
                      <a:pPr algn="ctr"/>
                      <a:r>
                        <a:rPr lang="lv-LV" sz="1400" noProof="0" dirty="0">
                          <a:solidFill>
                            <a:schemeClr val="tx1"/>
                          </a:solidFill>
                          <a:latin typeface="Verdana" panose="020B0604030504040204" pitchFamily="34" charset="0"/>
                          <a:ea typeface="Verdana" panose="020B0604030504040204" pitchFamily="34" charset="0"/>
                        </a:rPr>
                        <a:t>3</a:t>
                      </a:r>
                      <a:r>
                        <a:rPr lang="en-US" sz="1400" noProof="0" dirty="0">
                          <a:solidFill>
                            <a:schemeClr val="tx1"/>
                          </a:solidFill>
                          <a:latin typeface="Verdana" panose="020B0604030504040204" pitchFamily="34" charset="0"/>
                          <a:ea typeface="Verdana" panose="020B0604030504040204" pitchFamily="34" charset="0"/>
                        </a:rPr>
                        <a:t>84</a:t>
                      </a:r>
                      <a:endParaRPr lang="lv-LV" sz="1400" noProof="0" dirty="0">
                        <a:solidFill>
                          <a:schemeClr val="tx1"/>
                        </a:solidFill>
                        <a:latin typeface="Verdana" panose="020B0604030504040204" pitchFamily="34" charset="0"/>
                        <a:ea typeface="Verdana" panose="020B060403050404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lv-LV" sz="1400" i="0" noProof="0" dirty="0">
                          <a:solidFill>
                            <a:schemeClr val="tx1"/>
                          </a:solidFill>
                          <a:latin typeface="Verdana" panose="020B0604030504040204" pitchFamily="34" charset="0"/>
                          <a:ea typeface="Verdana" panose="020B0604030504040204" pitchFamily="34" charset="0"/>
                        </a:rPr>
                        <a:t>61 53</a:t>
                      </a:r>
                      <a:r>
                        <a:rPr lang="en-US" sz="1400" i="0" noProof="0" dirty="0">
                          <a:solidFill>
                            <a:schemeClr val="tx1"/>
                          </a:solidFill>
                          <a:latin typeface="Verdana" panose="020B0604030504040204" pitchFamily="34" charset="0"/>
                          <a:ea typeface="Verdana" panose="020B0604030504040204" pitchFamily="34" charset="0"/>
                        </a:rPr>
                        <a:t>4</a:t>
                      </a:r>
                      <a:endParaRPr lang="lv-LV" sz="1400" i="0" noProof="0" dirty="0">
                        <a:solidFill>
                          <a:schemeClr val="tx1"/>
                        </a:solidFill>
                        <a:latin typeface="Verdana" panose="020B0604030504040204" pitchFamily="34" charset="0"/>
                        <a:ea typeface="Verdana" panose="020B060403050404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lv-LV" sz="1400" i="1" noProof="0" dirty="0">
                          <a:solidFill>
                            <a:schemeClr val="tx1"/>
                          </a:solidFill>
                          <a:latin typeface="Verdana" panose="020B0604030504040204" pitchFamily="34" charset="0"/>
                          <a:ea typeface="Verdana" panose="020B0604030504040204" pitchFamily="34" charset="0"/>
                        </a:rPr>
                        <a:t>1 053 20</a:t>
                      </a:r>
                      <a:r>
                        <a:rPr lang="en-US" sz="1400" i="1" noProof="0" dirty="0">
                          <a:solidFill>
                            <a:schemeClr val="tx1"/>
                          </a:solidFill>
                          <a:latin typeface="Verdana" panose="020B0604030504040204" pitchFamily="34" charset="0"/>
                          <a:ea typeface="Verdana" panose="020B0604030504040204" pitchFamily="34" charset="0"/>
                        </a:rPr>
                        <a:t>4</a:t>
                      </a:r>
                      <a:endParaRPr lang="lv-LV" sz="1400" i="1" noProof="0" dirty="0">
                        <a:solidFill>
                          <a:schemeClr val="tx1"/>
                        </a:solidFill>
                        <a:latin typeface="Verdana" panose="020B0604030504040204" pitchFamily="34" charset="0"/>
                        <a:ea typeface="Verdana" panose="020B0604030504040204" pitchFamily="34" charset="0"/>
                      </a:endParaRPr>
                    </a:p>
                  </a:txBody>
                  <a:tcPr/>
                </a:tc>
                <a:extLst>
                  <a:ext uri="{0D108BD9-81ED-4DB2-BD59-A6C34878D82A}">
                    <a16:rowId xmlns:a16="http://schemas.microsoft.com/office/drawing/2014/main" val="2171427743"/>
                  </a:ext>
                </a:extLst>
              </a:tr>
              <a:tr h="394224">
                <a:tc>
                  <a:txBody>
                    <a:bodyPr/>
                    <a:lstStyle/>
                    <a:p>
                      <a:r>
                        <a:rPr lang="lv-LV" sz="1400" b="0" i="0" u="none" strike="noStrike" cap="none" noProof="0">
                          <a:solidFill>
                            <a:schemeClr val="dk1"/>
                          </a:solidFill>
                          <a:latin typeface="Verdana" panose="020B0604030504040204" pitchFamily="34" charset="0"/>
                          <a:ea typeface="Verdana" panose="020B0604030504040204" pitchFamily="34" charset="0"/>
                          <a:cs typeface="+mn-cs"/>
                          <a:sym typeface="Arial"/>
                        </a:rPr>
                        <a:t>Senioriem</a:t>
                      </a:r>
                    </a:p>
                  </a:txBody>
                  <a:tcPr/>
                </a:tc>
                <a:tc>
                  <a:txBody>
                    <a:bodyPr/>
                    <a:lstStyle/>
                    <a:p>
                      <a:pPr algn="ctr"/>
                      <a:r>
                        <a:rPr lang="lv-LV" sz="1400" noProof="0" dirty="0">
                          <a:solidFill>
                            <a:schemeClr val="tx1"/>
                          </a:solidFill>
                          <a:latin typeface="Verdana" panose="020B0604030504040204" pitchFamily="34" charset="0"/>
                          <a:ea typeface="Verdana" panose="020B0604030504040204" pitchFamily="34" charset="0"/>
                        </a:rPr>
                        <a:t>3</a:t>
                      </a:r>
                      <a:r>
                        <a:rPr lang="en-US" sz="1400" noProof="0" dirty="0">
                          <a:solidFill>
                            <a:schemeClr val="tx1"/>
                          </a:solidFill>
                          <a:latin typeface="Verdana" panose="020B0604030504040204" pitchFamily="34" charset="0"/>
                          <a:ea typeface="Verdana" panose="020B0604030504040204" pitchFamily="34" charset="0"/>
                        </a:rPr>
                        <a:t>82</a:t>
                      </a:r>
                      <a:endParaRPr lang="lv-LV" sz="1400" noProof="0" dirty="0">
                        <a:solidFill>
                          <a:schemeClr val="tx1"/>
                        </a:solidFill>
                        <a:latin typeface="Verdana" panose="020B0604030504040204" pitchFamily="34" charset="0"/>
                        <a:ea typeface="Verdana" panose="020B060403050404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lv-LV" sz="1400" i="0" noProof="0" dirty="0">
                          <a:solidFill>
                            <a:schemeClr val="tx1"/>
                          </a:solidFill>
                          <a:latin typeface="Verdana" panose="020B0604030504040204" pitchFamily="34" charset="0"/>
                          <a:ea typeface="Verdana" panose="020B0604030504040204" pitchFamily="34" charset="0"/>
                        </a:rPr>
                        <a:t>42 78</a:t>
                      </a:r>
                      <a:r>
                        <a:rPr lang="en-US" sz="1400" i="0" noProof="0" dirty="0">
                          <a:solidFill>
                            <a:schemeClr val="tx1"/>
                          </a:solidFill>
                          <a:latin typeface="Verdana" panose="020B0604030504040204" pitchFamily="34" charset="0"/>
                          <a:ea typeface="Verdana" panose="020B0604030504040204" pitchFamily="34" charset="0"/>
                        </a:rPr>
                        <a:t>3</a:t>
                      </a:r>
                      <a:endParaRPr lang="lv-LV" sz="1400" i="0" noProof="0" dirty="0">
                        <a:solidFill>
                          <a:schemeClr val="tx1"/>
                        </a:solidFill>
                        <a:latin typeface="Verdana" panose="020B0604030504040204" pitchFamily="34" charset="0"/>
                        <a:ea typeface="Verdana" panose="020B060403050404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lv-LV" sz="1400" i="1" noProof="0" dirty="0">
                          <a:solidFill>
                            <a:schemeClr val="tx1"/>
                          </a:solidFill>
                          <a:latin typeface="Verdana" panose="020B0604030504040204" pitchFamily="34" charset="0"/>
                          <a:ea typeface="Verdana" panose="020B0604030504040204" pitchFamily="34" charset="0"/>
                        </a:rPr>
                        <a:t>709 66</a:t>
                      </a:r>
                      <a:r>
                        <a:rPr lang="en-US" sz="1400" i="1" noProof="0" dirty="0">
                          <a:solidFill>
                            <a:schemeClr val="tx1"/>
                          </a:solidFill>
                          <a:latin typeface="Verdana" panose="020B0604030504040204" pitchFamily="34" charset="0"/>
                          <a:ea typeface="Verdana" panose="020B0604030504040204" pitchFamily="34" charset="0"/>
                        </a:rPr>
                        <a:t>3</a:t>
                      </a:r>
                      <a:endParaRPr lang="lv-LV" sz="1400" i="1" noProof="0" dirty="0">
                        <a:solidFill>
                          <a:schemeClr val="tx1"/>
                        </a:solidFill>
                        <a:latin typeface="Verdana" panose="020B0604030504040204" pitchFamily="34" charset="0"/>
                        <a:ea typeface="Verdana" panose="020B0604030504040204" pitchFamily="34" charset="0"/>
                      </a:endParaRPr>
                    </a:p>
                  </a:txBody>
                  <a:tcPr/>
                </a:tc>
                <a:extLst>
                  <a:ext uri="{0D108BD9-81ED-4DB2-BD59-A6C34878D82A}">
                    <a16:rowId xmlns:a16="http://schemas.microsoft.com/office/drawing/2014/main" val="3629693042"/>
                  </a:ext>
                </a:extLst>
              </a:tr>
            </a:tbl>
          </a:graphicData>
        </a:graphic>
      </p:graphicFrame>
    </p:spTree>
    <p:extLst>
      <p:ext uri="{BB962C8B-B14F-4D97-AF65-F5344CB8AC3E}">
        <p14:creationId xmlns:p14="http://schemas.microsoft.com/office/powerpoint/2010/main" val="21767572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63"/>
        <p:cNvGrpSpPr/>
        <p:nvPr/>
      </p:nvGrpSpPr>
      <p:grpSpPr>
        <a:xfrm>
          <a:off x="0" y="0"/>
          <a:ext cx="0" cy="0"/>
          <a:chOff x="0" y="0"/>
          <a:chExt cx="0" cy="0"/>
        </a:xfrm>
      </p:grpSpPr>
      <p:sp>
        <p:nvSpPr>
          <p:cNvPr id="7" name="Title 6">
            <a:extLst>
              <a:ext uri="{FF2B5EF4-FFF2-40B4-BE49-F238E27FC236}">
                <a16:creationId xmlns:a16="http://schemas.microsoft.com/office/drawing/2014/main" id="{982F48DE-6902-4645-98C9-E2028A6960BE}"/>
              </a:ext>
            </a:extLst>
          </p:cNvPr>
          <p:cNvSpPr>
            <a:spLocks noGrp="1"/>
          </p:cNvSpPr>
          <p:nvPr>
            <p:ph type="title"/>
          </p:nvPr>
        </p:nvSpPr>
        <p:spPr>
          <a:xfrm>
            <a:off x="950594" y="376987"/>
            <a:ext cx="10972800" cy="1143000"/>
          </a:xfrm>
        </p:spPr>
        <p:txBody>
          <a:bodyPr/>
          <a:lstStyle/>
          <a:p>
            <a:r>
              <a:rPr lang="lv-LV" sz="2400" b="1" dirty="0">
                <a:latin typeface="Verdana"/>
                <a:ea typeface="Verdana"/>
              </a:rPr>
              <a:t>Sociālie pakalpojumi</a:t>
            </a:r>
            <a:br>
              <a:rPr lang="lv-LV" sz="2400" b="1" dirty="0">
                <a:latin typeface="Verdana"/>
                <a:ea typeface="Verdana"/>
              </a:rPr>
            </a:br>
            <a:r>
              <a:rPr lang="lv-LV" sz="1800" dirty="0">
                <a:latin typeface="Verdana"/>
                <a:ea typeface="Verdana"/>
              </a:rPr>
              <a:t>(</a:t>
            </a:r>
            <a:r>
              <a:rPr lang="en-US" sz="1800" dirty="0" err="1">
                <a:latin typeface="Verdana"/>
                <a:ea typeface="Verdana"/>
              </a:rPr>
              <a:t>dec</a:t>
            </a:r>
            <a:r>
              <a:rPr lang="lv-LV" sz="1800" dirty="0" err="1">
                <a:latin typeface="Verdana"/>
                <a:ea typeface="Verdana"/>
              </a:rPr>
              <a:t>embra</a:t>
            </a:r>
            <a:r>
              <a:rPr lang="lv-LV" sz="1800" dirty="0">
                <a:latin typeface="Verdana"/>
                <a:ea typeface="Verdana"/>
              </a:rPr>
              <a:t> dati)</a:t>
            </a:r>
          </a:p>
        </p:txBody>
      </p:sp>
      <p:sp>
        <p:nvSpPr>
          <p:cNvPr id="264" name="Google Shape;264;p26"/>
          <p:cNvSpPr txBox="1">
            <a:spLocks noGrp="1"/>
          </p:cNvSpPr>
          <p:nvPr>
            <p:ph type="body" idx="1"/>
          </p:nvPr>
        </p:nvSpPr>
        <p:spPr>
          <a:xfrm>
            <a:off x="609600" y="1651571"/>
            <a:ext cx="10972800" cy="4525962"/>
          </a:xfrm>
          <a:prstGeom prst="rect">
            <a:avLst/>
          </a:prstGeom>
          <a:noFill/>
          <a:ln>
            <a:noFill/>
          </a:ln>
        </p:spPr>
        <p:txBody>
          <a:bodyPr spcFirstLastPara="1" wrap="square" lIns="93950" tIns="46975" rIns="93950" bIns="46975" anchor="t" anchorCtr="0">
            <a:noAutofit/>
          </a:bodyPr>
          <a:lstStyle/>
          <a:p>
            <a:pPr marL="0" lvl="0" indent="0" rtl="0">
              <a:lnSpc>
                <a:spcPct val="100000"/>
              </a:lnSpc>
              <a:spcBef>
                <a:spcPts val="0"/>
              </a:spcBef>
              <a:spcAft>
                <a:spcPts val="0"/>
              </a:spcAft>
              <a:buClr>
                <a:schemeClr val="dk1"/>
              </a:buClr>
              <a:buSzPts val="2400"/>
              <a:buNone/>
            </a:pPr>
            <a:br>
              <a:rPr lang="lv" sz="2400" b="1" i="0" u="none" dirty="0">
                <a:solidFill>
                  <a:schemeClr val="dk1"/>
                </a:solidFill>
                <a:latin typeface="Verdana"/>
                <a:ea typeface="Verdana"/>
                <a:cs typeface="Verdana"/>
                <a:sym typeface="Verdana"/>
              </a:rPr>
            </a:br>
            <a:endParaRPr dirty="0"/>
          </a:p>
        </p:txBody>
      </p:sp>
      <p:sp>
        <p:nvSpPr>
          <p:cNvPr id="265" name="Google Shape;265;p26"/>
          <p:cNvSpPr txBox="1"/>
          <p:nvPr/>
        </p:nvSpPr>
        <p:spPr>
          <a:xfrm>
            <a:off x="11379200" y="6324600"/>
            <a:ext cx="406400" cy="304800"/>
          </a:xfrm>
          <a:prstGeom prst="rect">
            <a:avLst/>
          </a:prstGeom>
          <a:noFill/>
          <a:ln>
            <a:noFill/>
          </a:ln>
        </p:spPr>
        <p:txBody>
          <a:bodyPr spcFirstLastPara="1" wrap="square" lIns="93950" tIns="46975" rIns="93950" bIns="46975" anchor="ctr" anchorCtr="0">
            <a:noAutofit/>
          </a:bodyPr>
          <a:lstStyle/>
          <a:p>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fld id="{00000000-1234-1234-1234-123412341234}" type="slidenum">
              <a:rPr kumimoji="0" lang="lv" sz="1000" b="0" i="0" u="none" strike="noStrike" kern="0" cap="none" spc="0" normalizeH="0" baseline="0" noProof="0">
                <a:ln>
                  <a:noFill/>
                </a:ln>
                <a:solidFill>
                  <a:srgbClr val="898989"/>
                </a:solidFill>
                <a:effectLst/>
                <a:uLnTx/>
                <a:uFillTx/>
                <a:latin typeface="Verdana"/>
                <a:ea typeface="Verdana"/>
                <a:cs typeface="Verdana"/>
                <a:sym typeface="Verdana"/>
              </a:rPr>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t>21</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266" name="Google Shape;266;p26"/>
          <p:cNvPicPr preferRelativeResize="0"/>
          <p:nvPr/>
        </p:nvPicPr>
        <p:blipFill rotWithShape="1">
          <a:blip r:embed="rId3">
            <a:alphaModFix/>
          </a:blip>
          <a:srcRect/>
          <a:stretch/>
        </p:blipFill>
        <p:spPr>
          <a:xfrm>
            <a:off x="896937" y="4762"/>
            <a:ext cx="1222375" cy="1527175"/>
          </a:xfrm>
          <a:prstGeom prst="rect">
            <a:avLst/>
          </a:prstGeom>
          <a:noFill/>
          <a:ln>
            <a:noFill/>
          </a:ln>
        </p:spPr>
      </p:pic>
      <p:sp>
        <p:nvSpPr>
          <p:cNvPr id="4" name="Rectangle 3">
            <a:extLst>
              <a:ext uri="{FF2B5EF4-FFF2-40B4-BE49-F238E27FC236}">
                <a16:creationId xmlns:a16="http://schemas.microsoft.com/office/drawing/2014/main" id="{5B2B91BF-3D34-48C2-8BE2-9D24FBDC2DB5}"/>
              </a:ext>
            </a:extLst>
          </p:cNvPr>
          <p:cNvSpPr/>
          <p:nvPr/>
        </p:nvSpPr>
        <p:spPr>
          <a:xfrm>
            <a:off x="3038913" y="3275112"/>
            <a:ext cx="245580" cy="307777"/>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400" b="1" i="0" u="none" strike="noStrike" kern="0" cap="none" spc="0" normalizeH="0" baseline="0" noProof="0" dirty="0">
                <a:ln>
                  <a:noFill/>
                </a:ln>
                <a:solidFill>
                  <a:srgbClr val="000000"/>
                </a:solidFill>
                <a:effectLst/>
                <a:uLnTx/>
                <a:uFillTx/>
                <a:latin typeface="Verdana"/>
                <a:ea typeface="Verdana"/>
                <a:cs typeface="Verdana"/>
                <a:sym typeface="Verdana"/>
              </a:rPr>
              <a:t> </a:t>
            </a:r>
            <a:endParaRPr kumimoji="0" lang="lv-LV" sz="1400" b="0" i="0" u="none" strike="noStrike" kern="0" cap="none" spc="0" normalizeH="0" baseline="0" noProof="0" dirty="0">
              <a:ln>
                <a:noFill/>
              </a:ln>
              <a:solidFill>
                <a:srgbClr val="000000"/>
              </a:solidFill>
              <a:effectLst/>
              <a:uLnTx/>
              <a:uFillTx/>
              <a:latin typeface="Arial"/>
              <a:ea typeface="+mn-ea"/>
              <a:cs typeface="Arial"/>
              <a:sym typeface="Arial"/>
            </a:endParaRPr>
          </a:p>
        </p:txBody>
      </p:sp>
      <p:graphicFrame>
        <p:nvGraphicFramePr>
          <p:cNvPr id="8" name="Table 7">
            <a:extLst>
              <a:ext uri="{FF2B5EF4-FFF2-40B4-BE49-F238E27FC236}">
                <a16:creationId xmlns:a16="http://schemas.microsoft.com/office/drawing/2014/main" id="{351A8C4D-8343-4FF2-8F24-E84BEA26B572}"/>
              </a:ext>
            </a:extLst>
          </p:cNvPr>
          <p:cNvGraphicFramePr>
            <a:graphicFrameLocks noGrp="1"/>
          </p:cNvGraphicFramePr>
          <p:nvPr>
            <p:extLst/>
          </p:nvPr>
        </p:nvGraphicFramePr>
        <p:xfrm>
          <a:off x="896937" y="1823321"/>
          <a:ext cx="10482264" cy="2441465"/>
        </p:xfrm>
        <a:graphic>
          <a:graphicData uri="http://schemas.openxmlformats.org/drawingml/2006/table">
            <a:tbl>
              <a:tblPr firstRow="1" bandRow="1">
                <a:tableStyleId>{69C7853C-536D-4A76-A0AE-DD22124D55A5}</a:tableStyleId>
              </a:tblPr>
              <a:tblGrid>
                <a:gridCol w="4611859">
                  <a:extLst>
                    <a:ext uri="{9D8B030D-6E8A-4147-A177-3AD203B41FA5}">
                      <a16:colId xmlns:a16="http://schemas.microsoft.com/office/drawing/2014/main" val="3850994751"/>
                    </a:ext>
                  </a:extLst>
                </a:gridCol>
                <a:gridCol w="3303531">
                  <a:extLst>
                    <a:ext uri="{9D8B030D-6E8A-4147-A177-3AD203B41FA5}">
                      <a16:colId xmlns:a16="http://schemas.microsoft.com/office/drawing/2014/main" val="2129466896"/>
                    </a:ext>
                  </a:extLst>
                </a:gridCol>
                <a:gridCol w="2566874">
                  <a:extLst>
                    <a:ext uri="{9D8B030D-6E8A-4147-A177-3AD203B41FA5}">
                      <a16:colId xmlns:a16="http://schemas.microsoft.com/office/drawing/2014/main" val="2232421996"/>
                    </a:ext>
                  </a:extLst>
                </a:gridCol>
              </a:tblGrid>
              <a:tr h="370840">
                <a:tc>
                  <a:txBody>
                    <a:bodyPr/>
                    <a:lstStyle/>
                    <a:p>
                      <a:pPr algn="ctr"/>
                      <a:r>
                        <a:rPr lang="lv-LV" sz="1600" noProof="0" dirty="0">
                          <a:solidFill>
                            <a:schemeClr val="tx1"/>
                          </a:solidFill>
                          <a:latin typeface="Verdana" panose="020B0604030504040204" pitchFamily="34" charset="0"/>
                          <a:ea typeface="Verdana" panose="020B0604030504040204" pitchFamily="34" charset="0"/>
                        </a:rPr>
                        <a:t>Pakalpojums</a:t>
                      </a:r>
                    </a:p>
                  </a:txBody>
                  <a:tcPr/>
                </a:tc>
                <a:tc>
                  <a:txBody>
                    <a:bodyPr/>
                    <a:lstStyle/>
                    <a:p>
                      <a:pPr algn="ctr"/>
                      <a:r>
                        <a:rPr lang="lv-LV" sz="1600" noProof="0" dirty="0">
                          <a:solidFill>
                            <a:schemeClr val="tx1"/>
                          </a:solidFill>
                          <a:latin typeface="Verdana" panose="020B0604030504040204" pitchFamily="34" charset="0"/>
                          <a:ea typeface="Verdana" panose="020B0604030504040204" pitchFamily="34" charset="0"/>
                        </a:rPr>
                        <a:t>Saņēmēju skaits </a:t>
                      </a:r>
                    </a:p>
                    <a:p>
                      <a:pPr algn="ctr"/>
                      <a:r>
                        <a:rPr lang="lv-LV" sz="1600" b="0" noProof="0" dirty="0">
                          <a:solidFill>
                            <a:schemeClr val="tx1"/>
                          </a:solidFill>
                          <a:latin typeface="Verdana" panose="020B0604030504040204" pitchFamily="34" charset="0"/>
                          <a:ea typeface="Verdana" panose="020B0604030504040204" pitchFamily="34" charset="0"/>
                        </a:rPr>
                        <a:t>(kopš pakalpojuma uzsākšanas)</a:t>
                      </a:r>
                    </a:p>
                  </a:txBody>
                  <a:tcPr/>
                </a:tc>
                <a:tc>
                  <a:txBody>
                    <a:bodyPr/>
                    <a:lstStyle/>
                    <a:p>
                      <a:pPr algn="ctr"/>
                      <a:r>
                        <a:rPr lang="lv-LV" sz="1600" b="1" noProof="0" dirty="0">
                          <a:solidFill>
                            <a:schemeClr val="tx1"/>
                          </a:solidFill>
                          <a:latin typeface="Verdana" panose="020B0604030504040204" pitchFamily="34" charset="0"/>
                          <a:ea typeface="Verdana" panose="020B0604030504040204" pitchFamily="34" charset="0"/>
                        </a:rPr>
                        <a:t>Izlietotais </a:t>
                      </a:r>
                      <a:r>
                        <a:rPr lang="lv-LV" sz="1600" noProof="0" dirty="0">
                          <a:solidFill>
                            <a:schemeClr val="tx1"/>
                          </a:solidFill>
                          <a:latin typeface="Verdana" panose="020B0604030504040204" pitchFamily="34" charset="0"/>
                          <a:ea typeface="Verdana" panose="020B0604030504040204" pitchFamily="34" charset="0"/>
                        </a:rPr>
                        <a:t>finansējums, eiro</a:t>
                      </a:r>
                    </a:p>
                    <a:p>
                      <a:pPr algn="ctr"/>
                      <a:r>
                        <a:rPr lang="lv-LV" sz="1600" b="0" noProof="0" dirty="0">
                          <a:solidFill>
                            <a:schemeClr val="tx1"/>
                          </a:solidFill>
                          <a:latin typeface="Verdana" panose="020B0604030504040204" pitchFamily="34" charset="0"/>
                          <a:ea typeface="Verdana" panose="020B0604030504040204" pitchFamily="34" charset="0"/>
                        </a:rPr>
                        <a:t>(kopš pakalpojuma uzsākšanas)</a:t>
                      </a:r>
                    </a:p>
                  </a:txBody>
                  <a:tcPr/>
                </a:tc>
                <a:extLst>
                  <a:ext uri="{0D108BD9-81ED-4DB2-BD59-A6C34878D82A}">
                    <a16:rowId xmlns:a16="http://schemas.microsoft.com/office/drawing/2014/main" val="107393388"/>
                  </a:ext>
                </a:extLst>
              </a:tr>
              <a:tr h="370840">
                <a:tc>
                  <a:txBody>
                    <a:bodyPr/>
                    <a:lstStyle/>
                    <a:p>
                      <a:r>
                        <a:rPr lang="lv-LV" sz="1600" noProof="0">
                          <a:latin typeface="Verdana" panose="020B0604030504040204" pitchFamily="34" charset="0"/>
                          <a:ea typeface="Verdana" panose="020B0604030504040204" pitchFamily="34" charset="0"/>
                        </a:rPr>
                        <a:t>Tehniskie palīglīdzekļi </a:t>
                      </a:r>
                      <a:endParaRPr lang="lv-LV" sz="1600" i="1" noProof="0">
                        <a:latin typeface="Verdana" panose="020B0604030504040204" pitchFamily="34" charset="0"/>
                        <a:ea typeface="Verdana" panose="020B0604030504040204" pitchFamily="34" charset="0"/>
                      </a:endParaRPr>
                    </a:p>
                  </a:txBody>
                  <a:tcPr/>
                </a:tc>
                <a:tc>
                  <a:txBody>
                    <a:bodyPr/>
                    <a:lstStyle/>
                    <a:p>
                      <a:pPr algn="ctr"/>
                      <a:r>
                        <a:rPr lang="en-US" sz="1600" noProof="0" dirty="0">
                          <a:latin typeface="Verdana" panose="020B0604030504040204" pitchFamily="34" charset="0"/>
                          <a:ea typeface="Verdana" panose="020B0604030504040204" pitchFamily="34" charset="0"/>
                        </a:rPr>
                        <a:t>855</a:t>
                      </a:r>
                      <a:r>
                        <a:rPr lang="lv-LV" sz="1600" noProof="0" dirty="0">
                          <a:latin typeface="Verdana" panose="020B0604030504040204" pitchFamily="34" charset="0"/>
                          <a:ea typeface="Verdana" panose="020B0604030504040204" pitchFamily="34" charset="0"/>
                        </a:rPr>
                        <a:t>*</a:t>
                      </a:r>
                    </a:p>
                  </a:txBody>
                  <a:tcPr/>
                </a:tc>
                <a:tc>
                  <a:txBody>
                    <a:bodyPr/>
                    <a:lstStyle/>
                    <a:p>
                      <a:pPr algn="ctr"/>
                      <a:r>
                        <a:rPr lang="en-US" sz="1600" noProof="0" dirty="0">
                          <a:latin typeface="Verdana" panose="020B0604030504040204" pitchFamily="34" charset="0"/>
                          <a:ea typeface="Verdana" panose="020B0604030504040204" pitchFamily="34" charset="0"/>
                        </a:rPr>
                        <a:t>853 776</a:t>
                      </a:r>
                      <a:endParaRPr lang="lv-LV" sz="1600" noProof="0" dirty="0">
                        <a:latin typeface="Verdana" panose="020B0604030504040204" pitchFamily="34" charset="0"/>
                        <a:ea typeface="Verdana" panose="020B0604030504040204" pitchFamily="34" charset="0"/>
                      </a:endParaRPr>
                    </a:p>
                  </a:txBody>
                  <a:tcPr/>
                </a:tc>
                <a:extLst>
                  <a:ext uri="{0D108BD9-81ED-4DB2-BD59-A6C34878D82A}">
                    <a16:rowId xmlns:a16="http://schemas.microsoft.com/office/drawing/2014/main" val="3149644477"/>
                  </a:ext>
                </a:extLst>
              </a:tr>
              <a:tr h="424705">
                <a:tc>
                  <a:txBody>
                    <a:bodyPr/>
                    <a:lstStyle/>
                    <a:p>
                      <a:r>
                        <a:rPr lang="lv-LV" sz="1600" noProof="0" dirty="0" err="1">
                          <a:latin typeface="Verdana" panose="020B0604030504040204" pitchFamily="34" charset="0"/>
                          <a:ea typeface="Verdana" panose="020B0604030504040204" pitchFamily="34" charset="0"/>
                        </a:rPr>
                        <a:t>Surdotulka</a:t>
                      </a:r>
                      <a:r>
                        <a:rPr lang="lv-LV" sz="1600" noProof="0" dirty="0">
                          <a:latin typeface="Verdana" panose="020B0604030504040204" pitchFamily="34" charset="0"/>
                          <a:ea typeface="Verdana" panose="020B0604030504040204" pitchFamily="34" charset="0"/>
                        </a:rPr>
                        <a:t> pakalpojums </a:t>
                      </a:r>
                      <a:endParaRPr lang="lv-LV" sz="1600" b="0" i="1" u="none" strike="noStrike" cap="none" noProof="0" dirty="0">
                        <a:solidFill>
                          <a:schemeClr val="dk1"/>
                        </a:solidFill>
                        <a:latin typeface="Verdana" panose="020B0604030504040204" pitchFamily="34" charset="0"/>
                        <a:ea typeface="Verdana" panose="020B0604030504040204" pitchFamily="34" charset="0"/>
                        <a:cs typeface="+mn-cs"/>
                        <a:sym typeface="Arial"/>
                      </a:endParaRPr>
                    </a:p>
                  </a:txBody>
                  <a:tcPr/>
                </a:tc>
                <a:tc>
                  <a:txBody>
                    <a:bodyPr/>
                    <a:lstStyle/>
                    <a:p>
                      <a:pPr algn="ctr"/>
                      <a:r>
                        <a:rPr lang="en-US" sz="1600" b="0" i="0" u="none" strike="noStrike" cap="none" noProof="0" dirty="0">
                          <a:solidFill>
                            <a:schemeClr val="dk1"/>
                          </a:solidFill>
                          <a:latin typeface="Verdana" panose="020B0604030504040204" pitchFamily="34" charset="0"/>
                          <a:ea typeface="Verdana" panose="020B0604030504040204" pitchFamily="34" charset="0"/>
                          <a:cs typeface="+mn-cs"/>
                          <a:sym typeface="Arial"/>
                        </a:rPr>
                        <a:t>34</a:t>
                      </a:r>
                      <a:endParaRPr lang="lv-LV" sz="1600" b="0" i="0" u="none" strike="noStrike" cap="none" noProof="0" dirty="0">
                        <a:solidFill>
                          <a:schemeClr val="dk1"/>
                        </a:solidFill>
                        <a:latin typeface="Verdana" panose="020B0604030504040204" pitchFamily="34" charset="0"/>
                        <a:ea typeface="Verdana" panose="020B0604030504040204" pitchFamily="34" charset="0"/>
                        <a:cs typeface="+mn-cs"/>
                        <a:sym typeface="Arial"/>
                      </a:endParaRPr>
                    </a:p>
                  </a:txBody>
                  <a:tcPr/>
                </a:tc>
                <a:tc>
                  <a:txBody>
                    <a:bodyPr/>
                    <a:lstStyle/>
                    <a:p>
                      <a:pPr algn="ctr"/>
                      <a:r>
                        <a:rPr lang="lv-LV" sz="1600" b="0" i="0" u="none" strike="noStrike" cap="none" noProof="0" dirty="0">
                          <a:solidFill>
                            <a:schemeClr val="dk1"/>
                          </a:solidFill>
                          <a:latin typeface="Verdana" panose="020B0604030504040204" pitchFamily="34" charset="0"/>
                          <a:ea typeface="Verdana" panose="020B0604030504040204" pitchFamily="34" charset="0"/>
                          <a:cs typeface="+mn-cs"/>
                          <a:sym typeface="Arial"/>
                        </a:rPr>
                        <a:t>2</a:t>
                      </a:r>
                      <a:r>
                        <a:rPr lang="en-US" sz="1600" b="0" i="0" u="none" strike="noStrike" cap="none" noProof="0" dirty="0">
                          <a:solidFill>
                            <a:schemeClr val="dk1"/>
                          </a:solidFill>
                          <a:latin typeface="Verdana" panose="020B0604030504040204" pitchFamily="34" charset="0"/>
                          <a:ea typeface="Verdana" panose="020B0604030504040204" pitchFamily="34" charset="0"/>
                          <a:cs typeface="+mn-cs"/>
                          <a:sym typeface="Arial"/>
                        </a:rPr>
                        <a:t>3 656</a:t>
                      </a:r>
                      <a:endParaRPr lang="lv-LV" sz="1600" b="0" i="0" u="none" strike="noStrike" cap="none" noProof="0" dirty="0">
                        <a:solidFill>
                          <a:schemeClr val="dk1"/>
                        </a:solidFill>
                        <a:latin typeface="Verdana" panose="020B0604030504040204" pitchFamily="34" charset="0"/>
                        <a:ea typeface="Verdana" panose="020B0604030504040204" pitchFamily="34" charset="0"/>
                        <a:cs typeface="+mn-cs"/>
                        <a:sym typeface="Arial"/>
                      </a:endParaRPr>
                    </a:p>
                  </a:txBody>
                  <a:tcPr/>
                </a:tc>
                <a:extLst>
                  <a:ext uri="{0D108BD9-81ED-4DB2-BD59-A6C34878D82A}">
                    <a16:rowId xmlns:a16="http://schemas.microsoft.com/office/drawing/2014/main" val="3544318446"/>
                  </a:ext>
                </a:extLst>
              </a:tr>
              <a:tr h="452120">
                <a:tc>
                  <a:txBody>
                    <a:bodyPr/>
                    <a:lstStyle/>
                    <a:p>
                      <a:r>
                        <a:rPr lang="lv-LV" sz="1600" noProof="0">
                          <a:latin typeface="Verdana" panose="020B0604030504040204" pitchFamily="34" charset="0"/>
                          <a:ea typeface="Verdana" panose="020B0604030504040204" pitchFamily="34" charset="0"/>
                        </a:rPr>
                        <a:t>Sociālā rehabilitācija vardarbībā cietušām personām</a:t>
                      </a:r>
                    </a:p>
                  </a:txBody>
                  <a:tcPr/>
                </a:tc>
                <a:tc>
                  <a:txBody>
                    <a:bodyPr/>
                    <a:lstStyle/>
                    <a:p>
                      <a:pPr algn="ctr"/>
                      <a:r>
                        <a:rPr lang="lv-LV" sz="1600" b="0" i="0" u="none" strike="noStrike" cap="none" noProof="0" dirty="0">
                          <a:solidFill>
                            <a:schemeClr val="dk1"/>
                          </a:solidFill>
                          <a:latin typeface="Verdana" panose="020B0604030504040204" pitchFamily="34" charset="0"/>
                          <a:ea typeface="Verdana" panose="020B0604030504040204" pitchFamily="34" charset="0"/>
                          <a:cs typeface="+mn-cs"/>
                          <a:sym typeface="Arial"/>
                        </a:rPr>
                        <a:t>1</a:t>
                      </a:r>
                      <a:r>
                        <a:rPr lang="en-US" sz="1600" b="0" i="0" u="none" strike="noStrike" cap="none" noProof="0">
                          <a:solidFill>
                            <a:schemeClr val="dk1"/>
                          </a:solidFill>
                          <a:latin typeface="Verdana" panose="020B0604030504040204" pitchFamily="34" charset="0"/>
                          <a:ea typeface="Verdana" panose="020B0604030504040204" pitchFamily="34" charset="0"/>
                          <a:cs typeface="+mn-cs"/>
                          <a:sym typeface="Arial"/>
                        </a:rPr>
                        <a:t>52</a:t>
                      </a:r>
                      <a:endParaRPr lang="lv-LV" sz="1600" b="0" i="0" u="none" strike="noStrike" cap="none" noProof="0" dirty="0">
                        <a:solidFill>
                          <a:schemeClr val="dk1"/>
                        </a:solidFill>
                        <a:latin typeface="Verdana" panose="020B0604030504040204" pitchFamily="34" charset="0"/>
                        <a:ea typeface="Verdana" panose="020B0604030504040204" pitchFamily="34" charset="0"/>
                        <a:cs typeface="+mn-cs"/>
                        <a:sym typeface="Arial"/>
                      </a:endParaRPr>
                    </a:p>
                    <a:p>
                      <a:pPr algn="ctr"/>
                      <a:r>
                        <a:rPr lang="lv-LV" sz="1600" b="0" i="0" u="none" strike="noStrike" cap="none" noProof="0" dirty="0">
                          <a:solidFill>
                            <a:schemeClr val="dk1"/>
                          </a:solidFill>
                          <a:latin typeface="Verdana" panose="020B0604030504040204" pitchFamily="34" charset="0"/>
                          <a:ea typeface="Verdana" panose="020B0604030504040204" pitchFamily="34" charset="0"/>
                          <a:cs typeface="+mn-cs"/>
                          <a:sym typeface="Arial"/>
                        </a:rPr>
                        <a:t>(t.sk. </a:t>
                      </a:r>
                      <a:r>
                        <a:rPr lang="en-US" sz="1600" b="0" i="0" u="none" strike="noStrike" cap="none" noProof="0" dirty="0">
                          <a:solidFill>
                            <a:schemeClr val="dk1"/>
                          </a:solidFill>
                          <a:latin typeface="Verdana" panose="020B0604030504040204" pitchFamily="34" charset="0"/>
                          <a:ea typeface="Verdana" panose="020B0604030504040204" pitchFamily="34" charset="0"/>
                          <a:cs typeface="+mn-cs"/>
                          <a:sym typeface="Arial"/>
                        </a:rPr>
                        <a:t>63</a:t>
                      </a:r>
                      <a:r>
                        <a:rPr lang="lv-LV" sz="1600" b="0" i="0" u="none" strike="noStrike" cap="none" noProof="0" dirty="0">
                          <a:solidFill>
                            <a:schemeClr val="dk1"/>
                          </a:solidFill>
                          <a:latin typeface="Verdana" panose="020B0604030504040204" pitchFamily="34" charset="0"/>
                          <a:ea typeface="Verdana" panose="020B0604030504040204" pitchFamily="34" charset="0"/>
                          <a:cs typeface="+mn-cs"/>
                          <a:sym typeface="Arial"/>
                        </a:rPr>
                        <a:t> nepilngadīgie)</a:t>
                      </a:r>
                    </a:p>
                  </a:txBody>
                  <a:tcPr/>
                </a:tc>
                <a:tc>
                  <a:txBody>
                    <a:bodyPr/>
                    <a:lstStyle/>
                    <a:p>
                      <a:pPr algn="ctr"/>
                      <a:r>
                        <a:rPr lang="en-US" sz="1600" b="0" i="0" u="none" strike="noStrike" cap="none" noProof="0" dirty="0">
                          <a:solidFill>
                            <a:schemeClr val="dk1"/>
                          </a:solidFill>
                          <a:latin typeface="Verdana" panose="020B0604030504040204" pitchFamily="34" charset="0"/>
                          <a:ea typeface="Verdana" panose="020B0604030504040204" pitchFamily="34" charset="0"/>
                          <a:cs typeface="+mn-cs"/>
                          <a:sym typeface="Arial"/>
                        </a:rPr>
                        <a:t>75 176</a:t>
                      </a:r>
                      <a:endParaRPr lang="lv-LV" sz="1600" b="0" i="0" u="none" strike="noStrike" cap="none" noProof="0" dirty="0">
                        <a:solidFill>
                          <a:schemeClr val="dk1"/>
                        </a:solidFill>
                        <a:latin typeface="Verdana" panose="020B0604030504040204" pitchFamily="34" charset="0"/>
                        <a:ea typeface="Verdana" panose="020B0604030504040204" pitchFamily="34" charset="0"/>
                        <a:cs typeface="+mn-cs"/>
                        <a:sym typeface="Arial"/>
                      </a:endParaRPr>
                    </a:p>
                  </a:txBody>
                  <a:tcPr/>
                </a:tc>
                <a:extLst>
                  <a:ext uri="{0D108BD9-81ED-4DB2-BD59-A6C34878D82A}">
                    <a16:rowId xmlns:a16="http://schemas.microsoft.com/office/drawing/2014/main" val="1474485005"/>
                  </a:ext>
                </a:extLst>
              </a:tr>
            </a:tbl>
          </a:graphicData>
        </a:graphic>
      </p:graphicFrame>
      <p:sp>
        <p:nvSpPr>
          <p:cNvPr id="2" name="TextBox 1">
            <a:extLst>
              <a:ext uri="{FF2B5EF4-FFF2-40B4-BE49-F238E27FC236}">
                <a16:creationId xmlns:a16="http://schemas.microsoft.com/office/drawing/2014/main" id="{86EDDE14-B3C2-4DC1-86BC-988450208B3E}"/>
              </a:ext>
            </a:extLst>
          </p:cNvPr>
          <p:cNvSpPr txBox="1"/>
          <p:nvPr/>
        </p:nvSpPr>
        <p:spPr>
          <a:xfrm>
            <a:off x="854868" y="4436536"/>
            <a:ext cx="10482264"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400" b="0" i="0" u="none" strike="noStrike" kern="0" cap="none" spc="0" normalizeH="0" baseline="0" noProof="0" dirty="0">
                <a:ln>
                  <a:noFill/>
                </a:ln>
                <a:solidFill>
                  <a:srgbClr val="000000"/>
                </a:solidFill>
                <a:effectLst/>
                <a:uLnTx/>
                <a:uFillTx/>
                <a:latin typeface="Arial"/>
                <a:ea typeface="+mn-ea"/>
                <a:cs typeface="Arial"/>
                <a:sym typeface="Arial"/>
              </a:rPr>
              <a:t>* </a:t>
            </a:r>
            <a:r>
              <a:rPr kumimoji="0" lang="lv-LV" sz="1400" b="0" i="1"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persona uzskaitīta tik reizes, cik saņēmusi tehnisko palīglīdzekli</a:t>
            </a:r>
          </a:p>
        </p:txBody>
      </p:sp>
    </p:spTree>
    <p:extLst>
      <p:ext uri="{BB962C8B-B14F-4D97-AF65-F5344CB8AC3E}">
        <p14:creationId xmlns:p14="http://schemas.microsoft.com/office/powerpoint/2010/main" val="29598647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sp>
        <p:nvSpPr>
          <p:cNvPr id="234" name="Google Shape;234;p23"/>
          <p:cNvSpPr txBox="1">
            <a:spLocks noGrp="1"/>
          </p:cNvSpPr>
          <p:nvPr>
            <p:ph type="body" idx="1"/>
          </p:nvPr>
        </p:nvSpPr>
        <p:spPr>
          <a:xfrm>
            <a:off x="2591162" y="277402"/>
            <a:ext cx="8539200" cy="976045"/>
          </a:xfrm>
          <a:prstGeom prst="rect">
            <a:avLst/>
          </a:prstGeom>
          <a:noFill/>
          <a:ln>
            <a:noFill/>
          </a:ln>
        </p:spPr>
        <p:txBody>
          <a:bodyPr spcFirstLastPara="1" wrap="square" lIns="93950" tIns="46975" rIns="93950" bIns="46975" anchor="t" anchorCtr="0">
            <a:noAutofit/>
          </a:bodyPr>
          <a:lstStyle/>
          <a:p>
            <a:pPr marL="0" indent="0" algn="just">
              <a:lnSpc>
                <a:spcPct val="80000"/>
              </a:lnSpc>
              <a:spcBef>
                <a:spcPts val="0"/>
              </a:spcBef>
              <a:buSzPts val="2200"/>
            </a:pPr>
            <a:endParaRPr lang="lv-LV" sz="2400" b="1" dirty="0">
              <a:highlight>
                <a:srgbClr val="FFFF00"/>
              </a:highlight>
            </a:endParaRPr>
          </a:p>
          <a:p>
            <a:pPr marL="0" indent="0" algn="just">
              <a:lnSpc>
                <a:spcPct val="80000"/>
              </a:lnSpc>
              <a:spcBef>
                <a:spcPts val="0"/>
              </a:spcBef>
              <a:buSzPts val="2200"/>
            </a:pPr>
            <a:r>
              <a:rPr lang="lv-LV" sz="2400" b="1" dirty="0"/>
              <a:t>EAFVP un ESF+ programmas atbalsts* Ukrainas civiliedzīvotājiem (pārtikas un materiālo preču komplekti), 202</a:t>
            </a:r>
            <a:r>
              <a:rPr lang="en-US" sz="2400" b="1" dirty="0"/>
              <a:t>4</a:t>
            </a:r>
            <a:r>
              <a:rPr lang="lv-LV" sz="2400" b="1" dirty="0"/>
              <a:t>.g. </a:t>
            </a:r>
            <a:r>
              <a:rPr lang="en-US" sz="2400" b="1" dirty="0"/>
              <a:t>3 </a:t>
            </a:r>
            <a:r>
              <a:rPr lang="lv-LV" sz="2400" b="1" dirty="0"/>
              <a:t>ceturkšņos</a:t>
            </a:r>
          </a:p>
        </p:txBody>
      </p:sp>
      <p:sp>
        <p:nvSpPr>
          <p:cNvPr id="235" name="Google Shape;235;p23"/>
          <p:cNvSpPr txBox="1"/>
          <p:nvPr/>
        </p:nvSpPr>
        <p:spPr>
          <a:xfrm>
            <a:off x="11379200" y="6324600"/>
            <a:ext cx="406400" cy="304800"/>
          </a:xfrm>
          <a:prstGeom prst="rect">
            <a:avLst/>
          </a:prstGeom>
          <a:noFill/>
          <a:ln>
            <a:noFill/>
          </a:ln>
        </p:spPr>
        <p:txBody>
          <a:bodyPr spcFirstLastPara="1" wrap="square" lIns="93950" tIns="46975" rIns="93950" bIns="46975" anchor="ctr" anchorCtr="0">
            <a:noAutofit/>
          </a:bodyPr>
          <a:lstStyle/>
          <a:p>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fld id="{00000000-1234-1234-1234-123412341234}" type="slidenum">
              <a:rPr kumimoji="0" lang="lv" sz="1000" b="0" i="0" u="none" strike="noStrike" kern="0" cap="none" spc="0" normalizeH="0" baseline="0" noProof="0">
                <a:ln>
                  <a:noFill/>
                </a:ln>
                <a:solidFill>
                  <a:srgbClr val="898989"/>
                </a:solidFill>
                <a:effectLst/>
                <a:uLnTx/>
                <a:uFillTx/>
                <a:latin typeface="Verdana"/>
                <a:ea typeface="Verdana"/>
                <a:cs typeface="Verdana"/>
                <a:sym typeface="Verdana"/>
              </a:rPr>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t>22</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236" name="Google Shape;236;p23"/>
          <p:cNvPicPr preferRelativeResize="0"/>
          <p:nvPr/>
        </p:nvPicPr>
        <p:blipFill rotWithShape="1">
          <a:blip r:embed="rId3">
            <a:alphaModFix/>
          </a:blip>
          <a:srcRect/>
          <a:stretch/>
        </p:blipFill>
        <p:spPr>
          <a:xfrm>
            <a:off x="969962" y="0"/>
            <a:ext cx="1222375" cy="1527175"/>
          </a:xfrm>
          <a:prstGeom prst="rect">
            <a:avLst/>
          </a:prstGeom>
          <a:noFill/>
          <a:ln>
            <a:noFill/>
          </a:ln>
        </p:spPr>
      </p:pic>
      <p:graphicFrame>
        <p:nvGraphicFramePr>
          <p:cNvPr id="2" name="Table 1">
            <a:extLst>
              <a:ext uri="{FF2B5EF4-FFF2-40B4-BE49-F238E27FC236}">
                <a16:creationId xmlns:a16="http://schemas.microsoft.com/office/drawing/2014/main" id="{D252BA15-B697-4828-AEE1-A43E78FC3A52}"/>
              </a:ext>
            </a:extLst>
          </p:cNvPr>
          <p:cNvGraphicFramePr>
            <a:graphicFrameLocks noGrp="1"/>
          </p:cNvGraphicFramePr>
          <p:nvPr>
            <p:extLst/>
          </p:nvPr>
        </p:nvGraphicFramePr>
        <p:xfrm>
          <a:off x="2192337" y="1762994"/>
          <a:ext cx="9144000" cy="2323391"/>
        </p:xfrm>
        <a:graphic>
          <a:graphicData uri="http://schemas.openxmlformats.org/drawingml/2006/table">
            <a:tbl>
              <a:tblPr firstRow="1" bandRow="1">
                <a:tableStyleId>{69C7853C-536D-4A76-A0AE-DD22124D55A5}</a:tableStyleId>
              </a:tblPr>
              <a:tblGrid>
                <a:gridCol w="7670800">
                  <a:extLst>
                    <a:ext uri="{9D8B030D-6E8A-4147-A177-3AD203B41FA5}">
                      <a16:colId xmlns:a16="http://schemas.microsoft.com/office/drawing/2014/main" val="375003557"/>
                    </a:ext>
                  </a:extLst>
                </a:gridCol>
                <a:gridCol w="1473200">
                  <a:extLst>
                    <a:ext uri="{9D8B030D-6E8A-4147-A177-3AD203B41FA5}">
                      <a16:colId xmlns:a16="http://schemas.microsoft.com/office/drawing/2014/main" val="2755024290"/>
                    </a:ext>
                  </a:extLst>
                </a:gridCol>
              </a:tblGrid>
              <a:tr h="497321">
                <a:tc>
                  <a:txBody>
                    <a:bodyPr/>
                    <a:lstStyle/>
                    <a:p>
                      <a:pPr algn="ctr"/>
                      <a:r>
                        <a:rPr lang="lv-LV" sz="1600" dirty="0">
                          <a:latin typeface="Verdana" panose="020B0604030504040204" pitchFamily="34" charset="0"/>
                          <a:ea typeface="Verdana" panose="020B0604030504040204" pitchFamily="34" charset="0"/>
                        </a:rPr>
                        <a:t>Komplekti</a:t>
                      </a:r>
                    </a:p>
                  </a:txBody>
                  <a:tcPr/>
                </a:tc>
                <a:tc>
                  <a:txBody>
                    <a:bodyPr/>
                    <a:lstStyle/>
                    <a:p>
                      <a:pPr algn="ctr"/>
                      <a:r>
                        <a:rPr lang="lv-LV" sz="1600" dirty="0">
                          <a:latin typeface="Verdana" panose="020B0604030504040204" pitchFamily="34" charset="0"/>
                          <a:ea typeface="Verdana" panose="020B0604030504040204" pitchFamily="34" charset="0"/>
                        </a:rPr>
                        <a:t>Skaits</a:t>
                      </a:r>
                    </a:p>
                  </a:txBody>
                  <a:tcPr/>
                </a:tc>
                <a:extLst>
                  <a:ext uri="{0D108BD9-81ED-4DB2-BD59-A6C34878D82A}">
                    <a16:rowId xmlns:a16="http://schemas.microsoft.com/office/drawing/2014/main" val="3836506771"/>
                  </a:ext>
                </a:extLst>
              </a:tr>
              <a:tr h="342710">
                <a:tc>
                  <a:txBody>
                    <a:bodyPr/>
                    <a:lstStyle/>
                    <a:p>
                      <a:pPr algn="r"/>
                      <a:r>
                        <a:rPr lang="lv-LV" dirty="0">
                          <a:latin typeface="Verdana" panose="020B0604030504040204" pitchFamily="34" charset="0"/>
                          <a:ea typeface="Verdana" panose="020B0604030504040204" pitchFamily="34" charset="0"/>
                        </a:rPr>
                        <a:t>Pārtikas preču komplekti</a:t>
                      </a:r>
                    </a:p>
                  </a:txBody>
                  <a:tcPr/>
                </a:tc>
                <a:tc>
                  <a:txBody>
                    <a:bodyPr/>
                    <a:lstStyle/>
                    <a:p>
                      <a:pPr algn="ctr"/>
                      <a:r>
                        <a:rPr lang="lv-LV" sz="1400" b="0" i="0" u="none" strike="noStrike" cap="none" dirty="0">
                          <a:solidFill>
                            <a:schemeClr val="dk1"/>
                          </a:solidFill>
                          <a:latin typeface="Verdana" panose="020B0604030504040204" pitchFamily="34" charset="0"/>
                          <a:ea typeface="Verdana" panose="020B0604030504040204" pitchFamily="34" charset="0"/>
                          <a:cs typeface="+mn-cs"/>
                          <a:sym typeface="Arial"/>
                        </a:rPr>
                        <a:t> </a:t>
                      </a:r>
                      <a:r>
                        <a:rPr lang="en-US" sz="1400" b="0" i="0" u="none" strike="noStrike" cap="none" dirty="0">
                          <a:solidFill>
                            <a:schemeClr val="dk1"/>
                          </a:solidFill>
                          <a:latin typeface="Verdana" panose="020B0604030504040204" pitchFamily="34" charset="0"/>
                          <a:ea typeface="Verdana" panose="020B0604030504040204" pitchFamily="34" charset="0"/>
                          <a:cs typeface="+mn-cs"/>
                          <a:sym typeface="Arial"/>
                        </a:rPr>
                        <a:t>25 341</a:t>
                      </a:r>
                      <a:endParaRPr lang="lv-LV" sz="1400" b="0" i="0" u="none" strike="noStrike" cap="none" dirty="0">
                        <a:solidFill>
                          <a:schemeClr val="dk1"/>
                        </a:solidFill>
                        <a:latin typeface="Verdana" panose="020B0604030504040204" pitchFamily="34" charset="0"/>
                        <a:ea typeface="Verdana" panose="020B0604030504040204" pitchFamily="34" charset="0"/>
                        <a:cs typeface="+mn-cs"/>
                        <a:sym typeface="Arial"/>
                      </a:endParaRPr>
                    </a:p>
                  </a:txBody>
                  <a:tcPr/>
                </a:tc>
                <a:extLst>
                  <a:ext uri="{0D108BD9-81ED-4DB2-BD59-A6C34878D82A}">
                    <a16:rowId xmlns:a16="http://schemas.microsoft.com/office/drawing/2014/main" val="2810930392"/>
                  </a:ext>
                </a:extLst>
              </a:tr>
              <a:tr h="370840">
                <a:tc>
                  <a:txBody>
                    <a:bodyPr/>
                    <a:lstStyle/>
                    <a:p>
                      <a:r>
                        <a:rPr lang="lv-LV" dirty="0">
                          <a:latin typeface="Verdana" panose="020B0604030504040204" pitchFamily="34" charset="0"/>
                          <a:ea typeface="Verdana" panose="020B0604030504040204" pitchFamily="34" charset="0"/>
                        </a:rPr>
                        <a:t>Bērnu pārtikas preču komplekti (zīdaiņiem un bērniem vecumā līdz diviem gadiem)</a:t>
                      </a:r>
                    </a:p>
                  </a:txBody>
                  <a:tcPr/>
                </a:tc>
                <a:tc>
                  <a:txBody>
                    <a:bodyPr/>
                    <a:lstStyle/>
                    <a:p>
                      <a:pPr algn="ctr"/>
                      <a:r>
                        <a:rPr lang="lv-LV" sz="1400" b="0" i="0" u="none" strike="noStrike" cap="none" dirty="0">
                          <a:solidFill>
                            <a:schemeClr val="dk1"/>
                          </a:solidFill>
                          <a:latin typeface="Verdana" panose="020B0604030504040204" pitchFamily="34" charset="0"/>
                          <a:ea typeface="Verdana" panose="020B0604030504040204" pitchFamily="34" charset="0"/>
                          <a:cs typeface="+mn-cs"/>
                          <a:sym typeface="Arial"/>
                        </a:rPr>
                        <a:t> </a:t>
                      </a:r>
                      <a:r>
                        <a:rPr lang="en-US" sz="1400" b="0" i="0" u="none" strike="noStrike" cap="none" dirty="0">
                          <a:solidFill>
                            <a:schemeClr val="dk1"/>
                          </a:solidFill>
                          <a:latin typeface="Verdana" panose="020B0604030504040204" pitchFamily="34" charset="0"/>
                          <a:ea typeface="Verdana" panose="020B0604030504040204" pitchFamily="34" charset="0"/>
                          <a:cs typeface="+mn-cs"/>
                          <a:sym typeface="Arial"/>
                        </a:rPr>
                        <a:t>520</a:t>
                      </a:r>
                      <a:endParaRPr lang="lv-LV" sz="1400" b="0" i="0" u="none" strike="noStrike" cap="none" dirty="0">
                        <a:solidFill>
                          <a:schemeClr val="dk1"/>
                        </a:solidFill>
                        <a:latin typeface="Verdana" panose="020B0604030504040204" pitchFamily="34" charset="0"/>
                        <a:ea typeface="Verdana" panose="020B0604030504040204" pitchFamily="34" charset="0"/>
                        <a:cs typeface="+mn-cs"/>
                        <a:sym typeface="Arial"/>
                      </a:endParaRPr>
                    </a:p>
                  </a:txBody>
                  <a:tcPr/>
                </a:tc>
                <a:extLst>
                  <a:ext uri="{0D108BD9-81ED-4DB2-BD59-A6C34878D82A}">
                    <a16:rowId xmlns:a16="http://schemas.microsoft.com/office/drawing/2014/main" val="3003451366"/>
                  </a:ext>
                </a:extLst>
              </a:tr>
              <a:tr h="370840">
                <a:tc>
                  <a:txBody>
                    <a:bodyPr/>
                    <a:lstStyle/>
                    <a:p>
                      <a:pPr algn="r"/>
                      <a:r>
                        <a:rPr lang="lv-LV" dirty="0">
                          <a:latin typeface="Verdana" panose="020B0604030504040204" pitchFamily="34" charset="0"/>
                          <a:ea typeface="Verdana" panose="020B0604030504040204" pitchFamily="34" charset="0"/>
                        </a:rPr>
                        <a:t>Higiēnas un saimniecības preču komplekti</a:t>
                      </a:r>
                    </a:p>
                  </a:txBody>
                  <a:tcPr/>
                </a:tc>
                <a:tc>
                  <a:txBody>
                    <a:bodyPr/>
                    <a:lstStyle/>
                    <a:p>
                      <a:pPr algn="ctr"/>
                      <a:r>
                        <a:rPr lang="lv-LV" sz="1400" b="0" i="0" u="none" strike="noStrike" cap="none" dirty="0">
                          <a:solidFill>
                            <a:schemeClr val="dk1"/>
                          </a:solidFill>
                          <a:latin typeface="Verdana" panose="020B0604030504040204" pitchFamily="34" charset="0"/>
                          <a:ea typeface="Verdana" panose="020B0604030504040204" pitchFamily="34" charset="0"/>
                          <a:cs typeface="+mn-cs"/>
                          <a:sym typeface="Arial"/>
                        </a:rPr>
                        <a:t> </a:t>
                      </a:r>
                      <a:r>
                        <a:rPr lang="en-US" sz="1400" b="0" i="0" u="none" strike="noStrike" cap="none" dirty="0">
                          <a:solidFill>
                            <a:schemeClr val="dk1"/>
                          </a:solidFill>
                          <a:latin typeface="Verdana" panose="020B0604030504040204" pitchFamily="34" charset="0"/>
                          <a:ea typeface="Verdana" panose="020B0604030504040204" pitchFamily="34" charset="0"/>
                          <a:cs typeface="+mn-cs"/>
                          <a:sym typeface="Arial"/>
                        </a:rPr>
                        <a:t>12 819</a:t>
                      </a:r>
                      <a:endParaRPr lang="lv-LV" sz="1400" b="0" i="0" u="none" strike="noStrike" cap="none" dirty="0">
                        <a:solidFill>
                          <a:schemeClr val="dk1"/>
                        </a:solidFill>
                        <a:latin typeface="Verdana" panose="020B0604030504040204" pitchFamily="34" charset="0"/>
                        <a:ea typeface="Verdana" panose="020B0604030504040204" pitchFamily="34" charset="0"/>
                        <a:cs typeface="+mn-cs"/>
                        <a:sym typeface="Arial"/>
                      </a:endParaRPr>
                    </a:p>
                  </a:txBody>
                  <a:tcPr/>
                </a:tc>
                <a:extLst>
                  <a:ext uri="{0D108BD9-81ED-4DB2-BD59-A6C34878D82A}">
                    <a16:rowId xmlns:a16="http://schemas.microsoft.com/office/drawing/2014/main" val="3514566355"/>
                  </a:ext>
                </a:extLst>
              </a:tr>
              <a:tr h="370840">
                <a:tc>
                  <a:txBody>
                    <a:bodyPr/>
                    <a:lstStyle/>
                    <a:p>
                      <a:pPr algn="r"/>
                      <a:r>
                        <a:rPr lang="lv-LV" dirty="0">
                          <a:latin typeface="Verdana" panose="020B0604030504040204" pitchFamily="34" charset="0"/>
                          <a:ea typeface="Verdana" panose="020B0604030504040204" pitchFamily="34" charset="0"/>
                        </a:rPr>
                        <a:t>Bērnu higiēnas preču komplekti</a:t>
                      </a:r>
                    </a:p>
                  </a:txBody>
                  <a:tcPr/>
                </a:tc>
                <a:tc>
                  <a:txBody>
                    <a:bodyPr/>
                    <a:lstStyle/>
                    <a:p>
                      <a:pPr algn="ctr"/>
                      <a:r>
                        <a:rPr lang="en-US" sz="1400" b="0" i="0" u="none" strike="noStrike" cap="none" dirty="0">
                          <a:solidFill>
                            <a:schemeClr val="dk1"/>
                          </a:solidFill>
                          <a:latin typeface="Verdana" panose="020B0604030504040204" pitchFamily="34" charset="0"/>
                          <a:ea typeface="Verdana" panose="020B0604030504040204" pitchFamily="34" charset="0"/>
                          <a:cs typeface="+mn-cs"/>
                          <a:sym typeface="Arial"/>
                        </a:rPr>
                        <a:t>270</a:t>
                      </a:r>
                      <a:endParaRPr lang="lv-LV" sz="1400" b="0" i="0" u="none" strike="noStrike" cap="none" dirty="0">
                        <a:solidFill>
                          <a:schemeClr val="dk1"/>
                        </a:solidFill>
                        <a:latin typeface="Verdana" panose="020B0604030504040204" pitchFamily="34" charset="0"/>
                        <a:ea typeface="Verdana" panose="020B0604030504040204" pitchFamily="34" charset="0"/>
                        <a:cs typeface="+mn-cs"/>
                        <a:sym typeface="Arial"/>
                      </a:endParaRPr>
                    </a:p>
                  </a:txBody>
                  <a:tcPr/>
                </a:tc>
                <a:extLst>
                  <a:ext uri="{0D108BD9-81ED-4DB2-BD59-A6C34878D82A}">
                    <a16:rowId xmlns:a16="http://schemas.microsoft.com/office/drawing/2014/main" val="3007218326"/>
                  </a:ext>
                </a:extLst>
              </a:tr>
              <a:tr h="370840">
                <a:tc>
                  <a:txBody>
                    <a:bodyPr/>
                    <a:lstStyle/>
                    <a:p>
                      <a:pPr algn="r"/>
                      <a:r>
                        <a:rPr lang="lv-LV" dirty="0">
                          <a:latin typeface="Verdana" panose="020B0604030504040204" pitchFamily="34" charset="0"/>
                          <a:ea typeface="Verdana" panose="020B0604030504040204" pitchFamily="34" charset="0"/>
                        </a:rPr>
                        <a:t>Individuālo mācību piederumu komplekti</a:t>
                      </a:r>
                    </a:p>
                  </a:txBody>
                  <a:tcPr/>
                </a:tc>
                <a:tc>
                  <a:txBody>
                    <a:bodyPr/>
                    <a:lstStyle/>
                    <a:p>
                      <a:pPr algn="ctr"/>
                      <a:r>
                        <a:rPr lang="en-US" sz="1400" b="0" i="0" u="none" strike="noStrike" cap="none" dirty="0">
                          <a:solidFill>
                            <a:schemeClr val="dk1"/>
                          </a:solidFill>
                          <a:latin typeface="Verdana" panose="020B0604030504040204" pitchFamily="34" charset="0"/>
                          <a:ea typeface="Verdana" panose="020B0604030504040204" pitchFamily="34" charset="0"/>
                          <a:cs typeface="+mn-cs"/>
                          <a:sym typeface="Arial"/>
                        </a:rPr>
                        <a:t>1 530</a:t>
                      </a:r>
                      <a:endParaRPr lang="lv-LV" sz="1400" b="0" i="0" u="none" strike="noStrike" cap="none" dirty="0">
                        <a:solidFill>
                          <a:schemeClr val="dk1"/>
                        </a:solidFill>
                        <a:latin typeface="Verdana" panose="020B0604030504040204" pitchFamily="34" charset="0"/>
                        <a:ea typeface="Verdana" panose="020B0604030504040204" pitchFamily="34" charset="0"/>
                        <a:cs typeface="+mn-cs"/>
                        <a:sym typeface="Arial"/>
                      </a:endParaRPr>
                    </a:p>
                  </a:txBody>
                  <a:tcPr/>
                </a:tc>
                <a:extLst>
                  <a:ext uri="{0D108BD9-81ED-4DB2-BD59-A6C34878D82A}">
                    <a16:rowId xmlns:a16="http://schemas.microsoft.com/office/drawing/2014/main" val="4034026677"/>
                  </a:ext>
                </a:extLst>
              </a:tr>
            </a:tbl>
          </a:graphicData>
        </a:graphic>
      </p:graphicFrame>
      <p:sp>
        <p:nvSpPr>
          <p:cNvPr id="3" name="TextBox 2">
            <a:extLst>
              <a:ext uri="{FF2B5EF4-FFF2-40B4-BE49-F238E27FC236}">
                <a16:creationId xmlns:a16="http://schemas.microsoft.com/office/drawing/2014/main" id="{10E20841-18D4-4250-89CD-C0E2D5DEA95D}"/>
              </a:ext>
            </a:extLst>
          </p:cNvPr>
          <p:cNvSpPr txBox="1"/>
          <p:nvPr/>
        </p:nvSpPr>
        <p:spPr>
          <a:xfrm>
            <a:off x="2192337" y="4814243"/>
            <a:ext cx="9144000" cy="757130"/>
          </a:xfrm>
          <a:prstGeom prst="rect">
            <a:avLst/>
          </a:prstGeom>
          <a:noFill/>
        </p:spPr>
        <p:txBody>
          <a:bodyPr wrap="square" rtlCol="0">
            <a:spAutoFit/>
          </a:bodyPr>
          <a:lstStyle/>
          <a:p>
            <a:pPr marL="0" marR="0" lvl="0" indent="0" algn="just" defTabSz="914400" rtl="0" eaLnBrk="1" fontAlgn="auto" latinLnBrk="0" hangingPunct="1">
              <a:lnSpc>
                <a:spcPct val="80000"/>
              </a:lnSpc>
              <a:spcBef>
                <a:spcPts val="0"/>
              </a:spcBef>
              <a:spcAft>
                <a:spcPts val="0"/>
              </a:spcAft>
              <a:buClr>
                <a:srgbClr val="000000"/>
              </a:buClr>
              <a:buSzPts val="2200"/>
              <a:buFont typeface="Arial"/>
              <a:buNone/>
              <a:tabLst/>
              <a:defRPr/>
            </a:pPr>
            <a:endParaRPr kumimoji="0" lang="lv-LV" sz="1200" b="1" i="1"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endParaRPr>
          </a:p>
          <a:p>
            <a:pPr marL="0" marR="0" lvl="0" indent="0" algn="just" defTabSz="914400" rtl="0" eaLnBrk="1" fontAlgn="auto" latinLnBrk="0" hangingPunct="1">
              <a:lnSpc>
                <a:spcPct val="80000"/>
              </a:lnSpc>
              <a:spcBef>
                <a:spcPts val="0"/>
              </a:spcBef>
              <a:spcAft>
                <a:spcPts val="0"/>
              </a:spcAft>
              <a:buClr>
                <a:srgbClr val="000000"/>
              </a:buClr>
              <a:buSzPts val="2200"/>
              <a:buFont typeface="Arial"/>
              <a:buNone/>
              <a:tabLst/>
              <a:defRPr/>
            </a:pPr>
            <a:r>
              <a:rPr kumimoji="0" lang="en-US" sz="1400" b="0" i="1"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 </a:t>
            </a:r>
            <a:r>
              <a:rPr kumimoji="0" lang="lv-LV" sz="1400" b="0" i="1"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Atbalsts Eiropas Atbalsta fonda vistrūcīgākajām personām darbības programmas un Eiropas Sociālā fonda Plus programmas materiālās nenodrošinātības mazināšanai 2021.-2027.gadam ietvaros</a:t>
            </a:r>
          </a:p>
        </p:txBody>
      </p:sp>
    </p:spTree>
    <p:extLst>
      <p:ext uri="{BB962C8B-B14F-4D97-AF65-F5344CB8AC3E}">
        <p14:creationId xmlns:p14="http://schemas.microsoft.com/office/powerpoint/2010/main" val="27691256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54"/>
        <p:cNvGrpSpPr/>
        <p:nvPr/>
      </p:nvGrpSpPr>
      <p:grpSpPr>
        <a:xfrm>
          <a:off x="0" y="0"/>
          <a:ext cx="0" cy="0"/>
          <a:chOff x="0" y="0"/>
          <a:chExt cx="0" cy="0"/>
        </a:xfrm>
      </p:grpSpPr>
      <p:sp>
        <p:nvSpPr>
          <p:cNvPr id="255" name="Google Shape;255;p25"/>
          <p:cNvSpPr txBox="1">
            <a:spLocks noGrp="1"/>
          </p:cNvSpPr>
          <p:nvPr>
            <p:ph type="body" idx="1"/>
          </p:nvPr>
        </p:nvSpPr>
        <p:spPr>
          <a:xfrm>
            <a:off x="2372450" y="480086"/>
            <a:ext cx="8539200" cy="847114"/>
          </a:xfrm>
          <a:prstGeom prst="rect">
            <a:avLst/>
          </a:prstGeom>
          <a:noFill/>
          <a:ln>
            <a:noFill/>
          </a:ln>
        </p:spPr>
        <p:txBody>
          <a:bodyPr spcFirstLastPara="1" wrap="square" lIns="93950" tIns="46975" rIns="93950" bIns="46975" anchor="t" anchorCtr="0">
            <a:noAutofit/>
          </a:bodyPr>
          <a:lstStyle/>
          <a:p>
            <a:pPr marL="0" lvl="0" indent="0" algn="ctr" rtl="0">
              <a:lnSpc>
                <a:spcPct val="100000"/>
              </a:lnSpc>
              <a:spcBef>
                <a:spcPts val="0"/>
              </a:spcBef>
              <a:spcAft>
                <a:spcPts val="0"/>
              </a:spcAft>
              <a:buClr>
                <a:schemeClr val="dk1"/>
              </a:buClr>
              <a:buSzPts val="2400"/>
              <a:buNone/>
            </a:pPr>
            <a:r>
              <a:rPr lang="lv" sz="2400" b="1" i="0" u="none" dirty="0">
                <a:solidFill>
                  <a:schemeClr val="dk1"/>
                </a:solidFill>
                <a:latin typeface="Verdana"/>
                <a:ea typeface="Verdana"/>
                <a:cs typeface="Verdana"/>
                <a:sym typeface="Verdana"/>
              </a:rPr>
              <a:t>Ārkārtas aizbildnība</a:t>
            </a:r>
          </a:p>
          <a:p>
            <a:pPr marL="0" lvl="0" indent="0" algn="ctr" rtl="0">
              <a:lnSpc>
                <a:spcPct val="100000"/>
              </a:lnSpc>
              <a:spcBef>
                <a:spcPts val="0"/>
              </a:spcBef>
              <a:spcAft>
                <a:spcPts val="0"/>
              </a:spcAft>
              <a:buClr>
                <a:schemeClr val="dk1"/>
              </a:buClr>
              <a:buSzPts val="2400"/>
              <a:buNone/>
            </a:pPr>
            <a:endParaRPr dirty="0"/>
          </a:p>
        </p:txBody>
      </p:sp>
      <p:sp>
        <p:nvSpPr>
          <p:cNvPr id="257" name="Google Shape;257;p25"/>
          <p:cNvSpPr txBox="1"/>
          <p:nvPr/>
        </p:nvSpPr>
        <p:spPr>
          <a:xfrm>
            <a:off x="11379200" y="6324600"/>
            <a:ext cx="406400" cy="304800"/>
          </a:xfrm>
          <a:prstGeom prst="rect">
            <a:avLst/>
          </a:prstGeom>
          <a:noFill/>
          <a:ln>
            <a:noFill/>
          </a:ln>
        </p:spPr>
        <p:txBody>
          <a:bodyPr spcFirstLastPara="1" wrap="square" lIns="93950" tIns="46975" rIns="93950" bIns="46975" anchor="ctr" anchorCtr="0">
            <a:noAutofit/>
          </a:bodyPr>
          <a:lstStyle/>
          <a:p>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fld id="{00000000-1234-1234-1234-123412341234}" type="slidenum">
              <a:rPr kumimoji="0" lang="lv" sz="1000" b="0" i="0" u="none" strike="noStrike" kern="0" cap="none" spc="0" normalizeH="0" baseline="0" noProof="0">
                <a:ln>
                  <a:noFill/>
                </a:ln>
                <a:solidFill>
                  <a:srgbClr val="898989"/>
                </a:solidFill>
                <a:effectLst/>
                <a:uLnTx/>
                <a:uFillTx/>
                <a:latin typeface="Verdana"/>
                <a:ea typeface="Verdana"/>
                <a:cs typeface="Verdana"/>
                <a:sym typeface="Verdana"/>
              </a:rPr>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t>23</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258" name="Google Shape;258;p25"/>
          <p:cNvPicPr preferRelativeResize="0"/>
          <p:nvPr/>
        </p:nvPicPr>
        <p:blipFill rotWithShape="1">
          <a:blip r:embed="rId3">
            <a:alphaModFix/>
          </a:blip>
          <a:srcRect/>
          <a:stretch/>
        </p:blipFill>
        <p:spPr>
          <a:xfrm>
            <a:off x="896937" y="4762"/>
            <a:ext cx="1222375" cy="1527175"/>
          </a:xfrm>
          <a:prstGeom prst="rect">
            <a:avLst/>
          </a:prstGeom>
          <a:noFill/>
          <a:ln>
            <a:noFill/>
          </a:ln>
        </p:spPr>
      </p:pic>
      <p:graphicFrame>
        <p:nvGraphicFramePr>
          <p:cNvPr id="259" name="Google Shape;259;p25"/>
          <p:cNvGraphicFramePr/>
          <p:nvPr>
            <p:extLst/>
          </p:nvPr>
        </p:nvGraphicFramePr>
        <p:xfrm>
          <a:off x="1229360" y="1910080"/>
          <a:ext cx="9796580" cy="2071317"/>
        </p:xfrm>
        <a:graphic>
          <a:graphicData uri="http://schemas.openxmlformats.org/drawingml/2006/table">
            <a:tbl>
              <a:tblPr>
                <a:noFill/>
              </a:tblPr>
              <a:tblGrid>
                <a:gridCol w="2306320">
                  <a:extLst>
                    <a:ext uri="{9D8B030D-6E8A-4147-A177-3AD203B41FA5}">
                      <a16:colId xmlns:a16="http://schemas.microsoft.com/office/drawing/2014/main" val="20000"/>
                    </a:ext>
                  </a:extLst>
                </a:gridCol>
                <a:gridCol w="3767020">
                  <a:extLst>
                    <a:ext uri="{9D8B030D-6E8A-4147-A177-3AD203B41FA5}">
                      <a16:colId xmlns:a16="http://schemas.microsoft.com/office/drawing/2014/main" val="20001"/>
                    </a:ext>
                  </a:extLst>
                </a:gridCol>
                <a:gridCol w="3723240">
                  <a:extLst>
                    <a:ext uri="{9D8B030D-6E8A-4147-A177-3AD203B41FA5}">
                      <a16:colId xmlns:a16="http://schemas.microsoft.com/office/drawing/2014/main" val="20003"/>
                    </a:ext>
                  </a:extLst>
                </a:gridCol>
              </a:tblGrid>
              <a:tr h="593729">
                <a:tc>
                  <a:txBody>
                    <a:bodyPr/>
                    <a:lstStyle/>
                    <a:p>
                      <a:pPr marL="0" marR="0" lvl="0" indent="0" algn="ctr" rtl="0">
                        <a:lnSpc>
                          <a:spcPct val="100000"/>
                        </a:lnSpc>
                        <a:spcBef>
                          <a:spcPts val="0"/>
                        </a:spcBef>
                        <a:spcAft>
                          <a:spcPts val="0"/>
                        </a:spcAft>
                        <a:buClr>
                          <a:srgbClr val="000000"/>
                        </a:buClr>
                        <a:buSzPts val="1700"/>
                        <a:buFont typeface="Arial"/>
                        <a:buNone/>
                      </a:pPr>
                      <a:r>
                        <a:rPr lang="lv-LV" sz="1600" b="1" i="0" u="none" strike="noStrike" cap="none" dirty="0">
                          <a:solidFill>
                            <a:srgbClr val="000000"/>
                          </a:solidFill>
                          <a:latin typeface="Verdana"/>
                          <a:ea typeface="Verdana"/>
                          <a:cs typeface="Times New Roman"/>
                          <a:sym typeface="Times New Roman"/>
                        </a:rPr>
                        <a:t>Pārskata periods</a:t>
                      </a:r>
                      <a:endParaRPr sz="1600" b="1" i="0" u="none" strike="noStrike" cap="none" dirty="0">
                        <a:solidFill>
                          <a:srgbClr val="000000"/>
                        </a:solidFill>
                        <a:latin typeface="Verdana"/>
                        <a:ea typeface="Verdana"/>
                        <a:cs typeface="Times New Roman"/>
                        <a:sym typeface="Times New Roman"/>
                      </a:endParaRPr>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38100" cap="flat" cmpd="sng">
                      <a:solidFill>
                        <a:schemeClr val="lt1"/>
                      </a:solidFill>
                      <a:prstDash val="solid"/>
                      <a:round/>
                      <a:headEnd type="none" w="sm" len="sm"/>
                      <a:tailEnd type="none" w="sm" len="sm"/>
                    </a:lnB>
                    <a:solidFill>
                      <a:srgbClr val="9BBB59"/>
                    </a:solidFill>
                  </a:tcPr>
                </a:tc>
                <a:tc>
                  <a:txBody>
                    <a:bodyPr/>
                    <a:lstStyle/>
                    <a:p>
                      <a:pPr algn="ctr"/>
                      <a:r>
                        <a:rPr lang="lv-LV" sz="1600" b="1" i="0" u="none" strike="noStrike" cap="none" dirty="0">
                          <a:solidFill>
                            <a:srgbClr val="000000"/>
                          </a:solidFill>
                          <a:latin typeface="Verdana"/>
                          <a:ea typeface="Verdana"/>
                          <a:cs typeface="Times New Roman"/>
                          <a:sym typeface="Arial"/>
                        </a:rPr>
                        <a:t>UA bērni, </a:t>
                      </a:r>
                    </a:p>
                    <a:p>
                      <a:pPr algn="ctr"/>
                      <a:r>
                        <a:rPr lang="lv-LV" sz="1600" b="1" i="0" u="none" strike="noStrike" cap="none" dirty="0">
                          <a:solidFill>
                            <a:srgbClr val="000000"/>
                          </a:solidFill>
                          <a:latin typeface="Verdana"/>
                          <a:ea typeface="Verdana"/>
                          <a:cs typeface="Times New Roman"/>
                          <a:sym typeface="Arial"/>
                        </a:rPr>
                        <a:t>kuriem nodibināta ārkārtas aizbildnība un iecelts ārkārtas aizbildnis</a:t>
                      </a:r>
                      <a:endParaRPr sz="1600" b="1" i="0" u="none" strike="noStrike" cap="none" dirty="0">
                        <a:solidFill>
                          <a:srgbClr val="000000"/>
                        </a:solidFill>
                        <a:latin typeface="Verdana"/>
                        <a:ea typeface="Verdana"/>
                        <a:cs typeface="Times New Roman"/>
                        <a:sym typeface="Arial"/>
                      </a:endParaRPr>
                    </a:p>
                  </a:txBody>
                  <a:tcPr marL="91450" marR="91450" marT="45725" marB="45725">
                    <a:lnL w="12700" cap="flat" cmpd="sng">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38100" cap="flat" cmpd="sng" algn="ctr">
                      <a:solidFill>
                        <a:schemeClr val="lt1"/>
                      </a:solidFill>
                      <a:prstDash val="solid"/>
                      <a:round/>
                      <a:headEnd type="none" w="sm" len="sm"/>
                      <a:tailEnd type="none" w="sm" len="sm"/>
                    </a:lnB>
                    <a:solidFill>
                      <a:srgbClr val="9BBB59"/>
                    </a:solidFill>
                  </a:tcPr>
                </a:tc>
                <a:tc>
                  <a:txBody>
                    <a:bodyPr/>
                    <a:lstStyle/>
                    <a:p>
                      <a:pPr algn="ctr"/>
                      <a:r>
                        <a:rPr lang="lv-LV" sz="1600" b="1" i="0" u="none" strike="noStrike" cap="none" dirty="0">
                          <a:solidFill>
                            <a:srgbClr val="000000"/>
                          </a:solidFill>
                          <a:latin typeface="Verdana"/>
                          <a:ea typeface="Verdana"/>
                          <a:cs typeface="Times New Roman"/>
                          <a:sym typeface="Arial"/>
                        </a:rPr>
                        <a:t>UA bērni, </a:t>
                      </a:r>
                    </a:p>
                    <a:p>
                      <a:pPr algn="ctr"/>
                      <a:r>
                        <a:rPr lang="lv-LV" sz="1600" b="1" i="0" u="none" strike="noStrike" cap="none" dirty="0">
                          <a:solidFill>
                            <a:srgbClr val="000000"/>
                          </a:solidFill>
                          <a:latin typeface="Verdana"/>
                          <a:ea typeface="Verdana"/>
                          <a:cs typeface="Times New Roman"/>
                          <a:sym typeface="Arial"/>
                        </a:rPr>
                        <a:t>kuriem nodibināta ārkārtas aizbildnība un iecelts ārkārtas aizbildnis</a:t>
                      </a:r>
                      <a:endParaRPr sz="1600" b="1" i="0" u="none" strike="noStrike" cap="none" dirty="0">
                        <a:solidFill>
                          <a:srgbClr val="000000"/>
                        </a:solidFill>
                        <a:latin typeface="Verdana"/>
                        <a:ea typeface="Verdana"/>
                        <a:cs typeface="Times New Roman"/>
                        <a:sym typeface="Arial"/>
                      </a:endParaRPr>
                    </a:p>
                  </a:txBody>
                  <a:tcPr marL="91450" marR="91450" marT="45725" marB="45725">
                    <a:lnL w="12700" cap="flat" cmpd="sng" algn="ctr">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38100" cap="flat" cmpd="sng" algn="ctr">
                      <a:solidFill>
                        <a:schemeClr val="lt1"/>
                      </a:solidFill>
                      <a:prstDash val="solid"/>
                      <a:round/>
                      <a:headEnd type="none" w="sm" len="sm"/>
                      <a:tailEnd type="none" w="sm" len="sm"/>
                    </a:lnB>
                    <a:solidFill>
                      <a:srgbClr val="9BBB59"/>
                    </a:solidFill>
                  </a:tcPr>
                </a:tc>
                <a:extLst>
                  <a:ext uri="{0D108BD9-81ED-4DB2-BD59-A6C34878D82A}">
                    <a16:rowId xmlns:a16="http://schemas.microsoft.com/office/drawing/2014/main" val="10000"/>
                  </a:ext>
                </a:extLst>
              </a:tr>
              <a:tr h="425377">
                <a:tc>
                  <a:txBody>
                    <a:bodyPr/>
                    <a:lstStyle/>
                    <a:p>
                      <a:pPr marL="0" marR="0" lvl="0" indent="0" algn="l" rtl="0">
                        <a:lnSpc>
                          <a:spcPct val="150000"/>
                        </a:lnSpc>
                        <a:spcBef>
                          <a:spcPts val="0"/>
                        </a:spcBef>
                        <a:spcAft>
                          <a:spcPts val="0"/>
                        </a:spcAft>
                        <a:buClr>
                          <a:srgbClr val="000000"/>
                        </a:buClr>
                        <a:buSzPts val="1600"/>
                        <a:buFont typeface="Verdana"/>
                        <a:buNone/>
                      </a:pPr>
                      <a:endParaRPr sz="1600" b="0" i="0" u="none" strike="noStrike" cap="none" dirty="0">
                        <a:solidFill>
                          <a:srgbClr val="000000"/>
                        </a:solidFill>
                        <a:latin typeface="Verdana"/>
                        <a:ea typeface="Verdana"/>
                        <a:cs typeface="Times New Roman"/>
                        <a:sym typeface="Arial"/>
                      </a:endParaRPr>
                    </a:p>
                  </a:txBody>
                  <a:tcPr marL="91450" marR="91450" marT="45725" marB="45725">
                    <a:lnL w="12700" cap="flat" cmpd="sng">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381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chemeClr val="accent3">
                        <a:lumMod val="40000"/>
                        <a:lumOff val="60000"/>
                      </a:schemeClr>
                    </a:solidFill>
                  </a:tcPr>
                </a:tc>
                <a:tc>
                  <a:txBody>
                    <a:bodyPr/>
                    <a:lstStyle/>
                    <a:p>
                      <a:pPr algn="ctr">
                        <a:spcAft>
                          <a:spcPts val="0"/>
                        </a:spcAft>
                      </a:pPr>
                      <a:r>
                        <a:rPr lang="lv-LV" sz="1600" b="0" i="1" u="none" strike="noStrike" cap="none" dirty="0">
                          <a:solidFill>
                            <a:srgbClr val="000000"/>
                          </a:solidFill>
                          <a:latin typeface="Verdana"/>
                          <a:ea typeface="Verdana"/>
                          <a:cs typeface="Times New Roman"/>
                          <a:sym typeface="Arial"/>
                        </a:rPr>
                        <a:t>Kopējais skaits</a:t>
                      </a:r>
                    </a:p>
                  </a:txBody>
                  <a:tcPr marL="68580" marR="68580" marT="0" marB="0">
                    <a:lnL w="12700" cap="flat" cmpd="sng">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381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chemeClr val="accent3">
                        <a:lumMod val="40000"/>
                        <a:lumOff val="60000"/>
                      </a:schemeClr>
                    </a:solidFill>
                  </a:tcPr>
                </a:tc>
                <a:tc>
                  <a:txBody>
                    <a:bodyPr/>
                    <a:lstStyle/>
                    <a:p>
                      <a:pPr algn="ctr">
                        <a:spcAft>
                          <a:spcPts val="0"/>
                        </a:spcAft>
                      </a:pPr>
                      <a:r>
                        <a:rPr lang="lv-LV" sz="1600" b="0" i="1" u="none" strike="noStrike" cap="none" dirty="0">
                          <a:solidFill>
                            <a:srgbClr val="000000"/>
                          </a:solidFill>
                          <a:latin typeface="Verdana"/>
                          <a:ea typeface="Verdana"/>
                          <a:cs typeface="Times New Roman"/>
                          <a:sym typeface="Arial"/>
                        </a:rPr>
                        <a:t>Faktiski uzturas LV</a:t>
                      </a:r>
                    </a:p>
                  </a:txBody>
                  <a:tcPr marL="68580" marR="68580" marT="0" marB="0">
                    <a:lnL w="12700" cap="flat" cmpd="sng" algn="ctr">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38100" cap="flat" cmpd="sng" algn="ctr">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chemeClr val="accent3">
                        <a:lumMod val="40000"/>
                        <a:lumOff val="60000"/>
                      </a:schemeClr>
                    </a:solidFill>
                  </a:tcPr>
                </a:tc>
                <a:extLst>
                  <a:ext uri="{0D108BD9-81ED-4DB2-BD59-A6C34878D82A}">
                    <a16:rowId xmlns:a16="http://schemas.microsoft.com/office/drawing/2014/main" val="10001"/>
                  </a:ext>
                </a:extLst>
              </a:tr>
              <a:tr h="482983">
                <a:tc>
                  <a:txBody>
                    <a:bodyPr/>
                    <a:lstStyle/>
                    <a:p>
                      <a:pPr marL="0" marR="0" lvl="0" indent="0" algn="ctr" rtl="0">
                        <a:lnSpc>
                          <a:spcPct val="100000"/>
                        </a:lnSpc>
                        <a:spcBef>
                          <a:spcPts val="0"/>
                        </a:spcBef>
                        <a:spcAft>
                          <a:spcPts val="0"/>
                        </a:spcAft>
                        <a:buClr>
                          <a:srgbClr val="000000"/>
                        </a:buClr>
                        <a:buSzPts val="1600"/>
                        <a:buFont typeface="Arial"/>
                        <a:buNone/>
                      </a:pPr>
                      <a:r>
                        <a:rPr lang="lv-LV" sz="1600" b="0" i="0" u="none" strike="noStrike" cap="none" dirty="0">
                          <a:solidFill>
                            <a:srgbClr val="000000"/>
                          </a:solidFill>
                          <a:latin typeface="Verdana"/>
                          <a:ea typeface="Verdana"/>
                          <a:cs typeface="Times New Roman"/>
                          <a:sym typeface="Arial"/>
                        </a:rPr>
                        <a:t>16.03.2022. </a:t>
                      </a:r>
                      <a:r>
                        <a:rPr lang="en-US" sz="1600" b="0" i="0" u="none" strike="noStrike" cap="none" dirty="0">
                          <a:solidFill>
                            <a:srgbClr val="000000"/>
                          </a:solidFill>
                          <a:latin typeface="Verdana"/>
                          <a:ea typeface="Verdana"/>
                          <a:cs typeface="Times New Roman"/>
                          <a:sym typeface="Arial"/>
                        </a:rPr>
                        <a:t>02</a:t>
                      </a:r>
                      <a:r>
                        <a:rPr lang="lv-LV" sz="1600" b="0" i="0" u="none" strike="noStrike" cap="none" dirty="0">
                          <a:solidFill>
                            <a:srgbClr val="000000"/>
                          </a:solidFill>
                          <a:latin typeface="Verdana"/>
                          <a:ea typeface="Verdana"/>
                          <a:cs typeface="Times New Roman"/>
                          <a:sym typeface="Arial"/>
                        </a:rPr>
                        <a:t>.</a:t>
                      </a:r>
                      <a:r>
                        <a:rPr lang="en-US" sz="1600" b="0" i="0" u="none" strike="noStrike" cap="none" dirty="0">
                          <a:solidFill>
                            <a:srgbClr val="000000"/>
                          </a:solidFill>
                          <a:latin typeface="Verdana"/>
                          <a:ea typeface="Verdana"/>
                          <a:cs typeface="Times New Roman"/>
                          <a:sym typeface="Arial"/>
                        </a:rPr>
                        <a:t>01</a:t>
                      </a:r>
                      <a:r>
                        <a:rPr lang="lv-LV" sz="1600" b="0" i="0" u="none" strike="noStrike" cap="none" dirty="0">
                          <a:solidFill>
                            <a:srgbClr val="000000"/>
                          </a:solidFill>
                          <a:latin typeface="Verdana"/>
                          <a:ea typeface="Verdana"/>
                          <a:cs typeface="Times New Roman"/>
                          <a:sym typeface="Arial"/>
                        </a:rPr>
                        <a:t>.202</a:t>
                      </a:r>
                      <a:r>
                        <a:rPr lang="en-US" sz="1600" b="0" i="0" u="none" strike="noStrike" cap="none" dirty="0">
                          <a:solidFill>
                            <a:srgbClr val="000000"/>
                          </a:solidFill>
                          <a:latin typeface="Verdana"/>
                          <a:ea typeface="Verdana"/>
                          <a:cs typeface="Times New Roman"/>
                          <a:sym typeface="Arial"/>
                        </a:rPr>
                        <a:t>5</a:t>
                      </a:r>
                      <a:r>
                        <a:rPr lang="lv-LV" sz="1600" b="0" i="0" u="none" strike="noStrike" cap="none" dirty="0">
                          <a:solidFill>
                            <a:srgbClr val="000000"/>
                          </a:solidFill>
                          <a:latin typeface="Verdana"/>
                          <a:ea typeface="Verdana"/>
                          <a:cs typeface="Times New Roman"/>
                          <a:sym typeface="Arial"/>
                        </a:rPr>
                        <a:t>.</a:t>
                      </a:r>
                      <a:endParaRPr sz="1600" b="0" i="0" u="none" strike="noStrike" cap="none" dirty="0">
                        <a:solidFill>
                          <a:srgbClr val="000000"/>
                        </a:solidFill>
                        <a:latin typeface="Verdana"/>
                        <a:ea typeface="Verdana"/>
                        <a:cs typeface="Times New Roman"/>
                        <a:sym typeface="Arial"/>
                      </a:endParaRPr>
                    </a:p>
                  </a:txBody>
                  <a:tcPr marL="91450" marR="91450" marT="45725" marB="45725">
                    <a:lnL w="12700" cap="flat" cmpd="sng">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chemeClr val="accent3">
                        <a:lumMod val="40000"/>
                        <a:lumOff val="60000"/>
                      </a:schemeClr>
                    </a:solidFill>
                  </a:tcPr>
                </a:tc>
                <a:tc>
                  <a:txBody>
                    <a:bodyPr/>
                    <a:lstStyle/>
                    <a:p>
                      <a:pPr algn="ctr">
                        <a:spcAft>
                          <a:spcPts val="0"/>
                        </a:spcAft>
                      </a:pPr>
                      <a:r>
                        <a:rPr lang="lv-LV" sz="1600" b="1" i="0" u="none" strike="noStrike" cap="none" dirty="0">
                          <a:solidFill>
                            <a:srgbClr val="000000"/>
                          </a:solidFill>
                          <a:latin typeface="Verdana"/>
                          <a:ea typeface="Verdana"/>
                          <a:cs typeface="Times New Roman"/>
                          <a:sym typeface="Arial"/>
                        </a:rPr>
                        <a:t>1</a:t>
                      </a:r>
                      <a:r>
                        <a:rPr lang="en-US" sz="1600" b="1" i="0" u="none" strike="noStrike" cap="none" dirty="0">
                          <a:solidFill>
                            <a:srgbClr val="000000"/>
                          </a:solidFill>
                          <a:latin typeface="Verdana"/>
                          <a:ea typeface="Verdana"/>
                          <a:cs typeface="Times New Roman"/>
                          <a:sym typeface="Arial"/>
                        </a:rPr>
                        <a:t>477</a:t>
                      </a:r>
                      <a:endParaRPr lang="lv-LV" sz="1600" b="1" i="0" u="none" strike="noStrike" cap="none" dirty="0">
                        <a:solidFill>
                          <a:srgbClr val="000000"/>
                        </a:solidFill>
                        <a:latin typeface="Verdana"/>
                        <a:ea typeface="Verdana"/>
                        <a:cs typeface="Times New Roman"/>
                        <a:sym typeface="Arial"/>
                      </a:endParaRPr>
                    </a:p>
                  </a:txBody>
                  <a:tcPr marL="68580" marR="68580" marT="0" marB="0" anchor="ctr">
                    <a:lnL w="12700" cap="flat" cmpd="sng" algn="ctr">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chemeClr val="accent3">
                        <a:lumMod val="40000"/>
                        <a:lumOff val="60000"/>
                      </a:schemeClr>
                    </a:solidFill>
                  </a:tcPr>
                </a:tc>
                <a:tc>
                  <a:txBody>
                    <a:bodyPr/>
                    <a:lstStyle/>
                    <a:p>
                      <a:pPr algn="ctr">
                        <a:spcAft>
                          <a:spcPts val="0"/>
                        </a:spcAft>
                      </a:pPr>
                      <a:r>
                        <a:rPr lang="en-GB" sz="1600" b="1" i="0" u="none" strike="noStrike" cap="none" dirty="0">
                          <a:solidFill>
                            <a:srgbClr val="000000"/>
                          </a:solidFill>
                          <a:latin typeface="Verdana"/>
                          <a:ea typeface="Verdana"/>
                          <a:cs typeface="Times New Roman"/>
                          <a:sym typeface="Arial"/>
                        </a:rPr>
                        <a:t>231</a:t>
                      </a:r>
                      <a:endParaRPr lang="lv-LV" sz="1600" b="1" i="0" u="none" strike="noStrike" cap="none" dirty="0">
                        <a:solidFill>
                          <a:srgbClr val="000000"/>
                        </a:solidFill>
                        <a:latin typeface="Verdana"/>
                        <a:ea typeface="Verdana"/>
                        <a:cs typeface="Times New Roman"/>
                        <a:sym typeface="Arial"/>
                      </a:endParaRPr>
                    </a:p>
                  </a:txBody>
                  <a:tcPr marL="68580" marR="68580" marT="0" marB="0" anchor="ctr">
                    <a:lnL w="12700" cap="flat" cmpd="sng" algn="ctr">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lgn="ctr">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chemeClr val="accent3">
                        <a:lumMod val="40000"/>
                        <a:lumOff val="60000"/>
                      </a:schemeClr>
                    </a:solidFill>
                  </a:tcPr>
                </a:tc>
                <a:extLst>
                  <a:ext uri="{0D108BD9-81ED-4DB2-BD59-A6C34878D82A}">
                    <a16:rowId xmlns:a16="http://schemas.microsoft.com/office/drawing/2014/main" val="1464669559"/>
                  </a:ext>
                </a:extLst>
              </a:tr>
            </a:tbl>
          </a:graphicData>
        </a:graphic>
      </p:graphicFrame>
      <p:sp>
        <p:nvSpPr>
          <p:cNvPr id="2" name="TextBox 1">
            <a:extLst>
              <a:ext uri="{FF2B5EF4-FFF2-40B4-BE49-F238E27FC236}">
                <a16:creationId xmlns:a16="http://schemas.microsoft.com/office/drawing/2014/main" id="{43E07B36-0194-42FC-BC41-5532411BECFB}"/>
              </a:ext>
            </a:extLst>
          </p:cNvPr>
          <p:cNvSpPr txBox="1"/>
          <p:nvPr/>
        </p:nvSpPr>
        <p:spPr>
          <a:xfrm>
            <a:off x="1401844" y="4468439"/>
            <a:ext cx="10180556"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600" b="0" i="1"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Pārtraukšanas galvenie iemesli (bērnu kopskaitā) – atgriešanās Ukrainā </a:t>
            </a:r>
            <a:r>
              <a:rPr kumimoji="0" lang="lv-LV" sz="1600" b="0" i="1" u="none" strike="noStrike" kern="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Arial"/>
                <a:sym typeface="Arial"/>
              </a:rPr>
              <a:t>(</a:t>
            </a:r>
            <a:r>
              <a:rPr kumimoji="0" lang="en-US" sz="1600" b="0" i="1" u="none" strike="noStrike" kern="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Arial"/>
                <a:sym typeface="Arial"/>
              </a:rPr>
              <a:t>49</a:t>
            </a:r>
            <a:r>
              <a:rPr kumimoji="0" lang="lv-LV" sz="1600" b="0" i="1" u="none" strike="noStrike" kern="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Arial"/>
                <a:sym typeface="Arial"/>
              </a:rPr>
              <a:t>%)</a:t>
            </a:r>
            <a:r>
              <a:rPr kumimoji="0" lang="lv-LV" sz="1600" b="0" i="1"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 atgriežas vecāku aprūpē </a:t>
            </a:r>
            <a:r>
              <a:rPr kumimoji="0" lang="lv-LV" sz="1600" b="0" i="1" u="none" strike="noStrike" kern="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Arial"/>
                <a:sym typeface="Arial"/>
              </a:rPr>
              <a:t>(1</a:t>
            </a:r>
            <a:r>
              <a:rPr kumimoji="0" lang="en-US" sz="1600" b="0" i="1" u="none" strike="noStrike" kern="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Arial"/>
                <a:sym typeface="Arial"/>
              </a:rPr>
              <a:t>5</a:t>
            </a:r>
            <a:r>
              <a:rPr kumimoji="0" lang="lv-LV" sz="1600" b="0" i="1" u="none" strike="noStrike" kern="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Arial"/>
                <a:sym typeface="Arial"/>
              </a:rPr>
              <a:t>%), </a:t>
            </a:r>
            <a:r>
              <a:rPr kumimoji="0" lang="lv-LV" sz="1600" b="0" i="1"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sasniedz pilngadību</a:t>
            </a:r>
            <a:r>
              <a:rPr kumimoji="0" lang="lv-LV" sz="1600" b="0" i="1" u="none" strike="noStrike" kern="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Arial"/>
                <a:sym typeface="Arial"/>
              </a:rPr>
              <a:t> (2</a:t>
            </a:r>
            <a:r>
              <a:rPr kumimoji="0" lang="en-US" sz="1600" b="0" i="1" u="none" strike="noStrike" kern="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Arial"/>
                <a:sym typeface="Arial"/>
              </a:rPr>
              <a:t>9</a:t>
            </a:r>
            <a:r>
              <a:rPr kumimoji="0" lang="lv-LV" sz="1600" b="0" i="1" u="none" strike="noStrike" kern="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Arial"/>
                <a:sym typeface="Arial"/>
              </a:rPr>
              <a:t>%)</a:t>
            </a:r>
            <a:endParaRPr kumimoji="0" lang="lv-LV" sz="1600" b="0" i="1"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41"/>
        <p:cNvGrpSpPr/>
        <p:nvPr/>
      </p:nvGrpSpPr>
      <p:grpSpPr>
        <a:xfrm>
          <a:off x="0" y="0"/>
          <a:ext cx="0" cy="0"/>
          <a:chOff x="0" y="0"/>
          <a:chExt cx="0" cy="0"/>
        </a:xfrm>
      </p:grpSpPr>
      <p:sp>
        <p:nvSpPr>
          <p:cNvPr id="242" name="Google Shape;242;p24"/>
          <p:cNvSpPr txBox="1">
            <a:spLocks noGrp="1"/>
          </p:cNvSpPr>
          <p:nvPr>
            <p:ph type="body" idx="1"/>
          </p:nvPr>
        </p:nvSpPr>
        <p:spPr>
          <a:xfrm>
            <a:off x="2441575" y="417959"/>
            <a:ext cx="8539162" cy="812800"/>
          </a:xfrm>
          <a:prstGeom prst="rect">
            <a:avLst/>
          </a:prstGeom>
          <a:noFill/>
          <a:ln>
            <a:noFill/>
          </a:ln>
        </p:spPr>
        <p:txBody>
          <a:bodyPr spcFirstLastPara="1" wrap="square" lIns="93950" tIns="46975" rIns="93950" bIns="46975" anchor="t" anchorCtr="0">
            <a:noAutofit/>
          </a:bodyPr>
          <a:lstStyle/>
          <a:p>
            <a:pPr marL="0" lvl="0" indent="0" algn="ctr" rtl="0">
              <a:lnSpc>
                <a:spcPct val="90000"/>
              </a:lnSpc>
              <a:spcBef>
                <a:spcPts val="0"/>
              </a:spcBef>
              <a:spcAft>
                <a:spcPts val="0"/>
              </a:spcAft>
              <a:buClr>
                <a:schemeClr val="dk1"/>
              </a:buClr>
              <a:buSzPts val="1700"/>
              <a:buNone/>
            </a:pPr>
            <a:r>
              <a:rPr lang="lv" sz="2200" b="1" i="0" u="none" dirty="0">
                <a:solidFill>
                  <a:schemeClr val="dk1"/>
                </a:solidFill>
                <a:latin typeface="Verdana"/>
                <a:ea typeface="Verdana"/>
                <a:cs typeface="Verdana"/>
                <a:sym typeface="Verdana"/>
              </a:rPr>
              <a:t>Atbalsts Ukrainas civiliedzīvotājiem</a:t>
            </a:r>
            <a:br>
              <a:rPr lang="lv" sz="2200" b="1" i="0" u="none" dirty="0">
                <a:solidFill>
                  <a:schemeClr val="dk1"/>
                </a:solidFill>
                <a:latin typeface="Verdana"/>
                <a:ea typeface="Verdana"/>
                <a:cs typeface="Verdana"/>
                <a:sym typeface="Verdana"/>
              </a:rPr>
            </a:br>
            <a:r>
              <a:rPr lang="lv" sz="2200" b="1" i="0" u="none" dirty="0">
                <a:solidFill>
                  <a:schemeClr val="dk1"/>
                </a:solidFill>
                <a:latin typeface="Verdana"/>
                <a:ea typeface="Verdana"/>
                <a:cs typeface="Verdana"/>
                <a:sym typeface="Verdana"/>
              </a:rPr>
              <a:t>Nodarbinātības valsts aģentūrā</a:t>
            </a:r>
            <a:br>
              <a:rPr lang="lv" sz="2200" b="1" dirty="0"/>
            </a:br>
            <a:endParaRPr sz="2200" dirty="0"/>
          </a:p>
        </p:txBody>
      </p:sp>
      <p:sp>
        <p:nvSpPr>
          <p:cNvPr id="244" name="Google Shape;244;p24"/>
          <p:cNvSpPr txBox="1"/>
          <p:nvPr/>
        </p:nvSpPr>
        <p:spPr>
          <a:xfrm>
            <a:off x="11379200" y="6324600"/>
            <a:ext cx="406400" cy="304800"/>
          </a:xfrm>
          <a:prstGeom prst="rect">
            <a:avLst/>
          </a:prstGeom>
          <a:noFill/>
          <a:ln>
            <a:noFill/>
          </a:ln>
        </p:spPr>
        <p:txBody>
          <a:bodyPr spcFirstLastPara="1" wrap="square" lIns="93950" tIns="46975" rIns="93950" bIns="46975" anchor="ctr" anchorCtr="0">
            <a:noAutofit/>
          </a:bodyPr>
          <a:lstStyle/>
          <a:p>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fld id="{00000000-1234-1234-1234-123412341234}" type="slidenum">
              <a:rPr kumimoji="0" lang="lv" sz="1000" b="0" i="0" u="none" strike="noStrike" kern="0" cap="none" spc="0" normalizeH="0" baseline="0" noProof="0">
                <a:ln>
                  <a:noFill/>
                </a:ln>
                <a:solidFill>
                  <a:srgbClr val="898989"/>
                </a:solidFill>
                <a:effectLst/>
                <a:uLnTx/>
                <a:uFillTx/>
                <a:latin typeface="Verdana"/>
                <a:ea typeface="Verdana"/>
                <a:cs typeface="Verdana"/>
                <a:sym typeface="Verdana"/>
              </a:rPr>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t>24</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245" name="Google Shape;245;p24"/>
          <p:cNvPicPr preferRelativeResize="0"/>
          <p:nvPr/>
        </p:nvPicPr>
        <p:blipFill rotWithShape="1">
          <a:blip r:embed="rId3">
            <a:alphaModFix/>
          </a:blip>
          <a:srcRect/>
          <a:stretch/>
        </p:blipFill>
        <p:spPr>
          <a:xfrm>
            <a:off x="896937" y="4762"/>
            <a:ext cx="1222375" cy="1527175"/>
          </a:xfrm>
          <a:prstGeom prst="rect">
            <a:avLst/>
          </a:prstGeom>
          <a:noFill/>
          <a:ln>
            <a:noFill/>
          </a:ln>
        </p:spPr>
      </p:pic>
      <p:graphicFrame>
        <p:nvGraphicFramePr>
          <p:cNvPr id="246" name="Google Shape;246;p24"/>
          <p:cNvGraphicFramePr/>
          <p:nvPr>
            <p:extLst/>
          </p:nvPr>
        </p:nvGraphicFramePr>
        <p:xfrm>
          <a:off x="896937" y="1357276"/>
          <a:ext cx="10888663" cy="4570913"/>
        </p:xfrm>
        <a:graphic>
          <a:graphicData uri="http://schemas.openxmlformats.org/drawingml/2006/table">
            <a:tbl>
              <a:tblPr>
                <a:noFill/>
              </a:tblPr>
              <a:tblGrid>
                <a:gridCol w="7548420">
                  <a:extLst>
                    <a:ext uri="{9D8B030D-6E8A-4147-A177-3AD203B41FA5}">
                      <a16:colId xmlns:a16="http://schemas.microsoft.com/office/drawing/2014/main" val="20000"/>
                    </a:ext>
                  </a:extLst>
                </a:gridCol>
                <a:gridCol w="1096378">
                  <a:extLst>
                    <a:ext uri="{9D8B030D-6E8A-4147-A177-3AD203B41FA5}">
                      <a16:colId xmlns:a16="http://schemas.microsoft.com/office/drawing/2014/main" val="20001"/>
                    </a:ext>
                  </a:extLst>
                </a:gridCol>
                <a:gridCol w="2243865">
                  <a:extLst>
                    <a:ext uri="{9D8B030D-6E8A-4147-A177-3AD203B41FA5}">
                      <a16:colId xmlns:a16="http://schemas.microsoft.com/office/drawing/2014/main" val="3007664090"/>
                    </a:ext>
                  </a:extLst>
                </a:gridCol>
              </a:tblGrid>
              <a:tr h="427817">
                <a:tc>
                  <a:txBody>
                    <a:bodyPr/>
                    <a:lstStyle/>
                    <a:p>
                      <a:pPr marL="0" marR="0" lvl="0" indent="0" algn="l" rtl="0">
                        <a:lnSpc>
                          <a:spcPct val="100000"/>
                        </a:lnSpc>
                        <a:spcBef>
                          <a:spcPts val="0"/>
                        </a:spcBef>
                        <a:spcAft>
                          <a:spcPts val="0"/>
                        </a:spcAft>
                        <a:buClr>
                          <a:srgbClr val="000000"/>
                        </a:buClr>
                        <a:buSzPts val="1100"/>
                        <a:buFont typeface="Verdana"/>
                        <a:buNone/>
                      </a:pPr>
                      <a:endParaRPr sz="1200" u="none" strike="noStrike" cap="none" dirty="0">
                        <a:latin typeface="Verdana" panose="020B0604030504040204" pitchFamily="34" charset="0"/>
                        <a:ea typeface="Verdana" panose="020B0604030504040204" pitchFamily="34" charset="0"/>
                      </a:endParaRPr>
                    </a:p>
                  </a:txBody>
                  <a:tcPr marL="9525" marR="9525" marT="9525" marB="0" anchor="b">
                    <a:lnL w="12700" cap="flat" cmpd="sng">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00000"/>
                        </a:lnSpc>
                        <a:spcBef>
                          <a:spcPts val="0"/>
                        </a:spcBef>
                        <a:spcAft>
                          <a:spcPts val="0"/>
                        </a:spcAft>
                        <a:buNone/>
                      </a:pPr>
                      <a:r>
                        <a:rPr lang="lv-LV" sz="1200" b="1" i="1" u="none" strike="noStrike" cap="none" dirty="0">
                          <a:solidFill>
                            <a:srgbClr val="000000"/>
                          </a:solidFill>
                          <a:latin typeface="Verdana" panose="020B0604030504040204" pitchFamily="34" charset="0"/>
                          <a:ea typeface="Verdana" panose="020B0604030504040204" pitchFamily="34" charset="0"/>
                          <a:cs typeface="Verdana"/>
                          <a:sym typeface="Verdana"/>
                        </a:rPr>
                        <a:t>Dati uz 2</a:t>
                      </a:r>
                      <a:r>
                        <a:rPr lang="en-GB" sz="1200" b="1" i="1" u="none" strike="noStrike" cap="none" dirty="0">
                          <a:solidFill>
                            <a:srgbClr val="000000"/>
                          </a:solidFill>
                          <a:latin typeface="Verdana" panose="020B0604030504040204" pitchFamily="34" charset="0"/>
                          <a:ea typeface="Verdana" panose="020B0604030504040204" pitchFamily="34" charset="0"/>
                          <a:cs typeface="Verdana"/>
                          <a:sym typeface="Verdana"/>
                        </a:rPr>
                        <a:t>8</a:t>
                      </a:r>
                      <a:r>
                        <a:rPr lang="lv-LV" sz="1200" b="1" i="1" u="none" strike="noStrike" cap="none" dirty="0">
                          <a:solidFill>
                            <a:srgbClr val="000000"/>
                          </a:solidFill>
                          <a:latin typeface="Verdana" panose="020B0604030504040204" pitchFamily="34" charset="0"/>
                          <a:ea typeface="Verdana" panose="020B0604030504040204" pitchFamily="34" charset="0"/>
                          <a:cs typeface="Verdana"/>
                          <a:sym typeface="Verdana"/>
                        </a:rPr>
                        <a:t>.0</a:t>
                      </a:r>
                      <a:r>
                        <a:rPr lang="en-GB" sz="1200" b="1" i="1" u="none" strike="noStrike" cap="none" dirty="0">
                          <a:solidFill>
                            <a:srgbClr val="000000"/>
                          </a:solidFill>
                          <a:latin typeface="Verdana" panose="020B0604030504040204" pitchFamily="34" charset="0"/>
                          <a:ea typeface="Verdana" panose="020B0604030504040204" pitchFamily="34" charset="0"/>
                          <a:cs typeface="Verdana"/>
                          <a:sym typeface="Verdana"/>
                        </a:rPr>
                        <a:t>3</a:t>
                      </a:r>
                      <a:r>
                        <a:rPr lang="lv-LV" sz="1200" b="1" i="1" u="none" strike="noStrike" cap="none" dirty="0">
                          <a:solidFill>
                            <a:srgbClr val="000000"/>
                          </a:solidFill>
                          <a:latin typeface="Verdana" panose="020B0604030504040204" pitchFamily="34" charset="0"/>
                          <a:ea typeface="Verdana" panose="020B0604030504040204" pitchFamily="34" charset="0"/>
                          <a:cs typeface="Verdana"/>
                          <a:sym typeface="Verdana"/>
                        </a:rPr>
                        <a:t>.2022</a:t>
                      </a:r>
                      <a:endParaRPr sz="1200" b="1" i="1" u="none" strike="noStrike" cap="none" dirty="0">
                        <a:solidFill>
                          <a:srgbClr val="000000"/>
                        </a:solidFill>
                        <a:latin typeface="Verdana" panose="020B0604030504040204" pitchFamily="34" charset="0"/>
                        <a:ea typeface="Verdana" panose="020B0604030504040204" pitchFamily="34" charset="0"/>
                        <a:cs typeface="Verdana"/>
                        <a:sym typeface="Verdana"/>
                      </a:endParaRPr>
                    </a:p>
                  </a:txBody>
                  <a:tcPr marL="9525" marR="9525" marT="9525" marB="0" anchor="b">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00000"/>
                        </a:lnSpc>
                        <a:spcBef>
                          <a:spcPts val="0"/>
                        </a:spcBef>
                        <a:spcAft>
                          <a:spcPts val="0"/>
                        </a:spcAft>
                        <a:buNone/>
                      </a:pPr>
                      <a:r>
                        <a:rPr lang="en-GB" sz="1200" b="1" i="1" u="none" strike="noStrike" cap="none" dirty="0" err="1">
                          <a:solidFill>
                            <a:srgbClr val="000000"/>
                          </a:solidFill>
                          <a:latin typeface="Verdana" panose="020B0604030504040204" pitchFamily="34" charset="0"/>
                          <a:ea typeface="Verdana" panose="020B0604030504040204" pitchFamily="34" charset="0"/>
                          <a:cs typeface="Verdana"/>
                          <a:sym typeface="Verdana"/>
                        </a:rPr>
                        <a:t>Dati</a:t>
                      </a:r>
                      <a:r>
                        <a:rPr lang="en-GB" sz="1200" b="1" i="1" u="none" strike="noStrike" cap="none" dirty="0">
                          <a:solidFill>
                            <a:srgbClr val="000000"/>
                          </a:solidFill>
                          <a:latin typeface="Verdana" panose="020B0604030504040204" pitchFamily="34" charset="0"/>
                          <a:ea typeface="Verdana" panose="020B0604030504040204" pitchFamily="34" charset="0"/>
                          <a:cs typeface="Verdana"/>
                          <a:sym typeface="Verdana"/>
                        </a:rPr>
                        <a:t> </a:t>
                      </a:r>
                      <a:r>
                        <a:rPr lang="en-GB" sz="1200" b="1" i="1" u="none" strike="noStrike" cap="none" dirty="0" err="1">
                          <a:solidFill>
                            <a:srgbClr val="000000"/>
                          </a:solidFill>
                          <a:latin typeface="Verdana" panose="020B0604030504040204" pitchFamily="34" charset="0"/>
                          <a:ea typeface="Verdana" panose="020B0604030504040204" pitchFamily="34" charset="0"/>
                          <a:cs typeface="Verdana"/>
                          <a:sym typeface="Verdana"/>
                        </a:rPr>
                        <a:t>uz</a:t>
                      </a:r>
                      <a:r>
                        <a:rPr lang="en-GB" sz="1200" b="1" i="1" u="none" strike="noStrike" cap="none" dirty="0">
                          <a:solidFill>
                            <a:srgbClr val="000000"/>
                          </a:solidFill>
                          <a:latin typeface="Verdana" panose="020B0604030504040204" pitchFamily="34" charset="0"/>
                          <a:ea typeface="Verdana" panose="020B0604030504040204" pitchFamily="34" charset="0"/>
                          <a:cs typeface="Verdana"/>
                          <a:sym typeface="Verdana"/>
                        </a:rPr>
                        <a:t> </a:t>
                      </a:r>
                      <a:r>
                        <a:rPr lang="en-US" sz="1200" b="1" i="1" u="none" strike="noStrike" cap="none" dirty="0">
                          <a:solidFill>
                            <a:srgbClr val="000000"/>
                          </a:solidFill>
                          <a:latin typeface="Verdana" panose="020B0604030504040204" pitchFamily="34" charset="0"/>
                          <a:ea typeface="Verdana" panose="020B0604030504040204" pitchFamily="34" charset="0"/>
                          <a:cs typeface="Verdana"/>
                          <a:sym typeface="Verdana"/>
                        </a:rPr>
                        <a:t>06</a:t>
                      </a:r>
                      <a:r>
                        <a:rPr lang="lv-LV" sz="1200" b="1" i="1" u="none" strike="noStrike" cap="none" dirty="0">
                          <a:solidFill>
                            <a:srgbClr val="000000"/>
                          </a:solidFill>
                          <a:latin typeface="Verdana" panose="020B0604030504040204" pitchFamily="34" charset="0"/>
                          <a:ea typeface="Verdana" panose="020B0604030504040204" pitchFamily="34" charset="0"/>
                          <a:cs typeface="Verdana"/>
                          <a:sym typeface="Verdana"/>
                        </a:rPr>
                        <a:t>.</a:t>
                      </a:r>
                      <a:r>
                        <a:rPr lang="en-US" sz="1200" b="1" i="1" u="none" strike="noStrike" cap="none" dirty="0">
                          <a:solidFill>
                            <a:srgbClr val="000000"/>
                          </a:solidFill>
                          <a:latin typeface="Verdana" panose="020B0604030504040204" pitchFamily="34" charset="0"/>
                          <a:ea typeface="Verdana" panose="020B0604030504040204" pitchFamily="34" charset="0"/>
                          <a:cs typeface="Verdana"/>
                          <a:sym typeface="Verdana"/>
                        </a:rPr>
                        <a:t>01</a:t>
                      </a:r>
                      <a:r>
                        <a:rPr lang="lv-LV" sz="1200" b="1" i="1" u="none" strike="noStrike" cap="none" dirty="0">
                          <a:solidFill>
                            <a:srgbClr val="000000"/>
                          </a:solidFill>
                          <a:latin typeface="Verdana" panose="020B0604030504040204" pitchFamily="34" charset="0"/>
                          <a:ea typeface="Verdana" panose="020B0604030504040204" pitchFamily="34" charset="0"/>
                          <a:cs typeface="Verdana"/>
                          <a:sym typeface="Verdana"/>
                        </a:rPr>
                        <a:t>.202</a:t>
                      </a:r>
                      <a:r>
                        <a:rPr lang="en-US" sz="1200" b="1" i="1" u="none" strike="noStrike" cap="none" dirty="0">
                          <a:solidFill>
                            <a:srgbClr val="000000"/>
                          </a:solidFill>
                          <a:latin typeface="Verdana" panose="020B0604030504040204" pitchFamily="34" charset="0"/>
                          <a:ea typeface="Verdana" panose="020B0604030504040204" pitchFamily="34" charset="0"/>
                          <a:cs typeface="Verdana"/>
                          <a:sym typeface="Verdana"/>
                        </a:rPr>
                        <a:t>5</a:t>
                      </a:r>
                      <a:r>
                        <a:rPr lang="lv-LV" sz="1200" b="1" i="1" u="none" strike="noStrike" cap="none" dirty="0">
                          <a:solidFill>
                            <a:srgbClr val="000000"/>
                          </a:solidFill>
                          <a:latin typeface="Verdana" panose="020B0604030504040204" pitchFamily="34" charset="0"/>
                          <a:ea typeface="Verdana" panose="020B0604030504040204" pitchFamily="34" charset="0"/>
                          <a:cs typeface="Verdana"/>
                          <a:sym typeface="Verdana"/>
                        </a:rPr>
                        <a:t> </a:t>
                      </a:r>
                      <a:r>
                        <a:rPr lang="lv-LV" sz="1200" b="0" i="1" u="none" strike="noStrike" cap="none" dirty="0">
                          <a:solidFill>
                            <a:srgbClr val="000000"/>
                          </a:solidFill>
                          <a:latin typeface="Verdana" panose="020B0604030504040204" pitchFamily="34" charset="0"/>
                          <a:ea typeface="Verdana" panose="020B0604030504040204" pitchFamily="34" charset="0"/>
                          <a:cs typeface="Verdana"/>
                          <a:sym typeface="Verdana"/>
                        </a:rPr>
                        <a:t>(+/- pret iepr.</a:t>
                      </a:r>
                      <a:r>
                        <a:rPr lang="en-US" sz="1200" b="0" i="1" u="none" strike="noStrike" cap="none" dirty="0" err="1">
                          <a:solidFill>
                            <a:srgbClr val="000000"/>
                          </a:solidFill>
                          <a:latin typeface="Verdana" panose="020B0604030504040204" pitchFamily="34" charset="0"/>
                          <a:ea typeface="Verdana" panose="020B0604030504040204" pitchFamily="34" charset="0"/>
                          <a:cs typeface="Verdana"/>
                          <a:sym typeface="Verdana"/>
                        </a:rPr>
                        <a:t>mēnesi</a:t>
                      </a:r>
                      <a:r>
                        <a:rPr lang="lv-LV" sz="1200" b="0" i="1" u="none" strike="noStrike" cap="none" dirty="0">
                          <a:solidFill>
                            <a:srgbClr val="000000"/>
                          </a:solidFill>
                          <a:latin typeface="Verdana" panose="020B0604030504040204" pitchFamily="34" charset="0"/>
                          <a:ea typeface="Verdana" panose="020B0604030504040204" pitchFamily="34" charset="0"/>
                          <a:cs typeface="Verdana"/>
                          <a:sym typeface="Verdana"/>
                        </a:rPr>
                        <a:t>)</a:t>
                      </a:r>
                      <a:endParaRPr sz="1200" b="0" i="1" u="none" strike="noStrike" cap="none" dirty="0">
                        <a:solidFill>
                          <a:srgbClr val="000000"/>
                        </a:solidFill>
                        <a:latin typeface="Verdana" panose="020B0604030504040204" pitchFamily="34" charset="0"/>
                        <a:ea typeface="Verdana" panose="020B0604030504040204" pitchFamily="34" charset="0"/>
                        <a:cs typeface="Verdana"/>
                        <a:sym typeface="Verdana"/>
                      </a:endParaRPr>
                    </a:p>
                  </a:txBody>
                  <a:tcPr marL="9525" marR="9525" marT="9525" marB="0" anchor="b">
                    <a:lnL w="12700" cap="flat" cmpd="sng" algn="ctr">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rgbClr val="D7E4BD"/>
                    </a:solidFill>
                  </a:tcPr>
                </a:tc>
                <a:extLst>
                  <a:ext uri="{0D108BD9-81ED-4DB2-BD59-A6C34878D82A}">
                    <a16:rowId xmlns:a16="http://schemas.microsoft.com/office/drawing/2014/main" val="10000"/>
                  </a:ext>
                </a:extLst>
              </a:tr>
              <a:tr h="439738">
                <a:tc>
                  <a:txBody>
                    <a:bodyPr/>
                    <a:lstStyle/>
                    <a:p>
                      <a:pPr marL="0" marR="0" lvl="0" indent="0" algn="l" rtl="0">
                        <a:lnSpc>
                          <a:spcPct val="150000"/>
                        </a:lnSpc>
                        <a:spcBef>
                          <a:spcPts val="0"/>
                        </a:spcBef>
                        <a:spcAft>
                          <a:spcPts val="0"/>
                        </a:spcAft>
                        <a:buClr>
                          <a:srgbClr val="000000"/>
                        </a:buClr>
                        <a:buSzPts val="1100"/>
                        <a:buFont typeface="Verdana"/>
                        <a:buNone/>
                      </a:pPr>
                      <a:r>
                        <a:rPr lang="lv"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NVA </a:t>
                      </a:r>
                      <a:r>
                        <a:rPr lang="lv" sz="1200" b="1" i="0" u="none" strike="noStrike" cap="none" dirty="0">
                          <a:solidFill>
                            <a:srgbClr val="000000"/>
                          </a:solidFill>
                          <a:latin typeface="Verdana" panose="020B0604030504040204" pitchFamily="34" charset="0"/>
                          <a:ea typeface="Verdana" panose="020B0604030504040204" pitchFamily="34" charset="0"/>
                          <a:cs typeface="Verdana"/>
                          <a:sym typeface="Verdana"/>
                        </a:rPr>
                        <a:t>reģistrēti</a:t>
                      </a:r>
                      <a:r>
                        <a:rPr lang="lv"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 Ukrainas civiliedzīvotāji</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 (</a:t>
                      </a:r>
                      <a:r>
                        <a:rPr lang="en-GB" sz="1200" b="0" i="0" u="none" strike="noStrike" cap="none" dirty="0" err="1">
                          <a:solidFill>
                            <a:srgbClr val="000000"/>
                          </a:solidFill>
                          <a:latin typeface="Verdana" panose="020B0604030504040204" pitchFamily="34" charset="0"/>
                          <a:ea typeface="Verdana" panose="020B0604030504040204" pitchFamily="34" charset="0"/>
                          <a:cs typeface="Verdana"/>
                          <a:sym typeface="Verdana"/>
                        </a:rPr>
                        <a:t>kumulatīvie</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 </a:t>
                      </a:r>
                      <a:r>
                        <a:rPr lang="en-GB" sz="1200" b="0" i="0" u="none" strike="noStrike" cap="none" dirty="0" err="1">
                          <a:solidFill>
                            <a:srgbClr val="000000"/>
                          </a:solidFill>
                          <a:latin typeface="Verdana" panose="020B0604030504040204" pitchFamily="34" charset="0"/>
                          <a:ea typeface="Verdana" panose="020B0604030504040204" pitchFamily="34" charset="0"/>
                          <a:cs typeface="Verdana"/>
                          <a:sym typeface="Verdana"/>
                        </a:rPr>
                        <a:t>dati</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a:t>
                      </a:r>
                      <a:r>
                        <a:rPr lang="lv"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a:t>
                      </a:r>
                      <a:endParaRPr sz="1200" u="none" strike="noStrike" cap="none" dirty="0">
                        <a:latin typeface="Verdana" panose="020B0604030504040204" pitchFamily="34" charset="0"/>
                        <a:ea typeface="Verdana" panose="020B0604030504040204" pitchFamily="34" charset="0"/>
                      </a:endParaRPr>
                    </a:p>
                  </a:txBody>
                  <a:tcPr marL="9525" marR="9525" marT="9525" marB="0" anchor="ctr">
                    <a:lnL w="12700" cap="flat" cmpd="sng">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None/>
                      </a:pPr>
                      <a:r>
                        <a:rPr lang="en-GB" sz="1200" b="0" i="0" u="none" strike="noStrike" cap="none" dirty="0">
                          <a:solidFill>
                            <a:schemeClr val="tx1"/>
                          </a:solidFill>
                          <a:latin typeface="Verdana" panose="020B0604030504040204" pitchFamily="34" charset="0"/>
                          <a:ea typeface="Verdana" panose="020B0604030504040204" pitchFamily="34" charset="0"/>
                          <a:cs typeface="Verdana"/>
                          <a:sym typeface="Verdana"/>
                        </a:rPr>
                        <a:t>931</a:t>
                      </a:r>
                      <a:endParaRPr sz="1200" b="0" i="0" u="none" strike="noStrike" cap="none" dirty="0">
                        <a:solidFill>
                          <a:schemeClr val="tx1"/>
                        </a:solidFill>
                        <a:latin typeface="Verdana" panose="020B0604030504040204" pitchFamily="34" charset="0"/>
                        <a:ea typeface="Verdana" panose="020B0604030504040204" pitchFamily="34" charset="0"/>
                        <a:cs typeface="Verdana"/>
                        <a:sym typeface="Verdana"/>
                      </a:endParaRPr>
                    </a:p>
                  </a:txBody>
                  <a:tcPr marL="9525" marR="9525" marT="95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Clr>
                          <a:srgbClr val="000000"/>
                        </a:buClr>
                        <a:buFont typeface="Arial"/>
                        <a:buNone/>
                      </a:pPr>
                      <a:r>
                        <a:rPr lang="en-US" sz="1200" b="0" i="0" u="none" strike="noStrike" cap="none" dirty="0">
                          <a:solidFill>
                            <a:schemeClr val="tx1"/>
                          </a:solidFill>
                          <a:latin typeface="Verdana" panose="020B0604030504040204" pitchFamily="34" charset="0"/>
                          <a:ea typeface="Verdana" panose="020B0604030504040204" pitchFamily="34" charset="0"/>
                          <a:cs typeface="Verdana"/>
                          <a:sym typeface="Verdana"/>
                        </a:rPr>
                        <a:t>31 677 </a:t>
                      </a:r>
                      <a:r>
                        <a:rPr lang="en-GB"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a:t>
                      </a:r>
                      <a:r>
                        <a:rPr lang="en-US"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401</a:t>
                      </a:r>
                      <a:r>
                        <a:rPr lang="en-GB"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a:t>
                      </a:r>
                      <a:endParaRPr sz="1200" b="0" i="1" u="none" strike="noStrike" cap="none" dirty="0">
                        <a:solidFill>
                          <a:schemeClr val="tx1"/>
                        </a:solidFill>
                        <a:latin typeface="Verdana" panose="020B0604030504040204" pitchFamily="34" charset="0"/>
                        <a:ea typeface="Verdana" panose="020B0604030504040204" pitchFamily="34" charset="0"/>
                        <a:cs typeface="Verdana"/>
                        <a:sym typeface="Verdana"/>
                      </a:endParaRPr>
                    </a:p>
                  </a:txBody>
                  <a:tcPr marL="9525" marR="9525" marT="9525" marB="0" anchor="ctr">
                    <a:lnL w="12700" cap="flat" cmpd="sng" algn="ctr">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lgn="ctr">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rgbClr val="D7E4BD"/>
                    </a:solidFill>
                  </a:tcPr>
                </a:tc>
                <a:extLst>
                  <a:ext uri="{0D108BD9-81ED-4DB2-BD59-A6C34878D82A}">
                    <a16:rowId xmlns:a16="http://schemas.microsoft.com/office/drawing/2014/main" val="10001"/>
                  </a:ext>
                </a:extLst>
              </a:tr>
              <a:tr h="345440">
                <a:tc>
                  <a:txBody>
                    <a:bodyPr/>
                    <a:lstStyle/>
                    <a:p>
                      <a:pPr marL="0" marR="0" lvl="0" indent="0" algn="r" rtl="0">
                        <a:lnSpc>
                          <a:spcPct val="150000"/>
                        </a:lnSpc>
                        <a:spcBef>
                          <a:spcPts val="0"/>
                        </a:spcBef>
                        <a:spcAft>
                          <a:spcPts val="0"/>
                        </a:spcAft>
                        <a:buClr>
                          <a:srgbClr val="000000"/>
                        </a:buClr>
                        <a:buSzPts val="1100"/>
                        <a:buFont typeface="Verdana"/>
                        <a:buNone/>
                      </a:pPr>
                      <a:r>
                        <a:rPr lang="lv" sz="1200" b="0" i="1" u="none" strike="noStrike" cap="none" dirty="0">
                          <a:solidFill>
                            <a:srgbClr val="000000"/>
                          </a:solidFill>
                          <a:latin typeface="Verdana" panose="020B0604030504040204" pitchFamily="34" charset="0"/>
                          <a:ea typeface="Verdana" panose="020B0604030504040204" pitchFamily="34" charset="0"/>
                          <a:cs typeface="Verdana"/>
                          <a:sym typeface="Verdana"/>
                        </a:rPr>
                        <a:t>tai skaitā, piešķirts </a:t>
                      </a:r>
                      <a:r>
                        <a:rPr lang="lv" sz="1200" b="1" i="1" u="none" strike="noStrike" cap="none" dirty="0">
                          <a:solidFill>
                            <a:srgbClr val="000000"/>
                          </a:solidFill>
                          <a:latin typeface="Verdana" panose="020B0604030504040204" pitchFamily="34" charset="0"/>
                          <a:ea typeface="Verdana" panose="020B0604030504040204" pitchFamily="34" charset="0"/>
                          <a:cs typeface="Verdana"/>
                          <a:sym typeface="Verdana"/>
                        </a:rPr>
                        <a:t>bezdarbnieka statuss</a:t>
                      </a:r>
                      <a:r>
                        <a:rPr lang="lv" sz="1200" b="0" i="1" u="none" strike="noStrike" cap="none" dirty="0">
                          <a:solidFill>
                            <a:srgbClr val="000000"/>
                          </a:solidFill>
                          <a:latin typeface="Verdana" panose="020B0604030504040204" pitchFamily="34" charset="0"/>
                          <a:ea typeface="Verdana" panose="020B0604030504040204" pitchFamily="34" charset="0"/>
                          <a:cs typeface="Verdana"/>
                          <a:sym typeface="Verdana"/>
                        </a:rPr>
                        <a:t> </a:t>
                      </a:r>
                      <a:endParaRPr sz="1200" u="none" strike="noStrike" cap="none" dirty="0">
                        <a:latin typeface="Verdana" panose="020B0604030504040204" pitchFamily="34" charset="0"/>
                        <a:ea typeface="Verdana" panose="020B0604030504040204" pitchFamily="34" charset="0"/>
                      </a:endParaRPr>
                    </a:p>
                  </a:txBody>
                  <a:tcPr marL="9525" marR="9525" marT="9525" marB="0" anchor="ctr">
                    <a:lnL w="12700" cap="flat" cmpd="sng">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None/>
                      </a:pPr>
                      <a:r>
                        <a:rPr lang="en-GB" sz="1200" b="0" i="1" u="none" strike="noStrike" cap="none" dirty="0">
                          <a:solidFill>
                            <a:srgbClr val="000000"/>
                          </a:solidFill>
                          <a:latin typeface="Verdana" panose="020B0604030504040204" pitchFamily="34" charset="0"/>
                          <a:ea typeface="Verdana" panose="020B0604030504040204" pitchFamily="34" charset="0"/>
                          <a:cs typeface="Verdana"/>
                          <a:sym typeface="Verdana"/>
                        </a:rPr>
                        <a:t>32</a:t>
                      </a:r>
                      <a:endParaRPr sz="1200" b="0" i="1" u="none" strike="noStrike" cap="none" dirty="0">
                        <a:solidFill>
                          <a:srgbClr val="000000"/>
                        </a:solidFill>
                        <a:latin typeface="Verdana" panose="020B0604030504040204" pitchFamily="34" charset="0"/>
                        <a:ea typeface="Verdana" panose="020B0604030504040204" pitchFamily="34" charset="0"/>
                        <a:cs typeface="Verdana"/>
                        <a:sym typeface="Verdana"/>
                      </a:endParaRPr>
                    </a:p>
                  </a:txBody>
                  <a:tcPr marL="9525" marR="9525" marT="95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Clr>
                          <a:srgbClr val="000000"/>
                        </a:buClr>
                        <a:buFont typeface="Arial"/>
                        <a:buNone/>
                      </a:pPr>
                      <a:r>
                        <a:rPr lang="en-US" sz="1200" b="0" i="0" u="none" strike="noStrike" cap="none" dirty="0">
                          <a:solidFill>
                            <a:schemeClr val="tx1"/>
                          </a:solidFill>
                          <a:latin typeface="Verdana" panose="020B0604030504040204" pitchFamily="34" charset="0"/>
                          <a:ea typeface="Verdana" panose="020B0604030504040204" pitchFamily="34" charset="0"/>
                          <a:cs typeface="Verdana"/>
                          <a:sym typeface="Verdana"/>
                        </a:rPr>
                        <a:t>10 297</a:t>
                      </a:r>
                      <a:r>
                        <a:rPr lang="en-GB" sz="1200" b="0" i="0" u="none" strike="noStrike" cap="none" dirty="0">
                          <a:solidFill>
                            <a:schemeClr val="tx1"/>
                          </a:solidFill>
                          <a:latin typeface="Verdana" panose="020B0604030504040204" pitchFamily="34" charset="0"/>
                          <a:ea typeface="Verdana" panose="020B0604030504040204" pitchFamily="34" charset="0"/>
                          <a:cs typeface="Verdana"/>
                          <a:sym typeface="Verdana"/>
                        </a:rPr>
                        <a:t> </a:t>
                      </a:r>
                      <a:r>
                        <a:rPr lang="en-GB"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a:t>
                      </a:r>
                      <a:r>
                        <a:rPr lang="lv-LV"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a:t>
                      </a:r>
                      <a:r>
                        <a:rPr lang="en-US"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186</a:t>
                      </a:r>
                      <a:r>
                        <a:rPr lang="en-GB"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a:t>
                      </a:r>
                      <a:endParaRPr sz="1200" b="0" i="1" u="none" strike="noStrike" cap="none" dirty="0">
                        <a:solidFill>
                          <a:schemeClr val="tx1"/>
                        </a:solidFill>
                        <a:latin typeface="Verdana" panose="020B0604030504040204" pitchFamily="34" charset="0"/>
                        <a:ea typeface="Verdana" panose="020B0604030504040204" pitchFamily="34" charset="0"/>
                        <a:cs typeface="Verdana"/>
                        <a:sym typeface="Verdana"/>
                      </a:endParaRPr>
                    </a:p>
                  </a:txBody>
                  <a:tcPr marL="9525" marR="9525" marT="9525" marB="0" anchor="ctr">
                    <a:lnL w="12700" cap="flat" cmpd="sng" algn="ctr">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lgn="ctr">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rgbClr val="D7E4BD"/>
                    </a:solidFill>
                  </a:tcPr>
                </a:tc>
                <a:extLst>
                  <a:ext uri="{0D108BD9-81ED-4DB2-BD59-A6C34878D82A}">
                    <a16:rowId xmlns:a16="http://schemas.microsoft.com/office/drawing/2014/main" val="10002"/>
                  </a:ext>
                </a:extLst>
              </a:tr>
              <a:tr h="633031">
                <a:tc>
                  <a:txBody>
                    <a:bodyPr/>
                    <a:lstStyle/>
                    <a:p>
                      <a:pPr marL="0" marR="0" lvl="0" indent="0" algn="l" rtl="0">
                        <a:lnSpc>
                          <a:spcPct val="150000"/>
                        </a:lnSpc>
                        <a:spcBef>
                          <a:spcPts val="0"/>
                        </a:spcBef>
                        <a:spcAft>
                          <a:spcPts val="0"/>
                        </a:spcAft>
                        <a:buClr>
                          <a:srgbClr val="000000"/>
                        </a:buClr>
                        <a:buSzPts val="1100"/>
                        <a:buFont typeface="Verdana"/>
                        <a:buNone/>
                      </a:pPr>
                      <a:r>
                        <a:rPr lang="lv-LV" sz="1200" u="none" strike="noStrike" cap="none" dirty="0">
                          <a:latin typeface="Verdana" panose="020B0604030504040204" pitchFamily="34" charset="0"/>
                          <a:ea typeface="Verdana" panose="020B0604030504040204" pitchFamily="34" charset="0"/>
                        </a:rPr>
                        <a:t>NVA </a:t>
                      </a:r>
                      <a:r>
                        <a:rPr lang="lv-LV" sz="1200" b="1" u="none" strike="noStrike" cap="none" dirty="0">
                          <a:latin typeface="Verdana" panose="020B0604030504040204" pitchFamily="34" charset="0"/>
                          <a:ea typeface="Verdana" panose="020B0604030504040204" pitchFamily="34" charset="0"/>
                        </a:rPr>
                        <a:t>uzskaitē esošie</a:t>
                      </a:r>
                      <a:r>
                        <a:rPr lang="lv-LV" sz="1200" u="none" strike="noStrike" cap="none" dirty="0">
                          <a:latin typeface="Verdana" panose="020B0604030504040204" pitchFamily="34" charset="0"/>
                          <a:ea typeface="Verdana" panose="020B0604030504040204" pitchFamily="34" charset="0"/>
                        </a:rPr>
                        <a:t> Ukrainas civiliedzīvotāji</a:t>
                      </a:r>
                      <a:r>
                        <a:rPr lang="en-US" sz="1200" u="none" strike="noStrike" cap="none" dirty="0">
                          <a:latin typeface="Verdana" panose="020B0604030504040204" pitchFamily="34" charset="0"/>
                          <a:ea typeface="Verdana" panose="020B0604030504040204" pitchFamily="34" charset="0"/>
                        </a:rPr>
                        <a:t> </a:t>
                      </a:r>
                      <a:r>
                        <a:rPr lang="en-US" sz="1200" u="none" strike="noStrike" cap="none" dirty="0" err="1">
                          <a:latin typeface="Verdana" panose="020B0604030504040204" pitchFamily="34" charset="0"/>
                          <a:ea typeface="Verdana" panose="020B0604030504040204" pitchFamily="34" charset="0"/>
                        </a:rPr>
                        <a:t>bezdarbnieki</a:t>
                      </a:r>
                      <a:r>
                        <a:rPr lang="en-US" sz="1200" u="none" strike="noStrike" cap="none" dirty="0">
                          <a:latin typeface="Verdana" panose="020B0604030504040204" pitchFamily="34" charset="0"/>
                          <a:ea typeface="Verdana" panose="020B0604030504040204" pitchFamily="34" charset="0"/>
                        </a:rPr>
                        <a:t>/ </a:t>
                      </a:r>
                      <a:r>
                        <a:rPr lang="en-US" sz="1200" u="none" strike="noStrike" cap="none" dirty="0" err="1">
                          <a:latin typeface="Verdana" panose="020B0604030504040204" pitchFamily="34" charset="0"/>
                          <a:ea typeface="Verdana" panose="020B0604030504040204" pitchFamily="34" charset="0"/>
                        </a:rPr>
                        <a:t>darba</a:t>
                      </a:r>
                      <a:r>
                        <a:rPr lang="en-US" sz="1200" u="none" strike="noStrike" cap="none" dirty="0">
                          <a:latin typeface="Verdana" panose="020B0604030504040204" pitchFamily="34" charset="0"/>
                          <a:ea typeface="Verdana" panose="020B0604030504040204" pitchFamily="34" charset="0"/>
                        </a:rPr>
                        <a:t> </a:t>
                      </a:r>
                      <a:r>
                        <a:rPr lang="en-US" sz="1200" u="none" strike="noStrike" cap="none" dirty="0" err="1">
                          <a:latin typeface="Verdana" panose="020B0604030504040204" pitchFamily="34" charset="0"/>
                          <a:ea typeface="Verdana" panose="020B0604030504040204" pitchFamily="34" charset="0"/>
                        </a:rPr>
                        <a:t>meklētāji</a:t>
                      </a:r>
                      <a:r>
                        <a:rPr lang="lv-LV" sz="1200" u="none" strike="noStrike" cap="none" dirty="0">
                          <a:latin typeface="Verdana" panose="020B0604030504040204" pitchFamily="34" charset="0"/>
                          <a:ea typeface="Verdana" panose="020B0604030504040204" pitchFamily="34" charset="0"/>
                        </a:rPr>
                        <a:t> (uz konkrēto datumu)</a:t>
                      </a:r>
                      <a:endParaRPr sz="1200" u="none" strike="noStrike" cap="none" dirty="0">
                        <a:latin typeface="Verdana" panose="020B0604030504040204" pitchFamily="34" charset="0"/>
                        <a:ea typeface="Verdana" panose="020B0604030504040204" pitchFamily="34" charset="0"/>
                      </a:endParaRPr>
                    </a:p>
                  </a:txBody>
                  <a:tcPr marL="9525" marR="9525" marT="9525" marB="0" anchor="ctr">
                    <a:lnL w="12700" cap="flat" cmpd="sng">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lgn="ctr">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None/>
                      </a:pPr>
                      <a:r>
                        <a:rPr lang="en-US"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a:t>
                      </a:r>
                      <a:endParaRPr sz="1200" b="0" i="0" u="none" strike="noStrike" cap="none" dirty="0">
                        <a:solidFill>
                          <a:srgbClr val="000000"/>
                        </a:solidFill>
                        <a:latin typeface="Verdana" panose="020B0604030504040204" pitchFamily="34" charset="0"/>
                        <a:ea typeface="Verdana" panose="020B0604030504040204" pitchFamily="34" charset="0"/>
                        <a:cs typeface="Verdana"/>
                        <a:sym typeface="Verdana"/>
                      </a:endParaRPr>
                    </a:p>
                  </a:txBody>
                  <a:tcPr marL="9525" marR="9525" marT="9525" marB="0" anchor="ctr">
                    <a:lnL w="12700" cap="flat" cmpd="sng" algn="ctr">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lgn="ctr">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Clr>
                          <a:srgbClr val="000000"/>
                        </a:buClr>
                        <a:buFont typeface="Arial"/>
                        <a:buNone/>
                      </a:pPr>
                      <a:r>
                        <a:rPr lang="en-GB"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1 286 (</a:t>
                      </a:r>
                      <a:r>
                        <a:rPr lang="en-US"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-3</a:t>
                      </a:r>
                      <a:r>
                        <a:rPr lang="en-GB"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a:t>
                      </a:r>
                      <a:endParaRPr lang="lv-LV" sz="1200" b="0" i="1" u="none" strike="noStrike" cap="none" dirty="0">
                        <a:solidFill>
                          <a:schemeClr val="tx1"/>
                        </a:solidFill>
                        <a:latin typeface="Verdana" panose="020B0604030504040204" pitchFamily="34" charset="0"/>
                        <a:ea typeface="Verdana" panose="020B0604030504040204" pitchFamily="34" charset="0"/>
                        <a:cs typeface="Verdana"/>
                        <a:sym typeface="Verdana"/>
                      </a:endParaRPr>
                    </a:p>
                  </a:txBody>
                  <a:tcPr marL="9525" marR="9525" marT="9525" marB="0" anchor="ctr">
                    <a:lnL w="12700" cap="flat" cmpd="sng" algn="ctr">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lgn="ctr">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rgbClr val="D7E4BD"/>
                    </a:solidFill>
                  </a:tcPr>
                </a:tc>
                <a:extLst>
                  <a:ext uri="{0D108BD9-81ED-4DB2-BD59-A6C34878D82A}">
                    <a16:rowId xmlns:a16="http://schemas.microsoft.com/office/drawing/2014/main" val="3498018853"/>
                  </a:ext>
                </a:extLst>
              </a:tr>
              <a:tr h="633031">
                <a:tc>
                  <a:txBody>
                    <a:bodyPr/>
                    <a:lstStyle/>
                    <a:p>
                      <a:pPr marL="0" marR="0" lvl="0" indent="0" algn="l" rtl="0">
                        <a:lnSpc>
                          <a:spcPct val="150000"/>
                        </a:lnSpc>
                        <a:spcBef>
                          <a:spcPts val="0"/>
                        </a:spcBef>
                        <a:spcAft>
                          <a:spcPts val="0"/>
                        </a:spcAft>
                        <a:buClr>
                          <a:srgbClr val="000000"/>
                        </a:buClr>
                        <a:buSzPts val="1100"/>
                        <a:buFont typeface="Verdana"/>
                        <a:buNone/>
                      </a:pPr>
                      <a:r>
                        <a:rPr lang="lv"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Darba devēju piedāvāto </a:t>
                      </a:r>
                      <a:r>
                        <a:rPr lang="lv" sz="1200" b="1" i="0" u="none" strike="noStrike" cap="none" dirty="0">
                          <a:solidFill>
                            <a:srgbClr val="000000"/>
                          </a:solidFill>
                          <a:latin typeface="Verdana" panose="020B0604030504040204" pitchFamily="34" charset="0"/>
                          <a:ea typeface="Verdana" panose="020B0604030504040204" pitchFamily="34" charset="0"/>
                          <a:cs typeface="Verdana"/>
                          <a:sym typeface="Verdana"/>
                        </a:rPr>
                        <a:t>vakanču skaits </a:t>
                      </a:r>
                      <a:r>
                        <a:rPr lang="lv"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Ukrainas civiliedzīvotājiem</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 (</a:t>
                      </a:r>
                      <a:r>
                        <a:rPr lang="en-GB" sz="1200" b="0" i="0" u="none" strike="noStrike" cap="none" dirty="0" err="1">
                          <a:solidFill>
                            <a:srgbClr val="000000"/>
                          </a:solidFill>
                          <a:latin typeface="Verdana" panose="020B0604030504040204" pitchFamily="34" charset="0"/>
                          <a:ea typeface="Verdana" panose="020B0604030504040204" pitchFamily="34" charset="0"/>
                          <a:cs typeface="Verdana"/>
                          <a:sym typeface="Verdana"/>
                        </a:rPr>
                        <a:t>uz</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 </a:t>
                      </a:r>
                      <a:r>
                        <a:rPr lang="en-GB" sz="1200" b="0" i="0" u="none" strike="noStrike" cap="none" dirty="0" err="1">
                          <a:solidFill>
                            <a:srgbClr val="000000"/>
                          </a:solidFill>
                          <a:latin typeface="Verdana" panose="020B0604030504040204" pitchFamily="34" charset="0"/>
                          <a:ea typeface="Verdana" panose="020B0604030504040204" pitchFamily="34" charset="0"/>
                          <a:cs typeface="Verdana"/>
                          <a:sym typeface="Verdana"/>
                        </a:rPr>
                        <a:t>fiksētu</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 </a:t>
                      </a:r>
                      <a:r>
                        <a:rPr lang="en-GB" sz="1200" b="0" i="0" u="none" strike="noStrike" cap="none" dirty="0" err="1">
                          <a:solidFill>
                            <a:srgbClr val="000000"/>
                          </a:solidFill>
                          <a:latin typeface="Verdana" panose="020B0604030504040204" pitchFamily="34" charset="0"/>
                          <a:ea typeface="Verdana" panose="020B0604030504040204" pitchFamily="34" charset="0"/>
                          <a:cs typeface="Verdana"/>
                          <a:sym typeface="Verdana"/>
                        </a:rPr>
                        <a:t>laika</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 </a:t>
                      </a:r>
                      <a:r>
                        <a:rPr lang="en-GB" sz="1200" b="0" i="0" u="none" strike="noStrike" cap="none" dirty="0" err="1">
                          <a:solidFill>
                            <a:srgbClr val="000000"/>
                          </a:solidFill>
                          <a:latin typeface="Verdana" panose="020B0604030504040204" pitchFamily="34" charset="0"/>
                          <a:ea typeface="Verdana" panose="020B0604030504040204" pitchFamily="34" charset="0"/>
                          <a:cs typeface="Verdana"/>
                          <a:sym typeface="Verdana"/>
                        </a:rPr>
                        <a:t>periodu</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a:t>
                      </a:r>
                      <a:r>
                        <a:rPr lang="lv"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 </a:t>
                      </a:r>
                      <a:endParaRPr sz="1200" u="none" strike="noStrike" cap="none" dirty="0">
                        <a:latin typeface="Verdana" panose="020B0604030504040204" pitchFamily="34" charset="0"/>
                        <a:ea typeface="Verdana" panose="020B0604030504040204" pitchFamily="34" charset="0"/>
                      </a:endParaRPr>
                    </a:p>
                  </a:txBody>
                  <a:tcPr marL="9525" marR="9525" marT="9525" marB="0" anchor="ctr">
                    <a:lnL w="12700" cap="flat" cmpd="sng">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lgn="ctr">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None/>
                      </a:pP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7 371</a:t>
                      </a:r>
                      <a:endParaRPr sz="1200" b="0" i="0" u="none" strike="noStrike" cap="none" dirty="0">
                        <a:solidFill>
                          <a:srgbClr val="000000"/>
                        </a:solidFill>
                        <a:latin typeface="Verdana" panose="020B0604030504040204" pitchFamily="34" charset="0"/>
                        <a:ea typeface="Verdana" panose="020B0604030504040204" pitchFamily="34" charset="0"/>
                        <a:cs typeface="Verdana"/>
                        <a:sym typeface="Verdana"/>
                      </a:endParaRPr>
                    </a:p>
                  </a:txBody>
                  <a:tcPr marL="9525" marR="9525" marT="9525" marB="0" anchor="ctr">
                    <a:lnL w="12700" cap="flat" cmpd="sng" algn="ctr">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lgn="ctr">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Clr>
                          <a:srgbClr val="000000"/>
                        </a:buClr>
                        <a:buFont typeface="Arial"/>
                        <a:buNone/>
                      </a:pPr>
                      <a:r>
                        <a:rPr lang="en-US" sz="1200" b="0" i="0" u="none" strike="noStrike" cap="none" dirty="0">
                          <a:solidFill>
                            <a:schemeClr val="tx1"/>
                          </a:solidFill>
                          <a:latin typeface="Verdana" panose="020B0604030504040204" pitchFamily="34" charset="0"/>
                          <a:ea typeface="Verdana" panose="020B0604030504040204" pitchFamily="34" charset="0"/>
                          <a:cs typeface="Verdana"/>
                          <a:sym typeface="Verdana"/>
                        </a:rPr>
                        <a:t>481</a:t>
                      </a:r>
                      <a:r>
                        <a:rPr lang="en-GB" sz="1200" b="0" i="0" u="none" strike="noStrike" cap="none" dirty="0">
                          <a:solidFill>
                            <a:schemeClr val="tx1"/>
                          </a:solidFill>
                          <a:latin typeface="Verdana" panose="020B0604030504040204" pitchFamily="34" charset="0"/>
                          <a:ea typeface="Verdana" panose="020B0604030504040204" pitchFamily="34" charset="0"/>
                          <a:cs typeface="Verdana"/>
                          <a:sym typeface="Verdana"/>
                        </a:rPr>
                        <a:t> </a:t>
                      </a:r>
                      <a:r>
                        <a:rPr lang="en-GB"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(-115)</a:t>
                      </a:r>
                      <a:endParaRPr sz="1200" b="0" i="1" u="none" strike="noStrike" cap="none" dirty="0">
                        <a:solidFill>
                          <a:schemeClr val="tx1"/>
                        </a:solidFill>
                        <a:latin typeface="Verdana" panose="020B0604030504040204" pitchFamily="34" charset="0"/>
                        <a:ea typeface="Verdana" panose="020B0604030504040204" pitchFamily="34" charset="0"/>
                        <a:cs typeface="Verdana"/>
                        <a:sym typeface="Verdana"/>
                      </a:endParaRPr>
                    </a:p>
                  </a:txBody>
                  <a:tcPr marL="9525" marR="9525" marT="9525" marB="0" anchor="ctr">
                    <a:lnL w="12700" cap="flat" cmpd="sng" algn="ctr">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lgn="ctr">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rgbClr val="D7E4BD"/>
                    </a:solidFill>
                  </a:tcPr>
                </a:tc>
                <a:extLst>
                  <a:ext uri="{0D108BD9-81ED-4DB2-BD59-A6C34878D82A}">
                    <a16:rowId xmlns:a16="http://schemas.microsoft.com/office/drawing/2014/main" val="10008"/>
                  </a:ext>
                </a:extLst>
              </a:tr>
              <a:tr h="729673">
                <a:tc>
                  <a:txBody>
                    <a:bodyPr/>
                    <a:lstStyle/>
                    <a:p>
                      <a:pPr marL="0" marR="0" lvl="0" indent="0" algn="l" rtl="0">
                        <a:lnSpc>
                          <a:spcPct val="150000"/>
                        </a:lnSpc>
                        <a:spcBef>
                          <a:spcPts val="0"/>
                        </a:spcBef>
                        <a:spcAft>
                          <a:spcPts val="0"/>
                        </a:spcAft>
                        <a:buClr>
                          <a:srgbClr val="000000"/>
                        </a:buClr>
                        <a:buSzPts val="1100"/>
                        <a:buFont typeface="Verdana"/>
                        <a:buNone/>
                      </a:pPr>
                      <a:r>
                        <a:rPr lang="lv"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Iesniegumu skaits nodarbinātības </a:t>
                      </a:r>
                      <a:r>
                        <a:rPr lang="lv" sz="1200" b="1" i="0" u="none" strike="noStrike" cap="none" dirty="0">
                          <a:solidFill>
                            <a:srgbClr val="000000"/>
                          </a:solidFill>
                          <a:latin typeface="Verdana" panose="020B0604030504040204" pitchFamily="34" charset="0"/>
                          <a:ea typeface="Verdana" panose="020B0604030504040204" pitchFamily="34" charset="0"/>
                          <a:cs typeface="Verdana"/>
                          <a:sym typeface="Verdana"/>
                        </a:rPr>
                        <a:t>uzsākšanas pabalsta</a:t>
                      </a:r>
                      <a:r>
                        <a:rPr lang="en-GB" sz="1200" b="1" i="0" u="none" strike="noStrike" cap="none" dirty="0">
                          <a:solidFill>
                            <a:srgbClr val="000000"/>
                          </a:solidFill>
                          <a:latin typeface="Verdana" panose="020B0604030504040204" pitchFamily="34" charset="0"/>
                          <a:ea typeface="Verdana" panose="020B0604030504040204" pitchFamily="34" charset="0"/>
                          <a:cs typeface="Verdana"/>
                          <a:sym typeface="Verdana"/>
                        </a:rPr>
                        <a:t>/ </a:t>
                      </a:r>
                      <a:r>
                        <a:rPr lang="en-GB" sz="1200" b="1" i="0" u="none" strike="noStrike" cap="none" dirty="0">
                          <a:solidFill>
                            <a:schemeClr val="bg2">
                              <a:lumMod val="60000"/>
                              <a:lumOff val="40000"/>
                            </a:schemeClr>
                          </a:solidFill>
                          <a:latin typeface="Verdana" panose="020B0604030504040204" pitchFamily="34" charset="0"/>
                          <a:ea typeface="Verdana" panose="020B0604030504040204" pitchFamily="34" charset="0"/>
                          <a:cs typeface="Verdana"/>
                          <a:sym typeface="Verdana"/>
                        </a:rPr>
                        <a:t>pašnodarbinātības </a:t>
                      </a:r>
                      <a:r>
                        <a:rPr lang="en-GB" sz="1200" b="1" i="0" u="none" strike="noStrike" cap="none" dirty="0" err="1">
                          <a:solidFill>
                            <a:schemeClr val="bg2">
                              <a:lumMod val="60000"/>
                              <a:lumOff val="40000"/>
                            </a:schemeClr>
                          </a:solidFill>
                          <a:latin typeface="Verdana" panose="020B0604030504040204" pitchFamily="34" charset="0"/>
                          <a:ea typeface="Verdana" panose="020B0604030504040204" pitchFamily="34" charset="0"/>
                          <a:cs typeface="Verdana"/>
                          <a:sym typeface="Verdana"/>
                        </a:rPr>
                        <a:t>uzsākšanas</a:t>
                      </a:r>
                      <a:r>
                        <a:rPr lang="lv" sz="1200" b="1" i="0" u="none" strike="noStrike" cap="none" dirty="0">
                          <a:solidFill>
                            <a:schemeClr val="bg2">
                              <a:lumMod val="60000"/>
                              <a:lumOff val="40000"/>
                            </a:schemeClr>
                          </a:solidFill>
                          <a:latin typeface="Verdana" panose="020B0604030504040204" pitchFamily="34" charset="0"/>
                          <a:ea typeface="Verdana" panose="020B0604030504040204" pitchFamily="34" charset="0"/>
                          <a:cs typeface="Verdana"/>
                          <a:sym typeface="Verdana"/>
                        </a:rPr>
                        <a:t> </a:t>
                      </a:r>
                      <a:r>
                        <a:rPr lang="lv"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saņemšanai</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 (</a:t>
                      </a:r>
                      <a:r>
                        <a:rPr lang="en-GB" sz="1200" b="0" i="0" u="none" strike="noStrike" cap="none" dirty="0" err="1">
                          <a:solidFill>
                            <a:srgbClr val="000000"/>
                          </a:solidFill>
                          <a:latin typeface="Verdana" panose="020B0604030504040204" pitchFamily="34" charset="0"/>
                          <a:ea typeface="Verdana" panose="020B0604030504040204" pitchFamily="34" charset="0"/>
                          <a:cs typeface="Verdana"/>
                          <a:sym typeface="Verdana"/>
                        </a:rPr>
                        <a:t>kumulatīvie</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 </a:t>
                      </a:r>
                      <a:r>
                        <a:rPr lang="en-GB" sz="1200" b="0" i="0" u="none" strike="noStrike" cap="none" dirty="0" err="1">
                          <a:solidFill>
                            <a:srgbClr val="000000"/>
                          </a:solidFill>
                          <a:latin typeface="Verdana" panose="020B0604030504040204" pitchFamily="34" charset="0"/>
                          <a:ea typeface="Verdana" panose="020B0604030504040204" pitchFamily="34" charset="0"/>
                          <a:cs typeface="Verdana"/>
                          <a:sym typeface="Verdana"/>
                        </a:rPr>
                        <a:t>dati</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a:t>
                      </a:r>
                      <a:endParaRPr sz="1200" u="none" strike="noStrike" cap="none" dirty="0">
                        <a:latin typeface="Verdana" panose="020B0604030504040204" pitchFamily="34" charset="0"/>
                        <a:ea typeface="Verdana" panose="020B0604030504040204" pitchFamily="34" charset="0"/>
                      </a:endParaRPr>
                    </a:p>
                  </a:txBody>
                  <a:tcPr marL="9525" marR="9525" marT="9525" marB="0" anchor="ctr">
                    <a:lnL w="12700" cap="flat" cmpd="sng">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None/>
                      </a:pPr>
                      <a:r>
                        <a:rPr lang="en-GB" sz="1200" b="0" i="0" u="none" strike="noStrike" cap="none" dirty="0">
                          <a:solidFill>
                            <a:schemeClr val="tx1"/>
                          </a:solidFill>
                          <a:latin typeface="Verdana" panose="020B0604030504040204" pitchFamily="34" charset="0"/>
                          <a:ea typeface="Verdana" panose="020B0604030504040204" pitchFamily="34" charset="0"/>
                          <a:cs typeface="Verdana"/>
                          <a:sym typeface="Verdana"/>
                        </a:rPr>
                        <a:t>42</a:t>
                      </a:r>
                      <a:endParaRPr sz="1200" b="0" i="0" u="none" strike="noStrike" cap="none" dirty="0">
                        <a:solidFill>
                          <a:schemeClr val="tx1"/>
                        </a:solidFill>
                        <a:latin typeface="Verdana" panose="020B0604030504040204" pitchFamily="34" charset="0"/>
                        <a:ea typeface="Verdana" panose="020B0604030504040204" pitchFamily="34" charset="0"/>
                        <a:cs typeface="Verdana"/>
                        <a:sym typeface="Verdana"/>
                      </a:endParaRPr>
                    </a:p>
                  </a:txBody>
                  <a:tcPr marL="9525" marR="9525" marT="95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Clr>
                          <a:srgbClr val="000000"/>
                        </a:buClr>
                        <a:buFont typeface="Arial"/>
                        <a:buNone/>
                      </a:pPr>
                      <a:r>
                        <a:rPr lang="en-GB" sz="1200" b="0" i="0" u="none" strike="noStrike" cap="none" dirty="0">
                          <a:solidFill>
                            <a:schemeClr val="tx1"/>
                          </a:solidFill>
                          <a:latin typeface="Verdana" panose="020B0604030504040204" pitchFamily="34" charset="0"/>
                          <a:ea typeface="Verdana" panose="020B0604030504040204" pitchFamily="34" charset="0"/>
                          <a:cs typeface="Verdana"/>
                          <a:sym typeface="Verdana"/>
                        </a:rPr>
                        <a:t>17 140</a:t>
                      </a:r>
                      <a:r>
                        <a:rPr lang="lv-LV" sz="1200" b="0" i="0" u="none" strike="noStrike" cap="none" dirty="0">
                          <a:solidFill>
                            <a:schemeClr val="tx1"/>
                          </a:solidFill>
                          <a:latin typeface="Verdana" panose="020B0604030504040204" pitchFamily="34" charset="0"/>
                          <a:ea typeface="Verdana" panose="020B0604030504040204" pitchFamily="34" charset="0"/>
                          <a:cs typeface="Verdana"/>
                          <a:sym typeface="Verdana"/>
                        </a:rPr>
                        <a:t> </a:t>
                      </a:r>
                      <a:r>
                        <a:rPr lang="en-GB" sz="1200" b="0" i="0" u="none" strike="noStrike" cap="none" dirty="0">
                          <a:solidFill>
                            <a:schemeClr val="tx1"/>
                          </a:solidFill>
                          <a:latin typeface="Verdana" panose="020B0604030504040204" pitchFamily="34" charset="0"/>
                          <a:ea typeface="Verdana" panose="020B0604030504040204" pitchFamily="34" charset="0"/>
                          <a:cs typeface="Verdana"/>
                          <a:sym typeface="Verdana"/>
                        </a:rPr>
                        <a:t>/ </a:t>
                      </a:r>
                      <a:r>
                        <a:rPr lang="en-US" sz="1200" b="0" i="1" u="none" strike="noStrike" cap="none" dirty="0">
                          <a:solidFill>
                            <a:schemeClr val="bg2">
                              <a:lumMod val="60000"/>
                              <a:lumOff val="40000"/>
                            </a:schemeClr>
                          </a:solidFill>
                          <a:latin typeface="Verdana" panose="020B0604030504040204" pitchFamily="34" charset="0"/>
                          <a:ea typeface="Verdana" panose="020B0604030504040204" pitchFamily="34" charset="0"/>
                          <a:cs typeface="Verdana"/>
                          <a:sym typeface="Verdana"/>
                        </a:rPr>
                        <a:t>605</a:t>
                      </a:r>
                      <a:endParaRPr lang="en-GB" sz="1200" b="0" i="1" u="none" strike="noStrike" cap="none" dirty="0">
                        <a:solidFill>
                          <a:schemeClr val="bg2">
                            <a:lumMod val="60000"/>
                            <a:lumOff val="40000"/>
                          </a:schemeClr>
                        </a:solidFill>
                        <a:latin typeface="Verdana" panose="020B0604030504040204" pitchFamily="34" charset="0"/>
                        <a:ea typeface="Verdana" panose="020B0604030504040204" pitchFamily="34" charset="0"/>
                        <a:cs typeface="Verdana"/>
                        <a:sym typeface="Verdana"/>
                      </a:endParaRPr>
                    </a:p>
                    <a:p>
                      <a:pPr marL="0" marR="0" lvl="0" indent="0" algn="ctr" rtl="0">
                        <a:lnSpc>
                          <a:spcPct val="150000"/>
                        </a:lnSpc>
                        <a:spcBef>
                          <a:spcPts val="0"/>
                        </a:spcBef>
                        <a:spcAft>
                          <a:spcPts val="0"/>
                        </a:spcAft>
                        <a:buClr>
                          <a:srgbClr val="000000"/>
                        </a:buClr>
                        <a:buFont typeface="Arial"/>
                        <a:buNone/>
                      </a:pPr>
                      <a:r>
                        <a:rPr lang="en-GB"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a:t>
                      </a:r>
                      <a:r>
                        <a:rPr lang="en-US"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178</a:t>
                      </a:r>
                      <a:r>
                        <a:rPr lang="lv-LV"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a:t>
                      </a:r>
                      <a:r>
                        <a:rPr lang="en-GB"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 / </a:t>
                      </a:r>
                      <a:r>
                        <a:rPr lang="en-GB" sz="1200" b="0" i="1" u="none" strike="noStrike" cap="none" dirty="0">
                          <a:solidFill>
                            <a:schemeClr val="bg2">
                              <a:lumMod val="60000"/>
                              <a:lumOff val="40000"/>
                            </a:schemeClr>
                          </a:solidFill>
                          <a:latin typeface="Verdana" panose="020B0604030504040204" pitchFamily="34" charset="0"/>
                          <a:ea typeface="Verdana" panose="020B0604030504040204" pitchFamily="34" charset="0"/>
                          <a:cs typeface="Verdana"/>
                          <a:sym typeface="Verdana"/>
                        </a:rPr>
                        <a:t>(+13)</a:t>
                      </a:r>
                      <a:endParaRPr sz="1200" b="0" i="1" u="none" strike="noStrike" cap="none" dirty="0">
                        <a:solidFill>
                          <a:schemeClr val="bg2">
                            <a:lumMod val="60000"/>
                            <a:lumOff val="40000"/>
                          </a:schemeClr>
                        </a:solidFill>
                        <a:latin typeface="Verdana" panose="020B0604030504040204" pitchFamily="34" charset="0"/>
                        <a:ea typeface="Verdana" panose="020B0604030504040204" pitchFamily="34" charset="0"/>
                        <a:cs typeface="Verdana"/>
                        <a:sym typeface="Verdana"/>
                      </a:endParaRPr>
                    </a:p>
                  </a:txBody>
                  <a:tcPr marL="9525" marR="9525" marT="9525" marB="0" anchor="ctr">
                    <a:lnL w="12700" cap="flat" cmpd="sng" algn="ctr">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lgn="ctr">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rgbClr val="D7E4BD"/>
                    </a:solidFill>
                  </a:tcPr>
                </a:tc>
                <a:extLst>
                  <a:ext uri="{0D108BD9-81ED-4DB2-BD59-A6C34878D82A}">
                    <a16:rowId xmlns:a16="http://schemas.microsoft.com/office/drawing/2014/main" val="10009"/>
                  </a:ext>
                </a:extLst>
              </a:tr>
              <a:tr h="662247">
                <a:tc>
                  <a:txBody>
                    <a:bodyPr/>
                    <a:lstStyle/>
                    <a:p>
                      <a:pPr marL="0" marR="0" lvl="0" indent="0" algn="r" rtl="0">
                        <a:lnSpc>
                          <a:spcPct val="150000"/>
                        </a:lnSpc>
                        <a:spcBef>
                          <a:spcPts val="0"/>
                        </a:spcBef>
                        <a:spcAft>
                          <a:spcPts val="0"/>
                        </a:spcAft>
                        <a:buClr>
                          <a:srgbClr val="000000"/>
                        </a:buClr>
                        <a:buSzPts val="1100"/>
                        <a:buFont typeface="Verdana"/>
                        <a:buNone/>
                      </a:pPr>
                      <a:r>
                        <a:rPr lang="lv" sz="1200" b="0" i="1" u="none" strike="noStrike" cap="none" dirty="0">
                          <a:solidFill>
                            <a:srgbClr val="000000"/>
                          </a:solidFill>
                          <a:latin typeface="Verdana" panose="020B0604030504040204" pitchFamily="34" charset="0"/>
                          <a:ea typeface="Verdana" panose="020B0604030504040204" pitchFamily="34" charset="0"/>
                          <a:cs typeface="Verdana"/>
                          <a:sym typeface="Verdana"/>
                        </a:rPr>
                        <a:t>Personu skaits, kam </a:t>
                      </a:r>
                      <a:r>
                        <a:rPr lang="lv" sz="1200" b="1" i="1" u="none" strike="noStrike" cap="none" dirty="0">
                          <a:solidFill>
                            <a:srgbClr val="000000"/>
                          </a:solidFill>
                          <a:latin typeface="Verdana" panose="020B0604030504040204" pitchFamily="34" charset="0"/>
                          <a:ea typeface="Verdana" panose="020B0604030504040204" pitchFamily="34" charset="0"/>
                          <a:cs typeface="Verdana"/>
                          <a:sym typeface="Verdana"/>
                        </a:rPr>
                        <a:t>izmaksāts</a:t>
                      </a:r>
                      <a:r>
                        <a:rPr lang="lv" sz="1200" b="0" i="1" u="none" strike="noStrike" cap="none" dirty="0">
                          <a:solidFill>
                            <a:srgbClr val="000000"/>
                          </a:solidFill>
                          <a:latin typeface="Verdana" panose="020B0604030504040204" pitchFamily="34" charset="0"/>
                          <a:ea typeface="Verdana" panose="020B0604030504040204" pitchFamily="34" charset="0"/>
                          <a:cs typeface="Verdana"/>
                          <a:sym typeface="Verdana"/>
                        </a:rPr>
                        <a:t> nodarbinātības uzsākšanas pabalsts</a:t>
                      </a:r>
                      <a:r>
                        <a:rPr lang="en-GB" sz="1200" b="0" i="1" u="none" strike="noStrike" cap="none" dirty="0">
                          <a:solidFill>
                            <a:srgbClr val="000000"/>
                          </a:solidFill>
                          <a:latin typeface="Verdana" panose="020B0604030504040204" pitchFamily="34" charset="0"/>
                          <a:ea typeface="Verdana" panose="020B0604030504040204" pitchFamily="34" charset="0"/>
                          <a:cs typeface="Verdana"/>
                          <a:sym typeface="Verdana"/>
                        </a:rPr>
                        <a:t>/ </a:t>
                      </a:r>
                      <a:r>
                        <a:rPr lang="en-GB" sz="1200" b="0" i="1" u="none" strike="noStrike" cap="none" dirty="0">
                          <a:solidFill>
                            <a:schemeClr val="bg2">
                              <a:lumMod val="60000"/>
                              <a:lumOff val="40000"/>
                            </a:schemeClr>
                          </a:solidFill>
                          <a:latin typeface="Verdana" panose="020B0604030504040204" pitchFamily="34" charset="0"/>
                          <a:ea typeface="Verdana" panose="020B0604030504040204" pitchFamily="34" charset="0"/>
                          <a:cs typeface="Verdana"/>
                          <a:sym typeface="Verdana"/>
                        </a:rPr>
                        <a:t>pašnodarbinātības </a:t>
                      </a:r>
                      <a:r>
                        <a:rPr lang="en-GB" sz="1200" b="0" i="1" u="none" strike="noStrike" cap="none" dirty="0" err="1">
                          <a:solidFill>
                            <a:schemeClr val="bg2">
                              <a:lumMod val="60000"/>
                              <a:lumOff val="40000"/>
                            </a:schemeClr>
                          </a:solidFill>
                          <a:latin typeface="Verdana" panose="020B0604030504040204" pitchFamily="34" charset="0"/>
                          <a:ea typeface="Verdana" panose="020B0604030504040204" pitchFamily="34" charset="0"/>
                          <a:cs typeface="Verdana"/>
                          <a:sym typeface="Verdana"/>
                        </a:rPr>
                        <a:t>uzsākšanas</a:t>
                      </a:r>
                      <a:r>
                        <a:rPr lang="en-GB" sz="1200" b="0" i="1" u="none" strike="noStrike" cap="none" dirty="0">
                          <a:solidFill>
                            <a:schemeClr val="bg2">
                              <a:lumMod val="60000"/>
                              <a:lumOff val="40000"/>
                            </a:schemeClr>
                          </a:solidFill>
                          <a:latin typeface="Verdana" panose="020B0604030504040204" pitchFamily="34" charset="0"/>
                          <a:ea typeface="Verdana" panose="020B0604030504040204" pitchFamily="34" charset="0"/>
                          <a:cs typeface="Verdana"/>
                          <a:sym typeface="Verdana"/>
                        </a:rPr>
                        <a:t> </a:t>
                      </a:r>
                      <a:r>
                        <a:rPr lang="en-GB" sz="1200" b="0" i="1" u="none" strike="noStrike" cap="none" dirty="0" err="1">
                          <a:solidFill>
                            <a:schemeClr val="bg2">
                              <a:lumMod val="60000"/>
                              <a:lumOff val="40000"/>
                            </a:schemeClr>
                          </a:solidFill>
                          <a:latin typeface="Verdana" panose="020B0604030504040204" pitchFamily="34" charset="0"/>
                          <a:ea typeface="Verdana" panose="020B0604030504040204" pitchFamily="34" charset="0"/>
                          <a:cs typeface="Verdana"/>
                          <a:sym typeface="Verdana"/>
                        </a:rPr>
                        <a:t>pabalsts</a:t>
                      </a:r>
                      <a:r>
                        <a:rPr lang="en-GB" sz="1200" b="0" i="1" u="none" strike="noStrike" cap="none" dirty="0">
                          <a:solidFill>
                            <a:schemeClr val="bg2">
                              <a:lumMod val="60000"/>
                              <a:lumOff val="40000"/>
                            </a:schemeClr>
                          </a:solidFill>
                          <a:latin typeface="Verdana" panose="020B0604030504040204" pitchFamily="34" charset="0"/>
                          <a:ea typeface="Verdana" panose="020B0604030504040204" pitchFamily="34" charset="0"/>
                          <a:cs typeface="Verdana"/>
                          <a:sym typeface="Verdana"/>
                        </a:rPr>
                        <a:t> </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a:t>
                      </a:r>
                      <a:r>
                        <a:rPr lang="en-GB" sz="1200" b="0" i="0" u="none" strike="noStrike" cap="none" dirty="0" err="1">
                          <a:solidFill>
                            <a:srgbClr val="000000"/>
                          </a:solidFill>
                          <a:latin typeface="Verdana" panose="020B0604030504040204" pitchFamily="34" charset="0"/>
                          <a:ea typeface="Verdana" panose="020B0604030504040204" pitchFamily="34" charset="0"/>
                          <a:cs typeface="Verdana"/>
                          <a:sym typeface="Verdana"/>
                        </a:rPr>
                        <a:t>kumulatīvie</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 </a:t>
                      </a:r>
                      <a:r>
                        <a:rPr lang="en-GB" sz="1200" b="0" i="0" u="none" strike="noStrike" cap="none" dirty="0" err="1">
                          <a:solidFill>
                            <a:srgbClr val="000000"/>
                          </a:solidFill>
                          <a:latin typeface="Verdana" panose="020B0604030504040204" pitchFamily="34" charset="0"/>
                          <a:ea typeface="Verdana" panose="020B0604030504040204" pitchFamily="34" charset="0"/>
                          <a:cs typeface="Verdana"/>
                          <a:sym typeface="Verdana"/>
                        </a:rPr>
                        <a:t>dati</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a:t>
                      </a:r>
                      <a:endParaRPr sz="1200" i="1" u="none" strike="noStrike" cap="none" dirty="0">
                        <a:solidFill>
                          <a:schemeClr val="bg2">
                            <a:lumMod val="60000"/>
                            <a:lumOff val="40000"/>
                          </a:schemeClr>
                        </a:solidFill>
                        <a:latin typeface="Verdana" panose="020B0604030504040204" pitchFamily="34" charset="0"/>
                        <a:ea typeface="Verdana" panose="020B0604030504040204" pitchFamily="34" charset="0"/>
                      </a:endParaRPr>
                    </a:p>
                  </a:txBody>
                  <a:tcPr marL="9525" marR="9525" marT="9525" marB="0" anchor="ctr">
                    <a:lnL w="12700" cap="flat" cmpd="sng">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None/>
                      </a:pPr>
                      <a:r>
                        <a:rPr lang="en-GB"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a:t>
                      </a:r>
                      <a:endParaRPr sz="1200" b="0" i="1" u="none" strike="noStrike" cap="none" dirty="0">
                        <a:solidFill>
                          <a:schemeClr val="tx1"/>
                        </a:solidFill>
                        <a:latin typeface="Verdana" panose="020B0604030504040204" pitchFamily="34" charset="0"/>
                        <a:ea typeface="Verdana" panose="020B0604030504040204" pitchFamily="34" charset="0"/>
                        <a:cs typeface="Verdana"/>
                        <a:sym typeface="Verdana"/>
                      </a:endParaRPr>
                    </a:p>
                  </a:txBody>
                  <a:tcPr marL="9525" marR="9525" marT="95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Clr>
                          <a:srgbClr val="000000"/>
                        </a:buClr>
                        <a:buFont typeface="Arial"/>
                        <a:buNone/>
                      </a:pPr>
                      <a:r>
                        <a:rPr lang="en-US"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16 397 </a:t>
                      </a:r>
                      <a:r>
                        <a:rPr lang="en-GB"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 </a:t>
                      </a:r>
                      <a:r>
                        <a:rPr lang="en-US" sz="1200" b="0" i="1" u="none" strike="noStrike" cap="none" dirty="0">
                          <a:solidFill>
                            <a:schemeClr val="bg2">
                              <a:lumMod val="60000"/>
                              <a:lumOff val="40000"/>
                            </a:schemeClr>
                          </a:solidFill>
                          <a:latin typeface="Verdana" panose="020B0604030504040204" pitchFamily="34" charset="0"/>
                          <a:ea typeface="Verdana" panose="020B0604030504040204" pitchFamily="34" charset="0"/>
                          <a:cs typeface="Verdana"/>
                          <a:sym typeface="Verdana"/>
                        </a:rPr>
                        <a:t>541</a:t>
                      </a:r>
                      <a:endParaRPr lang="en-GB" sz="1200" b="0" i="1" u="none" strike="noStrike" cap="none" dirty="0">
                        <a:solidFill>
                          <a:schemeClr val="bg2">
                            <a:lumMod val="60000"/>
                            <a:lumOff val="40000"/>
                          </a:schemeClr>
                        </a:solidFill>
                        <a:latin typeface="Verdana" panose="020B0604030504040204" pitchFamily="34" charset="0"/>
                        <a:ea typeface="Verdana" panose="020B0604030504040204" pitchFamily="34" charset="0"/>
                        <a:cs typeface="Verdana"/>
                        <a:sym typeface="Verdana"/>
                      </a:endParaRPr>
                    </a:p>
                    <a:p>
                      <a:pPr marL="0" marR="0" lvl="0" indent="0" algn="ctr" rtl="0">
                        <a:lnSpc>
                          <a:spcPct val="150000"/>
                        </a:lnSpc>
                        <a:spcBef>
                          <a:spcPts val="0"/>
                        </a:spcBef>
                        <a:spcAft>
                          <a:spcPts val="0"/>
                        </a:spcAft>
                        <a:buClr>
                          <a:srgbClr val="000000"/>
                        </a:buClr>
                        <a:buFont typeface="Arial"/>
                        <a:buNone/>
                      </a:pPr>
                      <a:r>
                        <a:rPr lang="en-GB"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a:t>
                      </a:r>
                      <a:r>
                        <a:rPr lang="lv-LV"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a:t>
                      </a:r>
                      <a:r>
                        <a:rPr lang="en-US"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129</a:t>
                      </a:r>
                      <a:r>
                        <a:rPr lang="en-GB"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 / </a:t>
                      </a:r>
                      <a:r>
                        <a:rPr lang="en-GB" sz="1200" b="0" i="1" u="none" strike="noStrike" cap="none" dirty="0">
                          <a:solidFill>
                            <a:schemeClr val="bg2">
                              <a:lumMod val="60000"/>
                              <a:lumOff val="40000"/>
                            </a:schemeClr>
                          </a:solidFill>
                          <a:latin typeface="Verdana" panose="020B0604030504040204" pitchFamily="34" charset="0"/>
                          <a:ea typeface="Verdana" panose="020B0604030504040204" pitchFamily="34" charset="0"/>
                          <a:cs typeface="Verdana"/>
                          <a:sym typeface="Verdana"/>
                        </a:rPr>
                        <a:t>(+11)</a:t>
                      </a:r>
                      <a:endParaRPr sz="1200" b="0" i="1" u="none" strike="noStrike" cap="none" dirty="0">
                        <a:solidFill>
                          <a:schemeClr val="bg2">
                            <a:lumMod val="60000"/>
                            <a:lumOff val="40000"/>
                          </a:schemeClr>
                        </a:solidFill>
                        <a:latin typeface="Verdana" panose="020B0604030504040204" pitchFamily="34" charset="0"/>
                        <a:ea typeface="Verdana" panose="020B0604030504040204" pitchFamily="34" charset="0"/>
                        <a:cs typeface="Verdana"/>
                        <a:sym typeface="Verdana"/>
                      </a:endParaRPr>
                    </a:p>
                  </a:txBody>
                  <a:tcPr marL="9525" marR="9525" marT="9525" marB="0" anchor="ctr">
                    <a:lnL w="12700" cap="flat" cmpd="sng" algn="ctr">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lgn="ctr">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rgbClr val="D7E4BD"/>
                    </a:solidFill>
                  </a:tcPr>
                </a:tc>
                <a:extLst>
                  <a:ext uri="{0D108BD9-81ED-4DB2-BD59-A6C34878D82A}">
                    <a16:rowId xmlns:a16="http://schemas.microsoft.com/office/drawing/2014/main" val="10010"/>
                  </a:ext>
                </a:extLst>
              </a:tr>
              <a:tr h="699936">
                <a:tc>
                  <a:txBody>
                    <a:bodyPr/>
                    <a:lstStyle/>
                    <a:p>
                      <a:pPr marL="0" marR="0" lvl="0" indent="0" algn="l" rtl="0">
                        <a:lnSpc>
                          <a:spcPct val="150000"/>
                        </a:lnSpc>
                        <a:spcBef>
                          <a:spcPts val="0"/>
                        </a:spcBef>
                        <a:spcAft>
                          <a:spcPts val="0"/>
                        </a:spcAft>
                        <a:buClr>
                          <a:srgbClr val="000000"/>
                        </a:buClr>
                        <a:buSzPts val="1100"/>
                        <a:buFont typeface="Verdana"/>
                        <a:buNone/>
                      </a:pPr>
                      <a:r>
                        <a:rPr lang="lv"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Aktīvajos nodarbin. </a:t>
                      </a:r>
                      <a:r>
                        <a:rPr lang="lv" sz="1200" b="1" i="0" u="none" strike="noStrike" cap="none" dirty="0">
                          <a:solidFill>
                            <a:srgbClr val="000000"/>
                          </a:solidFill>
                          <a:latin typeface="Verdana" panose="020B0604030504040204" pitchFamily="34" charset="0"/>
                          <a:ea typeface="Verdana" panose="020B0604030504040204" pitchFamily="34" charset="0"/>
                          <a:cs typeface="Verdana"/>
                          <a:sym typeface="Verdana"/>
                        </a:rPr>
                        <a:t>pasākumos iesaistīto </a:t>
                      </a:r>
                      <a:r>
                        <a:rPr lang="lv"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Ukrainas civiliedzīvotāju skaits</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 (</a:t>
                      </a:r>
                      <a:r>
                        <a:rPr lang="en-GB" sz="1200" b="0" i="0" u="none" strike="noStrike" cap="none" dirty="0" err="1">
                          <a:solidFill>
                            <a:srgbClr val="000000"/>
                          </a:solidFill>
                          <a:latin typeface="Verdana" panose="020B0604030504040204" pitchFamily="34" charset="0"/>
                          <a:ea typeface="Verdana" panose="020B0604030504040204" pitchFamily="34" charset="0"/>
                          <a:cs typeface="Verdana"/>
                          <a:sym typeface="Verdana"/>
                        </a:rPr>
                        <a:t>kumulatīvie</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 </a:t>
                      </a:r>
                      <a:r>
                        <a:rPr lang="en-GB" sz="1200" b="0" i="0" u="none" strike="noStrike" cap="none" dirty="0" err="1">
                          <a:solidFill>
                            <a:srgbClr val="000000"/>
                          </a:solidFill>
                          <a:latin typeface="Verdana" panose="020B0604030504040204" pitchFamily="34" charset="0"/>
                          <a:ea typeface="Verdana" panose="020B0604030504040204" pitchFamily="34" charset="0"/>
                          <a:cs typeface="Verdana"/>
                          <a:sym typeface="Verdana"/>
                        </a:rPr>
                        <a:t>dati</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a:t>
                      </a:r>
                      <a:endParaRPr sz="1200" u="none" strike="noStrike" cap="none" dirty="0">
                        <a:latin typeface="Verdana" panose="020B0604030504040204" pitchFamily="34" charset="0"/>
                        <a:ea typeface="Verdana" panose="020B0604030504040204" pitchFamily="34" charset="0"/>
                      </a:endParaRPr>
                    </a:p>
                  </a:txBody>
                  <a:tcPr marL="9525" marR="9525" marT="9525" marB="0" anchor="ctr">
                    <a:lnL w="12700" cap="flat" cmpd="sng">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None/>
                      </a:pPr>
                      <a:r>
                        <a:rPr lang="en-GB" sz="1200" b="0" i="0" u="none" strike="noStrike" cap="none" dirty="0">
                          <a:solidFill>
                            <a:schemeClr val="tx1"/>
                          </a:solidFill>
                          <a:latin typeface="Verdana" panose="020B0604030504040204" pitchFamily="34" charset="0"/>
                          <a:ea typeface="Verdana" panose="020B0604030504040204" pitchFamily="34" charset="0"/>
                          <a:cs typeface="Verdana"/>
                          <a:sym typeface="Verdana"/>
                        </a:rPr>
                        <a:t>5</a:t>
                      </a:r>
                      <a:endParaRPr sz="1200" b="0" i="0" u="none" strike="noStrike" cap="none" dirty="0">
                        <a:solidFill>
                          <a:schemeClr val="tx1"/>
                        </a:solidFill>
                        <a:latin typeface="Verdana" panose="020B0604030504040204" pitchFamily="34" charset="0"/>
                        <a:ea typeface="Verdana" panose="020B0604030504040204" pitchFamily="34" charset="0"/>
                        <a:cs typeface="Verdana"/>
                        <a:sym typeface="Verdana"/>
                      </a:endParaRPr>
                    </a:p>
                  </a:txBody>
                  <a:tcPr marL="9525" marR="9525" marT="95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Clr>
                          <a:srgbClr val="000000"/>
                        </a:buClr>
                        <a:buFont typeface="Arial"/>
                        <a:buNone/>
                      </a:pPr>
                      <a:r>
                        <a:rPr lang="en-US" sz="1200" b="0" i="0" u="none" strike="noStrike" cap="none" dirty="0">
                          <a:solidFill>
                            <a:schemeClr val="tx1"/>
                          </a:solidFill>
                          <a:latin typeface="Verdana" panose="020B0604030504040204" pitchFamily="34" charset="0"/>
                          <a:ea typeface="Verdana" panose="020B0604030504040204" pitchFamily="34" charset="0"/>
                          <a:cs typeface="Verdana"/>
                          <a:sym typeface="Verdana"/>
                        </a:rPr>
                        <a:t>4 462 </a:t>
                      </a:r>
                      <a:r>
                        <a:rPr lang="en-GB"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a:t>
                      </a:r>
                      <a:r>
                        <a:rPr lang="en-US"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79</a:t>
                      </a:r>
                      <a:r>
                        <a:rPr lang="en-GB"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a:t>
                      </a:r>
                      <a:endParaRPr sz="1200" b="0" i="1" u="none" strike="noStrike" cap="none" dirty="0">
                        <a:solidFill>
                          <a:schemeClr val="tx1"/>
                        </a:solidFill>
                        <a:latin typeface="Verdana" panose="020B0604030504040204" pitchFamily="34" charset="0"/>
                        <a:ea typeface="Verdana" panose="020B0604030504040204" pitchFamily="34" charset="0"/>
                        <a:cs typeface="Verdana"/>
                        <a:sym typeface="Verdana"/>
                      </a:endParaRPr>
                    </a:p>
                  </a:txBody>
                  <a:tcPr marL="9525" marR="9525" marT="9525" marB="0" anchor="ctr">
                    <a:lnL w="12700" cap="flat" cmpd="sng" algn="ctr">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lgn="ctr">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extLst>
                  <a:ext uri="{0D108BD9-81ED-4DB2-BD59-A6C34878D82A}">
                    <a16:rowId xmlns:a16="http://schemas.microsoft.com/office/drawing/2014/main" val="10011"/>
                  </a:ext>
                </a:extLst>
              </a:tr>
            </a:tbl>
          </a:graphicData>
        </a:graphic>
      </p:graphicFrame>
      <p:sp>
        <p:nvSpPr>
          <p:cNvPr id="2" name="TextBox 1">
            <a:extLst>
              <a:ext uri="{FF2B5EF4-FFF2-40B4-BE49-F238E27FC236}">
                <a16:creationId xmlns:a16="http://schemas.microsoft.com/office/drawing/2014/main" id="{A0994D3C-9CE2-4AE0-B9AE-F818646C0803}"/>
              </a:ext>
            </a:extLst>
          </p:cNvPr>
          <p:cNvSpPr txBox="1"/>
          <p:nvPr/>
        </p:nvSpPr>
        <p:spPr>
          <a:xfrm>
            <a:off x="776270" y="6490900"/>
            <a:ext cx="2835667"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200" b="0"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*iepriekšējās nedēļas dati</a:t>
            </a:r>
          </a:p>
        </p:txBody>
      </p:sp>
    </p:spTree>
    <p:extLst>
      <p:ext uri="{BB962C8B-B14F-4D97-AF65-F5344CB8AC3E}">
        <p14:creationId xmlns:p14="http://schemas.microsoft.com/office/powerpoint/2010/main" val="149231974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8B9CB5E-84BC-43C7-8F90-D5142CDBB6F6}"/>
              </a:ext>
            </a:extLst>
          </p:cNvPr>
          <p:cNvSpPr>
            <a:spLocks noGrp="1"/>
          </p:cNvSpPr>
          <p:nvPr>
            <p:ph idx="1"/>
          </p:nvPr>
        </p:nvSpPr>
        <p:spPr>
          <a:xfrm>
            <a:off x="7854619" y="5955445"/>
            <a:ext cx="3945467" cy="557558"/>
          </a:xfrm>
        </p:spPr>
        <p:txBody>
          <a:bodyPr>
            <a:normAutofit fontScale="92500" lnSpcReduction="20000"/>
          </a:bodyPr>
          <a:lstStyle/>
          <a:p>
            <a:pPr marL="0" indent="0">
              <a:buNone/>
            </a:pPr>
            <a:r>
              <a:rPr lang="lv-LV" dirty="0">
                <a:latin typeface="Times New Roman" panose="02020603050405020304" pitchFamily="18" charset="0"/>
                <a:cs typeface="Times New Roman" panose="02020603050405020304" pitchFamily="18" charset="0"/>
              </a:rPr>
              <a:t> </a:t>
            </a:r>
          </a:p>
        </p:txBody>
      </p:sp>
      <p:pic>
        <p:nvPicPr>
          <p:cNvPr id="4" name="Picture 3">
            <a:extLst>
              <a:ext uri="{FF2B5EF4-FFF2-40B4-BE49-F238E27FC236}">
                <a16:creationId xmlns:a16="http://schemas.microsoft.com/office/drawing/2014/main" id="{4A1FF764-45EC-4A38-8045-14F4E921C00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7261" y="0"/>
            <a:ext cx="1761743" cy="1957799"/>
          </a:xfrm>
          <a:prstGeom prst="rect">
            <a:avLst/>
          </a:prstGeom>
        </p:spPr>
      </p:pic>
      <p:sp>
        <p:nvSpPr>
          <p:cNvPr id="6" name="Title 1">
            <a:extLst>
              <a:ext uri="{FF2B5EF4-FFF2-40B4-BE49-F238E27FC236}">
                <a16:creationId xmlns:a16="http://schemas.microsoft.com/office/drawing/2014/main" id="{DDE6108D-D292-51C5-1417-ECB6FBF05A63}"/>
              </a:ext>
            </a:extLst>
          </p:cNvPr>
          <p:cNvSpPr txBox="1">
            <a:spLocks/>
          </p:cNvSpPr>
          <p:nvPr/>
        </p:nvSpPr>
        <p:spPr>
          <a:xfrm>
            <a:off x="2095305" y="-164101"/>
            <a:ext cx="8993188" cy="11430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
                <a:srgbClr val="000000"/>
              </a:buClr>
              <a:buSzTx/>
              <a:buFont typeface="Arial"/>
              <a:buNone/>
              <a:tabLst/>
              <a:defRPr/>
            </a:pPr>
            <a:r>
              <a:rPr kumimoji="0" lang="lv-LV" altLang="lv-LV" sz="2400" b="1" i="0" u="none" strike="noStrike" kern="120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Veselības aprūpes saņemšana pēc steidzamības (mēneša griezumā)</a:t>
            </a:r>
          </a:p>
        </p:txBody>
      </p:sp>
      <p:pic>
        <p:nvPicPr>
          <p:cNvPr id="9" name="Picture 8">
            <a:extLst>
              <a:ext uri="{FF2B5EF4-FFF2-40B4-BE49-F238E27FC236}">
                <a16:creationId xmlns:a16="http://schemas.microsoft.com/office/drawing/2014/main" id="{1CD5C384-18D0-C3C8-C9D2-19768309327A}"/>
              </a:ext>
            </a:extLst>
          </p:cNvPr>
          <p:cNvPicPr>
            <a:picLocks noChangeAspect="1"/>
          </p:cNvPicPr>
          <p:nvPr/>
        </p:nvPicPr>
        <p:blipFill>
          <a:blip r:embed="rId3"/>
          <a:stretch>
            <a:fillRect/>
          </a:stretch>
        </p:blipFill>
        <p:spPr>
          <a:xfrm>
            <a:off x="257452" y="5790564"/>
            <a:ext cx="2615411" cy="1717676"/>
          </a:xfrm>
          <a:prstGeom prst="rect">
            <a:avLst/>
          </a:prstGeom>
        </p:spPr>
      </p:pic>
      <p:sp>
        <p:nvSpPr>
          <p:cNvPr id="2" name="TextBox 1">
            <a:extLst>
              <a:ext uri="{FF2B5EF4-FFF2-40B4-BE49-F238E27FC236}">
                <a16:creationId xmlns:a16="http://schemas.microsoft.com/office/drawing/2014/main" id="{EFE1C8D0-6E8F-3FC4-B402-EE777A22D88D}"/>
              </a:ext>
            </a:extLst>
          </p:cNvPr>
          <p:cNvSpPr txBox="1"/>
          <p:nvPr/>
        </p:nvSpPr>
        <p:spPr>
          <a:xfrm>
            <a:off x="11618842" y="6427252"/>
            <a:ext cx="573157"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000" b="0" i="0" u="none" strike="noStrike" kern="0" cap="none" spc="0" normalizeH="0" baseline="0" noProof="0" dirty="0">
                <a:ln>
                  <a:noFill/>
                </a:ln>
                <a:solidFill>
                  <a:srgbClr val="000000">
                    <a:lumMod val="50000"/>
                    <a:lumOff val="50000"/>
                  </a:srgbClr>
                </a:solidFill>
                <a:effectLst/>
                <a:uLnTx/>
                <a:uFillTx/>
                <a:latin typeface="Verdana" panose="020B0604030504040204" pitchFamily="34" charset="0"/>
                <a:ea typeface="Verdana" panose="020B0604030504040204" pitchFamily="34" charset="0"/>
                <a:cs typeface="Arial"/>
                <a:sym typeface="Arial"/>
              </a:rPr>
              <a:t>22</a:t>
            </a:r>
          </a:p>
        </p:txBody>
      </p:sp>
      <p:graphicFrame>
        <p:nvGraphicFramePr>
          <p:cNvPr id="7" name="Chart 9">
            <a:extLst>
              <a:ext uri="{FF2B5EF4-FFF2-40B4-BE49-F238E27FC236}">
                <a16:creationId xmlns:a16="http://schemas.microsoft.com/office/drawing/2014/main" id="{8EAD4B17-1C41-9DC8-D1FE-7639523FF81F}"/>
              </a:ext>
            </a:extLst>
          </p:cNvPr>
          <p:cNvGraphicFramePr>
            <a:graphicFrameLocks/>
          </p:cNvGraphicFramePr>
          <p:nvPr>
            <p:extLst/>
          </p:nvPr>
        </p:nvGraphicFramePr>
        <p:xfrm>
          <a:off x="1737360" y="853440"/>
          <a:ext cx="9881482" cy="5102005"/>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3891156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7E8495F-8FA0-418C-8710-4892034D30C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7018" y="0"/>
            <a:ext cx="1761743" cy="1967948"/>
          </a:xfrm>
          <a:prstGeom prst="rect">
            <a:avLst/>
          </a:prstGeom>
        </p:spPr>
      </p:pic>
      <p:pic>
        <p:nvPicPr>
          <p:cNvPr id="7" name="Picture 6">
            <a:extLst>
              <a:ext uri="{FF2B5EF4-FFF2-40B4-BE49-F238E27FC236}">
                <a16:creationId xmlns:a16="http://schemas.microsoft.com/office/drawing/2014/main" id="{68FD2E78-F5FE-B5C8-764C-3B41B8E37EEB}"/>
              </a:ext>
            </a:extLst>
          </p:cNvPr>
          <p:cNvPicPr>
            <a:picLocks noChangeAspect="1"/>
          </p:cNvPicPr>
          <p:nvPr/>
        </p:nvPicPr>
        <p:blipFill>
          <a:blip r:embed="rId3"/>
          <a:stretch>
            <a:fillRect/>
          </a:stretch>
        </p:blipFill>
        <p:spPr>
          <a:xfrm>
            <a:off x="1810963" y="0"/>
            <a:ext cx="9490449" cy="1259839"/>
          </a:xfrm>
          <a:prstGeom prst="rect">
            <a:avLst/>
          </a:prstGeom>
        </p:spPr>
      </p:pic>
      <p:sp>
        <p:nvSpPr>
          <p:cNvPr id="8" name="TextBox 7">
            <a:extLst>
              <a:ext uri="{FF2B5EF4-FFF2-40B4-BE49-F238E27FC236}">
                <a16:creationId xmlns:a16="http://schemas.microsoft.com/office/drawing/2014/main" id="{92348C5D-EE3A-C49A-A617-42CAE1EA893C}"/>
              </a:ext>
            </a:extLst>
          </p:cNvPr>
          <p:cNvSpPr txBox="1"/>
          <p:nvPr/>
        </p:nvSpPr>
        <p:spPr>
          <a:xfrm>
            <a:off x="4006018" y="1377815"/>
            <a:ext cx="6441093"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4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Sniegto NVD konsultāciju skaits Ukrainas iedzīvotājiem</a:t>
            </a:r>
          </a:p>
        </p:txBody>
      </p:sp>
      <p:sp>
        <p:nvSpPr>
          <p:cNvPr id="2" name="TextBox 1">
            <a:extLst>
              <a:ext uri="{FF2B5EF4-FFF2-40B4-BE49-F238E27FC236}">
                <a16:creationId xmlns:a16="http://schemas.microsoft.com/office/drawing/2014/main" id="{44E1C581-BF81-D501-8CB8-2097186C0777}"/>
              </a:ext>
            </a:extLst>
          </p:cNvPr>
          <p:cNvSpPr txBox="1"/>
          <p:nvPr/>
        </p:nvSpPr>
        <p:spPr>
          <a:xfrm>
            <a:off x="11618842" y="6427252"/>
            <a:ext cx="573157"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000" b="0" i="0" u="none" strike="noStrike" kern="0" cap="none" spc="0" normalizeH="0" baseline="0" noProof="0" dirty="0">
                <a:ln>
                  <a:noFill/>
                </a:ln>
                <a:solidFill>
                  <a:srgbClr val="000000">
                    <a:lumMod val="50000"/>
                    <a:lumOff val="50000"/>
                  </a:srgbClr>
                </a:solidFill>
                <a:effectLst/>
                <a:uLnTx/>
                <a:uFillTx/>
                <a:latin typeface="Verdana" panose="020B0604030504040204" pitchFamily="34" charset="0"/>
                <a:ea typeface="Verdana" panose="020B0604030504040204" pitchFamily="34" charset="0"/>
                <a:cs typeface="Arial"/>
                <a:sym typeface="Arial"/>
              </a:rPr>
              <a:t>23</a:t>
            </a:r>
          </a:p>
        </p:txBody>
      </p:sp>
      <p:graphicFrame>
        <p:nvGraphicFramePr>
          <p:cNvPr id="6" name="Chart 7">
            <a:extLst>
              <a:ext uri="{FF2B5EF4-FFF2-40B4-BE49-F238E27FC236}">
                <a16:creationId xmlns:a16="http://schemas.microsoft.com/office/drawing/2014/main" id="{175DD26C-50B5-8097-99FF-7708860182A8}"/>
              </a:ext>
            </a:extLst>
          </p:cNvPr>
          <p:cNvGraphicFramePr>
            <a:graphicFrameLocks/>
          </p:cNvGraphicFramePr>
          <p:nvPr>
            <p:extLst/>
          </p:nvPr>
        </p:nvGraphicFramePr>
        <p:xfrm>
          <a:off x="1087120" y="1524000"/>
          <a:ext cx="10434320" cy="4175760"/>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8067487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6DE9B1-B3C2-4DF0-820D-9FB6ACD0F6A9}"/>
              </a:ext>
            </a:extLst>
          </p:cNvPr>
          <p:cNvSpPr>
            <a:spLocks noGrp="1"/>
          </p:cNvSpPr>
          <p:nvPr>
            <p:ph type="title"/>
          </p:nvPr>
        </p:nvSpPr>
        <p:spPr>
          <a:xfrm>
            <a:off x="1971674" y="266700"/>
            <a:ext cx="9796255" cy="1257300"/>
          </a:xfrm>
        </p:spPr>
        <p:txBody>
          <a:bodyPr>
            <a:normAutofit fontScale="90000"/>
          </a:bodyPr>
          <a:lstStyle/>
          <a:p>
            <a:pPr algn="ctr"/>
            <a:r>
              <a:rPr lang="lv-LV" altLang="lv-LV" sz="3200" b="1" dirty="0">
                <a:solidFill>
                  <a:schemeClr val="tx1"/>
                </a:solidFill>
                <a:latin typeface="Verdana" panose="020B0604030504040204" pitchFamily="34" charset="0"/>
                <a:ea typeface="Verdana" panose="020B0604030504040204" pitchFamily="34" charset="0"/>
                <a:cs typeface="Verdana" panose="020B0604030504040204" pitchFamily="34" charset="0"/>
              </a:rPr>
              <a:t>Ukrainas iedzīvotāji, kas vērsušies </a:t>
            </a:r>
            <a:r>
              <a:rPr lang="lv-LV" altLang="lv-LV" sz="3200" b="1" u="sng" dirty="0">
                <a:solidFill>
                  <a:schemeClr val="tx1"/>
                </a:solidFill>
                <a:latin typeface="Verdana" panose="020B0604030504040204" pitchFamily="34" charset="0"/>
                <a:ea typeface="Verdana" panose="020B0604030504040204" pitchFamily="34" charset="0"/>
                <a:cs typeface="Verdana" panose="020B0604030504040204" pitchFamily="34" charset="0"/>
              </a:rPr>
              <a:t>stacionārā </a:t>
            </a:r>
            <a:r>
              <a:rPr lang="lv-LV" altLang="lv-LV" sz="3200" b="1" dirty="0">
                <a:solidFill>
                  <a:schemeClr val="tx1"/>
                </a:solidFill>
                <a:latin typeface="Verdana" panose="020B0604030504040204" pitchFamily="34" charset="0"/>
                <a:ea typeface="Verdana" panose="020B0604030504040204" pitchFamily="34" charset="0"/>
                <a:cs typeface="Verdana" panose="020B0604030504040204" pitchFamily="34" charset="0"/>
              </a:rPr>
              <a:t>ārstniecības iestādē (slimnīcā) mēneša laikā (dati par 01.01.2023.-31.12.2024.)</a:t>
            </a:r>
            <a:br>
              <a:rPr lang="lv-LV" sz="4400" b="1" dirty="0">
                <a:latin typeface="Times New Roman" panose="02020603050405020304" pitchFamily="18" charset="0"/>
                <a:cs typeface="Times New Roman" panose="02020603050405020304" pitchFamily="18" charset="0"/>
              </a:rPr>
            </a:br>
            <a:endParaRPr lang="lv-LV"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4A1FF764-45EC-4A38-8045-14F4E921C00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4160" y="0"/>
            <a:ext cx="1842936" cy="1957799"/>
          </a:xfrm>
          <a:prstGeom prst="rect">
            <a:avLst/>
          </a:prstGeom>
        </p:spPr>
      </p:pic>
      <p:sp>
        <p:nvSpPr>
          <p:cNvPr id="7" name="TextBox 6">
            <a:extLst>
              <a:ext uri="{FF2B5EF4-FFF2-40B4-BE49-F238E27FC236}">
                <a16:creationId xmlns:a16="http://schemas.microsoft.com/office/drawing/2014/main" id="{AEAE79D1-2A99-90FD-14BA-85949E81B529}"/>
              </a:ext>
            </a:extLst>
          </p:cNvPr>
          <p:cNvSpPr txBox="1"/>
          <p:nvPr/>
        </p:nvSpPr>
        <p:spPr>
          <a:xfrm>
            <a:off x="202122" y="5792422"/>
            <a:ext cx="2493893" cy="609013"/>
          </a:xfrm>
          <a:prstGeom prst="rect">
            <a:avLst/>
          </a:prstGeom>
          <a:noFill/>
        </p:spPr>
        <p:txBody>
          <a:bodyPr wrap="square">
            <a:spAutoFit/>
          </a:bodyPr>
          <a:lstStyle/>
          <a:p>
            <a:pPr marL="0" marR="0" lvl="0" indent="0" algn="l" defTabSz="914400" rtl="0" eaLnBrk="1" fontAlgn="auto" latinLnBrk="0" hangingPunct="1">
              <a:lnSpc>
                <a:spcPct val="110000"/>
              </a:lnSpc>
              <a:spcBef>
                <a:spcPts val="360"/>
              </a:spcBef>
              <a:spcAft>
                <a:spcPts val="0"/>
              </a:spcAft>
              <a:buClr>
                <a:srgbClr val="000000"/>
              </a:buClr>
              <a:buSzPts val="1800"/>
              <a:buFont typeface="Arial" panose="020B0604020202020204" pitchFamily="34" charset="0"/>
              <a:buNone/>
              <a:tabLst/>
              <a:defRPr/>
            </a:pPr>
            <a:r>
              <a:rPr kumimoji="0" lang="lv-LV" altLang="lv-LV" sz="1050" b="0"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Times New Roman" panose="02020603050405020304" pitchFamily="18" charset="0"/>
                <a:sym typeface="Times New Roman"/>
              </a:rPr>
              <a:t>*</a:t>
            </a:r>
            <a:r>
              <a:rPr kumimoji="0" lang="lv-LV" altLang="lv-LV" sz="1050" b="0" i="1"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Times New Roman" panose="02020603050405020304" pitchFamily="18" charset="0"/>
                <a:sym typeface="Times New Roman"/>
              </a:rPr>
              <a:t>2024.gada datos informācija tikai par stacionārā uzņemtajiem pacientiem</a:t>
            </a:r>
          </a:p>
        </p:txBody>
      </p:sp>
      <p:sp>
        <p:nvSpPr>
          <p:cNvPr id="3" name="TextBox 2">
            <a:extLst>
              <a:ext uri="{FF2B5EF4-FFF2-40B4-BE49-F238E27FC236}">
                <a16:creationId xmlns:a16="http://schemas.microsoft.com/office/drawing/2014/main" id="{7FD13D3B-7D1F-37A3-D878-193C6BDD9B15}"/>
              </a:ext>
            </a:extLst>
          </p:cNvPr>
          <p:cNvSpPr txBox="1"/>
          <p:nvPr/>
        </p:nvSpPr>
        <p:spPr>
          <a:xfrm>
            <a:off x="11641261" y="6437411"/>
            <a:ext cx="573157"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000" b="0" i="0" u="none" strike="noStrike" kern="0" cap="none" spc="0" normalizeH="0" baseline="0" noProof="0" dirty="0">
                <a:ln>
                  <a:noFill/>
                </a:ln>
                <a:solidFill>
                  <a:srgbClr val="000000">
                    <a:lumMod val="50000"/>
                    <a:lumOff val="50000"/>
                  </a:srgbClr>
                </a:solidFill>
                <a:effectLst/>
                <a:uLnTx/>
                <a:uFillTx/>
                <a:latin typeface="Verdana" panose="020B0604030504040204" pitchFamily="34" charset="0"/>
                <a:ea typeface="Verdana" panose="020B0604030504040204" pitchFamily="34" charset="0"/>
                <a:cs typeface="Arial"/>
                <a:sym typeface="Arial"/>
              </a:rPr>
              <a:t>24</a:t>
            </a:r>
          </a:p>
        </p:txBody>
      </p:sp>
      <p:graphicFrame>
        <p:nvGraphicFramePr>
          <p:cNvPr id="15" name="Content Placeholder 8">
            <a:extLst>
              <a:ext uri="{FF2B5EF4-FFF2-40B4-BE49-F238E27FC236}">
                <a16:creationId xmlns:a16="http://schemas.microsoft.com/office/drawing/2014/main" id="{E1E6AA19-93F9-F3D5-57CB-29BF3AB13537}"/>
              </a:ext>
            </a:extLst>
          </p:cNvPr>
          <p:cNvGraphicFramePr>
            <a:graphicFrameLocks/>
          </p:cNvGraphicFramePr>
          <p:nvPr>
            <p:extLst/>
          </p:nvPr>
        </p:nvGraphicFramePr>
        <p:xfrm>
          <a:off x="1056640" y="1361441"/>
          <a:ext cx="10711288" cy="460248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5908563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3">
            <a:extLst>
              <a:ext uri="{FF2B5EF4-FFF2-40B4-BE49-F238E27FC236}">
                <a16:creationId xmlns:a16="http://schemas.microsoft.com/office/drawing/2014/main" id="{1FA2144A-8E9E-A38A-3F2D-AD8C2F62380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30925" y="0"/>
            <a:ext cx="1762125" cy="195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Title 1">
            <a:extLst>
              <a:ext uri="{FF2B5EF4-FFF2-40B4-BE49-F238E27FC236}">
                <a16:creationId xmlns:a16="http://schemas.microsoft.com/office/drawing/2014/main" id="{344CA9D3-9629-7A36-D5AA-A5AB8ED898E2}"/>
              </a:ext>
            </a:extLst>
          </p:cNvPr>
          <p:cNvSpPr>
            <a:spLocks noGrp="1"/>
          </p:cNvSpPr>
          <p:nvPr>
            <p:ph type="title"/>
          </p:nvPr>
        </p:nvSpPr>
        <p:spPr>
          <a:xfrm>
            <a:off x="1975622" y="0"/>
            <a:ext cx="5861301" cy="1526487"/>
          </a:xfrm>
        </p:spPr>
        <p:txBody>
          <a:bodyPr>
            <a:normAutofit fontScale="90000"/>
          </a:bodyPr>
          <a:lstStyle/>
          <a:p>
            <a:pPr algn="ctr"/>
            <a:r>
              <a:rPr lang="lv-LV" altLang="lv-LV" sz="2400" b="1" dirty="0">
                <a:solidFill>
                  <a:schemeClr val="tx1"/>
                </a:solidFill>
                <a:latin typeface="Verdana" panose="020B0604030504040204" pitchFamily="34" charset="0"/>
                <a:ea typeface="Verdana" panose="020B0604030504040204" pitchFamily="34" charset="0"/>
                <a:cs typeface="Verdana" panose="020B0604030504040204" pitchFamily="34" charset="0"/>
              </a:rPr>
              <a:t>Neatliekamā medicīniskā palīdzība </a:t>
            </a:r>
            <a:br>
              <a:rPr lang="lv-LV" altLang="lv-LV" sz="2400" b="1" dirty="0">
                <a:solidFill>
                  <a:schemeClr val="tx1"/>
                </a:solidFill>
                <a:latin typeface="Verdana" panose="020B0604030504040204" pitchFamily="34" charset="0"/>
                <a:ea typeface="Verdana" panose="020B0604030504040204" pitchFamily="34" charset="0"/>
                <a:cs typeface="Verdana" panose="020B0604030504040204" pitchFamily="34" charset="0"/>
              </a:rPr>
            </a:br>
            <a:r>
              <a:rPr lang="lv-LV" altLang="lv-LV" sz="1800" b="1" u="sng" dirty="0">
                <a:solidFill>
                  <a:schemeClr val="tx1"/>
                </a:solidFill>
                <a:latin typeface="Verdana" panose="020B0604030504040204" pitchFamily="34" charset="0"/>
                <a:ea typeface="Verdana" panose="020B0604030504040204" pitchFamily="34" charset="0"/>
                <a:cs typeface="Verdana" panose="020B0604030504040204" pitchFamily="34" charset="0"/>
              </a:rPr>
              <a:t>NMPD izpildītie izsaukumi </a:t>
            </a:r>
            <a:r>
              <a:rPr lang="lv-LV" altLang="lv-LV" sz="1800" b="1" dirty="0">
                <a:solidFill>
                  <a:schemeClr val="tx1"/>
                </a:solidFill>
                <a:latin typeface="Verdana" panose="020B0604030504040204" pitchFamily="34" charset="0"/>
                <a:ea typeface="Verdana" panose="020B0604030504040204" pitchFamily="34" charset="0"/>
                <a:cs typeface="Verdana" panose="020B0604030504040204" pitchFamily="34" charset="0"/>
              </a:rPr>
              <a:t>pie Ukrainas  civiliedzīvotājiem sadalījumā pēc izsaukuma rezultāta</a:t>
            </a:r>
            <a:endParaRPr lang="lv-LV" altLang="lv-LV" sz="2400" b="1" dirty="0">
              <a:solidFill>
                <a:schemeClr val="tx1"/>
              </a:solidFill>
              <a:latin typeface="Verdana" panose="020B0604030504040204" pitchFamily="34" charset="0"/>
              <a:ea typeface="Verdana" panose="020B0604030504040204" pitchFamily="34" charset="0"/>
              <a:cs typeface="Verdana" panose="020B0604030504040204" pitchFamily="34" charset="0"/>
            </a:endParaRPr>
          </a:p>
        </p:txBody>
      </p:sp>
      <p:sp>
        <p:nvSpPr>
          <p:cNvPr id="4" name="TextBox 3">
            <a:extLst>
              <a:ext uri="{FF2B5EF4-FFF2-40B4-BE49-F238E27FC236}">
                <a16:creationId xmlns:a16="http://schemas.microsoft.com/office/drawing/2014/main" id="{DC09A7C9-EC1B-B450-4477-F7A057734960}"/>
              </a:ext>
            </a:extLst>
          </p:cNvPr>
          <p:cNvSpPr txBox="1"/>
          <p:nvPr/>
        </p:nvSpPr>
        <p:spPr>
          <a:xfrm>
            <a:off x="11618842" y="6427252"/>
            <a:ext cx="573157"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000" b="0" i="0" u="none" strike="noStrike" kern="0" cap="none" spc="0" normalizeH="0" baseline="0" noProof="0" dirty="0">
                <a:ln>
                  <a:noFill/>
                </a:ln>
                <a:solidFill>
                  <a:srgbClr val="000000">
                    <a:lumMod val="50000"/>
                    <a:lumOff val="50000"/>
                  </a:srgbClr>
                </a:solidFill>
                <a:effectLst/>
                <a:uLnTx/>
                <a:uFillTx/>
                <a:latin typeface="Verdana" panose="020B0604030504040204" pitchFamily="34" charset="0"/>
                <a:ea typeface="Verdana" panose="020B0604030504040204" pitchFamily="34" charset="0"/>
                <a:cs typeface="Arial"/>
                <a:sym typeface="Arial"/>
              </a:rPr>
              <a:t>25</a:t>
            </a:r>
          </a:p>
        </p:txBody>
      </p:sp>
      <p:graphicFrame>
        <p:nvGraphicFramePr>
          <p:cNvPr id="5" name="Chart 2">
            <a:extLst>
              <a:ext uri="{FF2B5EF4-FFF2-40B4-BE49-F238E27FC236}">
                <a16:creationId xmlns:a16="http://schemas.microsoft.com/office/drawing/2014/main" id="{705A4F59-9603-B488-B791-641E9479C9A3}"/>
              </a:ext>
            </a:extLst>
          </p:cNvPr>
          <p:cNvGraphicFramePr>
            <a:graphicFrameLocks/>
          </p:cNvGraphicFramePr>
          <p:nvPr>
            <p:extLst/>
          </p:nvPr>
        </p:nvGraphicFramePr>
        <p:xfrm>
          <a:off x="1381760" y="1424816"/>
          <a:ext cx="10160000" cy="4008368"/>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Diagram 1">
            <a:extLst>
              <a:ext uri="{FF2B5EF4-FFF2-40B4-BE49-F238E27FC236}">
                <a16:creationId xmlns:a16="http://schemas.microsoft.com/office/drawing/2014/main" id="{3671A377-8103-E2B0-F27C-8689E8ADB0DE}"/>
              </a:ext>
            </a:extLst>
          </p:cNvPr>
          <p:cNvGraphicFramePr/>
          <p:nvPr>
            <p:extLst/>
          </p:nvPr>
        </p:nvGraphicFramePr>
        <p:xfrm>
          <a:off x="7836923" y="1"/>
          <a:ext cx="4150758" cy="142481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04929685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A7C542B5-F905-102B-84E1-EB955594040D}"/>
              </a:ext>
            </a:extLst>
          </p:cNvPr>
          <p:cNvSpPr>
            <a:spLocks noGrp="1"/>
          </p:cNvSpPr>
          <p:nvPr>
            <p:ph type="title"/>
          </p:nvPr>
        </p:nvSpPr>
        <p:spPr>
          <a:xfrm>
            <a:off x="2185851" y="-12970"/>
            <a:ext cx="10599506" cy="440353"/>
          </a:xfrm>
        </p:spPr>
        <p:txBody>
          <a:bodyPr/>
          <a:lstStyle/>
          <a:p>
            <a:r>
              <a:rPr lang="lv-LV" altLang="lv-LV" sz="2000" b="1" u="sng" dirty="0">
                <a:solidFill>
                  <a:schemeClr val="tx1"/>
                </a:solidFill>
                <a:latin typeface="Verdana" panose="020B0604030504040204" pitchFamily="34" charset="0"/>
                <a:ea typeface="Verdana" panose="020B0604030504040204" pitchFamily="34" charset="0"/>
                <a:cs typeface="Verdana" panose="020B0604030504040204" pitchFamily="34" charset="0"/>
              </a:rPr>
              <a:t>Infekcijas slimību </a:t>
            </a:r>
            <a:r>
              <a:rPr lang="lv-LV" altLang="lv-LV" sz="2000" b="1" dirty="0">
                <a:solidFill>
                  <a:schemeClr val="tx1"/>
                </a:solidFill>
                <a:latin typeface="Verdana" panose="020B0604030504040204" pitchFamily="34" charset="0"/>
                <a:ea typeface="Verdana" panose="020B0604030504040204" pitchFamily="34" charset="0"/>
                <a:cs typeface="Verdana" panose="020B0604030504040204" pitchFamily="34" charset="0"/>
              </a:rPr>
              <a:t>gadījumi Ukrainas civiliedzīvotāju vidū</a:t>
            </a:r>
          </a:p>
        </p:txBody>
      </p:sp>
      <p:sp>
        <p:nvSpPr>
          <p:cNvPr id="21507" name="Slide Number Placeholder 3">
            <a:extLst>
              <a:ext uri="{FF2B5EF4-FFF2-40B4-BE49-F238E27FC236}">
                <a16:creationId xmlns:a16="http://schemas.microsoft.com/office/drawing/2014/main" id="{EDB432BC-851A-862A-08F4-ED58CCEF1710}"/>
              </a:ext>
            </a:extLst>
          </p:cNvPr>
          <p:cNvSpPr>
            <a:spLocks noGrp="1" noChangeArrowheads="1"/>
          </p:cNvSpPr>
          <p:nvPr>
            <p:ph type="sldNum" sz="quarter" idx="12"/>
          </p:nvPr>
        </p:nvSpPr>
        <p:spPr bwMode="auto">
          <a:xfrm>
            <a:off x="8727661" y="6406045"/>
            <a:ext cx="28448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1" fontAlgn="auto" latinLnBrk="0" hangingPunct="1">
              <a:lnSpc>
                <a:spcPct val="100000"/>
              </a:lnSpc>
              <a:spcBef>
                <a:spcPts val="0"/>
              </a:spcBef>
              <a:spcAft>
                <a:spcPts val="0"/>
              </a:spcAft>
              <a:buClr>
                <a:srgbClr val="898989"/>
              </a:buClr>
              <a:buSzPts val="1200"/>
              <a:buFont typeface="Times New Roman"/>
              <a:buNone/>
              <a:tabLst/>
              <a:defRPr/>
            </a:pPr>
            <a:r>
              <a:rPr kumimoji="0" lang="lv-LV" altLang="lv-LV" sz="1000" b="0" i="0" u="none" strike="noStrike" kern="0" cap="none" spc="0" normalizeH="0" baseline="0" noProof="0" dirty="0">
                <a:ln>
                  <a:noFill/>
                </a:ln>
                <a:solidFill>
                  <a:srgbClr val="898989"/>
                </a:solidFill>
                <a:effectLst/>
                <a:uLnTx/>
                <a:uFillTx/>
                <a:latin typeface="Verdana" panose="020B0604030504040204" pitchFamily="34" charset="0"/>
                <a:ea typeface="Verdana" panose="020B0604030504040204" pitchFamily="34" charset="0"/>
                <a:cs typeface="Times New Roman"/>
                <a:sym typeface="Times New Roman"/>
              </a:rPr>
              <a:t>26</a:t>
            </a:r>
            <a:endParaRPr kumimoji="0" lang="en-US" altLang="lv-LV" sz="1000" b="0" i="0" u="none" strike="noStrike" kern="0" cap="none" spc="0" normalizeH="0" baseline="0" noProof="0" dirty="0">
              <a:ln>
                <a:noFill/>
              </a:ln>
              <a:solidFill>
                <a:srgbClr val="898989"/>
              </a:solidFill>
              <a:effectLst/>
              <a:uLnTx/>
              <a:uFillTx/>
              <a:latin typeface="Verdana" panose="020B0604030504040204" pitchFamily="34" charset="0"/>
              <a:ea typeface="Verdana" panose="020B0604030504040204" pitchFamily="34" charset="0"/>
              <a:cs typeface="Times New Roman"/>
              <a:sym typeface="Times New Roman"/>
            </a:endParaRPr>
          </a:p>
        </p:txBody>
      </p:sp>
      <p:pic>
        <p:nvPicPr>
          <p:cNvPr id="21508" name="Picture 3">
            <a:extLst>
              <a:ext uri="{FF2B5EF4-FFF2-40B4-BE49-F238E27FC236}">
                <a16:creationId xmlns:a16="http://schemas.microsoft.com/office/drawing/2014/main" id="{24C0EE77-17DE-A312-0EB7-661079A1565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23726" y="0"/>
            <a:ext cx="1762125" cy="195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3" name="Content Placeholder 3">
            <a:extLst>
              <a:ext uri="{FF2B5EF4-FFF2-40B4-BE49-F238E27FC236}">
                <a16:creationId xmlns:a16="http://schemas.microsoft.com/office/drawing/2014/main" id="{8E773BDF-3576-D2B0-433E-C9AC741BF5CB}"/>
              </a:ext>
            </a:extLst>
          </p:cNvPr>
          <p:cNvGraphicFramePr>
            <a:graphicFrameLocks/>
          </p:cNvGraphicFramePr>
          <p:nvPr>
            <p:extLst/>
          </p:nvPr>
        </p:nvGraphicFramePr>
        <p:xfrm>
          <a:off x="1849120" y="440353"/>
          <a:ext cx="10216084" cy="5015566"/>
        </p:xfrm>
        <a:graphic>
          <a:graphicData uri="http://schemas.openxmlformats.org/drawingml/2006/table">
            <a:tbl>
              <a:tblPr/>
              <a:tblGrid>
                <a:gridCol w="3383280">
                  <a:extLst>
                    <a:ext uri="{9D8B030D-6E8A-4147-A177-3AD203B41FA5}">
                      <a16:colId xmlns:a16="http://schemas.microsoft.com/office/drawing/2014/main" val="2907160819"/>
                    </a:ext>
                  </a:extLst>
                </a:gridCol>
                <a:gridCol w="701040">
                  <a:extLst>
                    <a:ext uri="{9D8B030D-6E8A-4147-A177-3AD203B41FA5}">
                      <a16:colId xmlns:a16="http://schemas.microsoft.com/office/drawing/2014/main" val="3525505973"/>
                    </a:ext>
                  </a:extLst>
                </a:gridCol>
                <a:gridCol w="640080">
                  <a:extLst>
                    <a:ext uri="{9D8B030D-6E8A-4147-A177-3AD203B41FA5}">
                      <a16:colId xmlns:a16="http://schemas.microsoft.com/office/drawing/2014/main" val="3088677786"/>
                    </a:ext>
                  </a:extLst>
                </a:gridCol>
                <a:gridCol w="762000">
                  <a:extLst>
                    <a:ext uri="{9D8B030D-6E8A-4147-A177-3AD203B41FA5}">
                      <a16:colId xmlns:a16="http://schemas.microsoft.com/office/drawing/2014/main" val="2812781262"/>
                    </a:ext>
                  </a:extLst>
                </a:gridCol>
                <a:gridCol w="609600">
                  <a:extLst>
                    <a:ext uri="{9D8B030D-6E8A-4147-A177-3AD203B41FA5}">
                      <a16:colId xmlns:a16="http://schemas.microsoft.com/office/drawing/2014/main" val="362065555"/>
                    </a:ext>
                  </a:extLst>
                </a:gridCol>
                <a:gridCol w="589280">
                  <a:extLst>
                    <a:ext uri="{9D8B030D-6E8A-4147-A177-3AD203B41FA5}">
                      <a16:colId xmlns:a16="http://schemas.microsoft.com/office/drawing/2014/main" val="2293563039"/>
                    </a:ext>
                  </a:extLst>
                </a:gridCol>
                <a:gridCol w="741680">
                  <a:extLst>
                    <a:ext uri="{9D8B030D-6E8A-4147-A177-3AD203B41FA5}">
                      <a16:colId xmlns:a16="http://schemas.microsoft.com/office/drawing/2014/main" val="448161879"/>
                    </a:ext>
                  </a:extLst>
                </a:gridCol>
                <a:gridCol w="792480">
                  <a:extLst>
                    <a:ext uri="{9D8B030D-6E8A-4147-A177-3AD203B41FA5}">
                      <a16:colId xmlns:a16="http://schemas.microsoft.com/office/drawing/2014/main" val="1603775605"/>
                    </a:ext>
                  </a:extLst>
                </a:gridCol>
                <a:gridCol w="782320">
                  <a:extLst>
                    <a:ext uri="{9D8B030D-6E8A-4147-A177-3AD203B41FA5}">
                      <a16:colId xmlns:a16="http://schemas.microsoft.com/office/drawing/2014/main" val="1097145428"/>
                    </a:ext>
                  </a:extLst>
                </a:gridCol>
                <a:gridCol w="650038">
                  <a:extLst>
                    <a:ext uri="{9D8B030D-6E8A-4147-A177-3AD203B41FA5}">
                      <a16:colId xmlns:a16="http://schemas.microsoft.com/office/drawing/2014/main" val="2175217031"/>
                    </a:ext>
                  </a:extLst>
                </a:gridCol>
                <a:gridCol w="564286">
                  <a:extLst>
                    <a:ext uri="{9D8B030D-6E8A-4147-A177-3AD203B41FA5}">
                      <a16:colId xmlns:a16="http://schemas.microsoft.com/office/drawing/2014/main" val="545830978"/>
                    </a:ext>
                  </a:extLst>
                </a:gridCol>
              </a:tblGrid>
              <a:tr h="272047">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endParaRPr lang="lv-LV" sz="1000" b="1" i="0" u="none" strike="noStrike" dirty="0">
                        <a:effectLst/>
                        <a:latin typeface="Verdana"/>
                        <a:ea typeface="Verdana"/>
                        <a:cs typeface="Arial"/>
                      </a:endParaRPr>
                    </a:p>
                  </a:txBody>
                  <a:tcPr marL="7620" marR="7620" marT="762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7D952"/>
                    </a:solidFill>
                  </a:tcPr>
                </a:tc>
                <a:tc gridSpan="5">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b="1" u="none" strike="noStrike" dirty="0">
                          <a:effectLst/>
                          <a:latin typeface="Verdana"/>
                          <a:ea typeface="Verdana"/>
                          <a:cs typeface="Arial"/>
                        </a:rPr>
                        <a:t>2023.g.</a:t>
                      </a:r>
                      <a:endParaRPr lang="lv-LV" sz="1000" b="1" i="0" u="none" strike="noStrike" dirty="0">
                        <a:effectLst/>
                        <a:latin typeface="Verdana"/>
                        <a:ea typeface="Verdana"/>
                        <a:cs typeface="Arial"/>
                      </a:endParaRPr>
                    </a:p>
                  </a:txBody>
                  <a:tcPr marL="7620" marR="7620" marT="762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7D952"/>
                    </a:solidFill>
                  </a:tcPr>
                </a:tc>
                <a:tc hMerge="1">
                  <a:txBody>
                    <a:bodyPr/>
                    <a:lstStyle/>
                    <a:p>
                      <a:endParaRPr lang="lv-LV"/>
                    </a:p>
                  </a:txBody>
                  <a:tcPr/>
                </a:tc>
                <a:tc hMerge="1">
                  <a:txBody>
                    <a:bodyPr/>
                    <a:lstStyle/>
                    <a:p>
                      <a:endParaRPr lang="lv-LV"/>
                    </a:p>
                  </a:txBody>
                  <a:tcPr/>
                </a:tc>
                <a:tc hMerge="1">
                  <a:txBody>
                    <a:bodyPr/>
                    <a:lstStyle/>
                    <a:p>
                      <a:endParaRPr lang="lv-LV"/>
                    </a:p>
                  </a:txBody>
                  <a:tcPr/>
                </a:tc>
                <a:tc hMerge="1">
                  <a:txBody>
                    <a:bodyPr/>
                    <a:lstStyle/>
                    <a:p>
                      <a:endParaRPr lang="lv-LV"/>
                    </a:p>
                  </a:txBody>
                  <a:tcPr/>
                </a:tc>
                <a:tc gridSpan="5">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b="1" u="none" strike="noStrike" dirty="0">
                          <a:effectLst/>
                          <a:latin typeface="Verdana"/>
                          <a:ea typeface="Verdana"/>
                          <a:cs typeface="Arial"/>
                        </a:rPr>
                        <a:t>2024.g.</a:t>
                      </a:r>
                      <a:endParaRPr lang="lv-LV" sz="1000" b="1" i="0" u="none" strike="noStrike" dirty="0">
                        <a:effectLst/>
                        <a:latin typeface="Verdana"/>
                        <a:ea typeface="Verdana"/>
                        <a:cs typeface="Arial"/>
                      </a:endParaRPr>
                    </a:p>
                  </a:txBody>
                  <a:tcPr marL="7620" marR="7620" marT="762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7D952"/>
                    </a:solidFill>
                  </a:tcPr>
                </a:tc>
                <a:tc hMerge="1">
                  <a:txBody>
                    <a:bodyPr/>
                    <a:lstStyle/>
                    <a:p>
                      <a:endParaRPr lang="lv-LV"/>
                    </a:p>
                  </a:txBody>
                  <a:tcPr marL="7620" marR="7620" marT="7620" marB="0" anchor="ctr">
                    <a:solidFill>
                      <a:srgbClr val="F7D952"/>
                    </a:solidFill>
                  </a:tcPr>
                </a:tc>
                <a:tc hMerge="1">
                  <a:txBody>
                    <a:bodyPr/>
                    <a:lstStyle/>
                    <a:p>
                      <a:endParaRPr lang="lv-LV"/>
                    </a:p>
                  </a:txBody>
                  <a:tcPr marL="7620" marR="7620" marT="7620" marB="0" anchor="ctr">
                    <a:solidFill>
                      <a:srgbClr val="F7D952"/>
                    </a:solidFill>
                  </a:tcPr>
                </a:tc>
                <a:tc hMerge="1">
                  <a:txBody>
                    <a:bodyPr/>
                    <a:lstStyle/>
                    <a:p>
                      <a:endParaRPr lang="lv-LV"/>
                    </a:p>
                  </a:txBody>
                  <a:tcPr marL="7620" marR="7620" marT="7620" marB="0" anchor="ctr">
                    <a:solidFill>
                      <a:srgbClr val="F7D952"/>
                    </a:solidFill>
                  </a:tcPr>
                </a:tc>
                <a:tc hMerge="1">
                  <a:txBody>
                    <a:bodyPr/>
                    <a:lstStyle/>
                    <a:p>
                      <a:endParaRPr lang="lv-LV"/>
                    </a:p>
                  </a:txBody>
                  <a:tcPr marL="7620" marR="7620" marT="7620" marB="0" anchor="ctr">
                    <a:solidFill>
                      <a:srgbClr val="F7D952"/>
                    </a:solidFill>
                  </a:tcPr>
                </a:tc>
                <a:extLst>
                  <a:ext uri="{0D108BD9-81ED-4DB2-BD59-A6C34878D82A}">
                    <a16:rowId xmlns:a16="http://schemas.microsoft.com/office/drawing/2014/main" val="2765430706"/>
                  </a:ext>
                </a:extLst>
              </a:tr>
              <a:tr h="467456">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b="1" u="none" strike="noStrike" dirty="0">
                          <a:effectLst/>
                          <a:latin typeface="Verdana"/>
                          <a:ea typeface="Verdana"/>
                          <a:cs typeface="Arial"/>
                        </a:rPr>
                        <a:t>Infekcijas slimība</a:t>
                      </a:r>
                      <a:endParaRPr lang="lv-LV" sz="1000" b="1" i="0" u="none" strike="noStrike" dirty="0">
                        <a:effectLst/>
                        <a:latin typeface="Verdana"/>
                        <a:ea typeface="Verdana"/>
                        <a:cs typeface="Arial"/>
                      </a:endParaRPr>
                    </a:p>
                  </a:txBody>
                  <a:tcPr marL="7620" marR="7620" marT="762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7D952"/>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t"/>
                      <a:r>
                        <a:rPr lang="lv-LV" sz="1000" b="1" u="none" strike="noStrike" dirty="0">
                          <a:effectLst/>
                          <a:latin typeface="Verdana"/>
                          <a:ea typeface="Verdana"/>
                          <a:cs typeface="Arial"/>
                        </a:rPr>
                        <a:t>1. cet. </a:t>
                      </a:r>
                      <a:endParaRPr lang="lv-LV" sz="1000" b="1" i="0" u="none" strike="noStrike" dirty="0">
                        <a:effectLst/>
                        <a:latin typeface="Verdana"/>
                        <a:ea typeface="Verdana"/>
                        <a:cs typeface="Arial"/>
                      </a:endParaRPr>
                    </a:p>
                  </a:txBody>
                  <a:tcPr marL="7620" marR="7620" marT="762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7D952"/>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t"/>
                      <a:r>
                        <a:rPr lang="lv-LV" sz="1000" b="1" u="none" strike="noStrike" dirty="0">
                          <a:effectLst/>
                          <a:latin typeface="Verdana"/>
                          <a:ea typeface="Verdana"/>
                          <a:cs typeface="Arial"/>
                        </a:rPr>
                        <a:t>2. cet. </a:t>
                      </a:r>
                      <a:endParaRPr lang="lv-LV" sz="1000" b="1" i="0" u="none" strike="noStrike" dirty="0">
                        <a:effectLst/>
                        <a:latin typeface="Verdana"/>
                        <a:ea typeface="Verdana"/>
                        <a:cs typeface="Arial"/>
                      </a:endParaRPr>
                    </a:p>
                  </a:txBody>
                  <a:tcPr marL="7620" marR="7620" marT="762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7D952"/>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t"/>
                      <a:r>
                        <a:rPr lang="lv-LV" sz="1000" b="1" u="none" strike="noStrike" dirty="0">
                          <a:effectLst/>
                          <a:latin typeface="Verdana"/>
                          <a:ea typeface="Verdana"/>
                          <a:cs typeface="Arial"/>
                        </a:rPr>
                        <a:t>3. cet. </a:t>
                      </a:r>
                      <a:endParaRPr lang="lv-LV" sz="1000" b="1" i="0" u="none" strike="noStrike" dirty="0">
                        <a:effectLst/>
                        <a:latin typeface="Verdana"/>
                        <a:ea typeface="Verdana"/>
                        <a:cs typeface="Arial"/>
                      </a:endParaRPr>
                    </a:p>
                  </a:txBody>
                  <a:tcPr marL="7620" marR="7620" marT="762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7D952"/>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t"/>
                      <a:r>
                        <a:rPr lang="lv-LV" sz="1000" b="1" u="none" strike="noStrike" dirty="0">
                          <a:effectLst/>
                          <a:latin typeface="Verdana"/>
                          <a:ea typeface="Verdana"/>
                          <a:cs typeface="Arial"/>
                        </a:rPr>
                        <a:t>4. cet. </a:t>
                      </a:r>
                      <a:endParaRPr lang="lv-LV" sz="1000" b="1" i="0" u="none" strike="noStrike" dirty="0">
                        <a:effectLst/>
                        <a:latin typeface="Verdana"/>
                        <a:ea typeface="Verdana"/>
                        <a:cs typeface="Arial"/>
                      </a:endParaRPr>
                    </a:p>
                  </a:txBody>
                  <a:tcPr marL="7620" marR="7620" marT="762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7D952"/>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t"/>
                      <a:r>
                        <a:rPr lang="lv-LV" sz="1000" b="1" u="none" strike="noStrike" dirty="0">
                          <a:effectLst/>
                          <a:latin typeface="Verdana"/>
                          <a:ea typeface="Verdana"/>
                          <a:cs typeface="Arial"/>
                        </a:rPr>
                        <a:t>kopā par 2023.g.</a:t>
                      </a:r>
                      <a:endParaRPr lang="lv-LV" sz="1000" b="1" i="0" u="none" strike="noStrike" dirty="0">
                        <a:effectLst/>
                        <a:latin typeface="Verdana"/>
                        <a:ea typeface="Verdana"/>
                        <a:cs typeface="Arial"/>
                      </a:endParaRPr>
                    </a:p>
                  </a:txBody>
                  <a:tcPr marL="7620" marR="7620" marT="762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7D952"/>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t"/>
                      <a:r>
                        <a:rPr lang="lv-LV" sz="1000" b="1" u="none" strike="noStrike" noProof="0" dirty="0">
                          <a:effectLst/>
                          <a:latin typeface="Verdana"/>
                          <a:ea typeface="Verdana"/>
                          <a:cs typeface="Arial"/>
                        </a:rPr>
                        <a:t> 1. cet. </a:t>
                      </a:r>
                      <a:endParaRPr lang="lv-LV" sz="1000" b="1" i="0" u="none" strike="noStrike" noProof="0" dirty="0">
                        <a:effectLst/>
                        <a:latin typeface="Verdana"/>
                        <a:ea typeface="Verdana"/>
                        <a:cs typeface="Arial"/>
                      </a:endParaRPr>
                    </a:p>
                  </a:txBody>
                  <a:tcPr marL="7620" marR="7620" marT="762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7D952"/>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t"/>
                      <a:r>
                        <a:rPr lang="lv-LV" sz="1000" b="1" i="0" u="none" strike="noStrike" noProof="0" dirty="0">
                          <a:effectLst/>
                          <a:latin typeface="Verdana"/>
                          <a:ea typeface="Verdana"/>
                          <a:cs typeface="Arial"/>
                        </a:rPr>
                        <a:t>2. cet.</a:t>
                      </a:r>
                      <a:endParaRPr lang="lv-LV" dirty="0"/>
                    </a:p>
                  </a:txBody>
                  <a:tcPr marL="7620" marR="7620" marT="762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7D952"/>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buNone/>
                      </a:pPr>
                      <a:r>
                        <a:rPr lang="lv-LV" sz="1000" b="1" i="0" u="none" strike="noStrike" noProof="0" dirty="0">
                          <a:effectLst/>
                          <a:latin typeface="Verdana"/>
                          <a:ea typeface="Verdana"/>
                          <a:cs typeface="Arial"/>
                        </a:rPr>
                        <a:t>3. cet.</a:t>
                      </a:r>
                    </a:p>
                  </a:txBody>
                  <a:tcPr marL="7620" marR="7620" marT="762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7D952"/>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buNone/>
                      </a:pPr>
                      <a:r>
                        <a:rPr lang="lv-LV" sz="1000" b="1" i="0" u="none" strike="noStrike" noProof="0" dirty="0">
                          <a:effectLst/>
                          <a:latin typeface="Verdana"/>
                          <a:ea typeface="Verdana"/>
                          <a:cs typeface="Arial"/>
                        </a:rPr>
                        <a:t>4. cet.</a:t>
                      </a:r>
                    </a:p>
                  </a:txBody>
                  <a:tcPr marL="7620" marR="7620" marT="762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7D952"/>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buNone/>
                      </a:pPr>
                      <a:r>
                        <a:rPr lang="lv-LV" sz="1000" b="1" i="0" u="none" strike="noStrike" noProof="0" dirty="0">
                          <a:effectLst/>
                          <a:latin typeface="Verdana"/>
                          <a:ea typeface="Verdana"/>
                          <a:cs typeface="Arial"/>
                        </a:rPr>
                        <a:t>kopā par 2024.g.</a:t>
                      </a:r>
                    </a:p>
                  </a:txBody>
                  <a:tcPr marL="7620" marR="7620" marT="7620"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F7D952"/>
                    </a:solidFill>
                  </a:tcPr>
                </a:tc>
                <a:extLst>
                  <a:ext uri="{0D108BD9-81ED-4DB2-BD59-A6C34878D82A}">
                    <a16:rowId xmlns:a16="http://schemas.microsoft.com/office/drawing/2014/main" val="1573825610"/>
                  </a:ext>
                </a:extLst>
              </a:tr>
              <a:tr h="314191">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b="1" u="none" strike="noStrike" dirty="0">
                          <a:effectLst/>
                          <a:latin typeface="Verdana"/>
                          <a:ea typeface="Verdana"/>
                          <a:cs typeface="Arial"/>
                        </a:rPr>
                        <a:t>    Plaušu tuberkuloze, kas pierādīta vienīgi ar </a:t>
                      </a:r>
                      <a:r>
                        <a:rPr lang="lv-LV" sz="1000" b="1" u="none" strike="noStrike" err="1">
                          <a:effectLst/>
                          <a:latin typeface="Verdana"/>
                          <a:ea typeface="Verdana"/>
                          <a:cs typeface="Arial"/>
                        </a:rPr>
                        <a:t>uzsējumu</a:t>
                      </a:r>
                      <a:r>
                        <a:rPr lang="lv-LV" sz="1000" b="1" u="none" strike="noStrike" dirty="0">
                          <a:effectLst/>
                          <a:latin typeface="Verdana"/>
                          <a:ea typeface="Verdana"/>
                          <a:cs typeface="Arial"/>
                        </a:rPr>
                        <a:t>;       </a:t>
                      </a:r>
                      <a:endParaRPr lang="lv-LV" sz="1000" b="1"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endParaRPr lang="lv-LV" sz="1000" b="0" i="0" u="none" strike="noStrike">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u="none" strike="noStrike" dirty="0">
                          <a:effectLst/>
                          <a:latin typeface="Verdana"/>
                          <a:ea typeface="Verdana"/>
                          <a:cs typeface="Arial"/>
                        </a:rPr>
                        <a:t>1</a:t>
                      </a: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endParaRPr lang="lv-LV" sz="1000" b="0" i="0" u="none" strike="noStrike">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endParaRPr lang="lv-LV" sz="1000" b="0" i="0" u="none" strike="noStrike">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b="1" u="none" strike="noStrike" dirty="0">
                          <a:effectLst/>
                          <a:latin typeface="Verdana"/>
                          <a:ea typeface="Verdana"/>
                          <a:cs typeface="Arial"/>
                        </a:rPr>
                        <a:t>1</a:t>
                      </a:r>
                      <a:endParaRPr lang="lv-LV" sz="1000" b="1"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endParaRPr lang="lv-LV" sz="1000" b="0" i="0" u="none" strike="noStrike">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endParaRPr lang="lv-LV" sz="1000" b="0" i="0" u="none" strike="noStrike">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buNone/>
                      </a:pP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buNone/>
                      </a:pP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buNone/>
                      </a:pP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extLst>
                  <a:ext uri="{0D108BD9-81ED-4DB2-BD59-A6C34878D82A}">
                    <a16:rowId xmlns:a16="http://schemas.microsoft.com/office/drawing/2014/main" val="3883017894"/>
                  </a:ext>
                </a:extLst>
              </a:tr>
              <a:tr h="160927">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b="1" u="none" strike="noStrike" dirty="0">
                          <a:effectLst/>
                          <a:latin typeface="Verdana"/>
                          <a:ea typeface="Verdana"/>
                          <a:cs typeface="Arial"/>
                        </a:rPr>
                        <a:t>    Neprecizēta hlamīdiju infekcija;       </a:t>
                      </a:r>
                      <a:endParaRPr lang="lv-LV" sz="1000" b="1"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endParaRPr lang="lv-LV" sz="1000" b="0" i="0" u="none" strike="noStrike">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endParaRPr lang="lv-LV" sz="1000" b="0" i="0" u="none" strike="noStrike">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u="none" strike="noStrike" dirty="0">
                          <a:effectLst/>
                          <a:latin typeface="Verdana"/>
                          <a:ea typeface="Verdana"/>
                          <a:cs typeface="Arial"/>
                        </a:rPr>
                        <a:t>1</a:t>
                      </a: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endParaRPr lang="lv-LV" sz="1000" b="0" i="0" u="none" strike="noStrike">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b="1" u="none" strike="noStrike" dirty="0">
                          <a:effectLst/>
                          <a:latin typeface="Verdana"/>
                          <a:ea typeface="Verdana"/>
                          <a:cs typeface="Arial"/>
                        </a:rPr>
                        <a:t>1</a:t>
                      </a:r>
                      <a:endParaRPr lang="lv-LV" sz="1000" b="1"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endParaRPr lang="lv-LV" sz="1000" b="0" i="0" u="none" strike="noStrike">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endParaRPr lang="lv-LV" sz="1000" b="0" i="0" u="none" strike="noStrike">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buNone/>
                      </a:pP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buNone/>
                      </a:pP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buNone/>
                      </a:pP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extLst>
                  <a:ext uri="{0D108BD9-81ED-4DB2-BD59-A6C34878D82A}">
                    <a16:rowId xmlns:a16="http://schemas.microsoft.com/office/drawing/2014/main" val="746590876"/>
                  </a:ext>
                </a:extLst>
              </a:tr>
              <a:tr h="160927">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b="1" u="none" strike="noStrike" dirty="0">
                          <a:effectLst/>
                          <a:latin typeface="Verdana"/>
                          <a:ea typeface="Verdana"/>
                          <a:cs typeface="Arial"/>
                        </a:rPr>
                        <a:t>    Ērču encefalīts;       </a:t>
                      </a:r>
                      <a:endParaRPr lang="lv-LV" sz="1000" b="1"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endParaRPr lang="lv-LV" sz="1000" b="0" i="0" u="none" strike="noStrike">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u="none" strike="noStrike" dirty="0">
                          <a:effectLst/>
                          <a:latin typeface="Verdana"/>
                          <a:ea typeface="Verdana"/>
                          <a:cs typeface="Arial"/>
                        </a:rPr>
                        <a:t>1</a:t>
                      </a: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u="none" strike="noStrike" dirty="0">
                          <a:effectLst/>
                          <a:latin typeface="Verdana"/>
                          <a:ea typeface="Verdana"/>
                          <a:cs typeface="Arial"/>
                        </a:rPr>
                        <a:t>1</a:t>
                      </a: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endParaRPr lang="lv-LV" sz="1000" b="0" i="0" u="none" strike="noStrike">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b="1" u="none" strike="noStrike" dirty="0">
                          <a:effectLst/>
                          <a:latin typeface="Verdana"/>
                          <a:ea typeface="Verdana"/>
                          <a:cs typeface="Arial"/>
                        </a:rPr>
                        <a:t>2</a:t>
                      </a:r>
                      <a:endParaRPr lang="lv-LV" sz="1000" b="1"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endParaRPr lang="lv-LV" sz="1000" b="0" i="0" u="none" strike="noStrike">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endParaRPr lang="lv-LV" sz="1000" b="0" i="0" u="none" strike="noStrike">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buNone/>
                      </a:pP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buNone/>
                      </a:pP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buNone/>
                      </a:pP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extLst>
                  <a:ext uri="{0D108BD9-81ED-4DB2-BD59-A6C34878D82A}">
                    <a16:rowId xmlns:a16="http://schemas.microsoft.com/office/drawing/2014/main" val="3633135873"/>
                  </a:ext>
                </a:extLst>
              </a:tr>
              <a:tr h="160927">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b="1" u="none" strike="noStrike" dirty="0">
                          <a:effectLst/>
                          <a:latin typeface="Verdana"/>
                          <a:ea typeface="Verdana"/>
                          <a:cs typeface="Arial"/>
                        </a:rPr>
                        <a:t>  </a:t>
                      </a:r>
                      <a:r>
                        <a:rPr lang="lv-LV" sz="1000" b="1" u="none" strike="noStrike" dirty="0">
                          <a:solidFill>
                            <a:srgbClr val="FF0000"/>
                          </a:solidFill>
                          <a:effectLst/>
                          <a:latin typeface="Verdana"/>
                          <a:ea typeface="Verdana"/>
                          <a:cs typeface="Arial"/>
                        </a:rPr>
                        <a:t> </a:t>
                      </a:r>
                      <a:r>
                        <a:rPr lang="lv-LV" sz="1000" b="1" u="none" strike="noStrike" dirty="0">
                          <a:solidFill>
                            <a:schemeClr val="tx1"/>
                          </a:solidFill>
                          <a:effectLst/>
                          <a:latin typeface="Verdana"/>
                          <a:ea typeface="Verdana"/>
                          <a:cs typeface="Arial"/>
                        </a:rPr>
                        <a:t> Vējbakas;    </a:t>
                      </a:r>
                      <a:r>
                        <a:rPr lang="lv-LV" sz="1000" b="1" u="none" strike="noStrike" dirty="0">
                          <a:effectLst/>
                          <a:latin typeface="Verdana"/>
                          <a:ea typeface="Verdana"/>
                          <a:cs typeface="Arial"/>
                        </a:rPr>
                        <a:t>   </a:t>
                      </a:r>
                      <a:endParaRPr lang="lv-LV" sz="1000" b="1"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u="none" strike="noStrike" dirty="0">
                          <a:effectLst/>
                          <a:latin typeface="Verdana"/>
                          <a:ea typeface="Verdana"/>
                          <a:cs typeface="Arial"/>
                        </a:rPr>
                        <a:t>1</a:t>
                      </a: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endParaRPr lang="lv-LV" sz="1000" b="0" i="0" u="none" strike="noStrike">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endParaRPr lang="lv-LV" sz="1000" b="0" i="0" u="none" strike="noStrike">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endParaRPr lang="lv-LV" sz="1000" b="0" i="0" u="none" strike="noStrike">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b="1" u="none" strike="noStrike" dirty="0">
                          <a:effectLst/>
                          <a:latin typeface="Verdana"/>
                          <a:ea typeface="Verdana"/>
                          <a:cs typeface="Arial"/>
                        </a:rPr>
                        <a:t>1</a:t>
                      </a:r>
                      <a:endParaRPr lang="lv-LV" sz="1000" b="1"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endParaRPr lang="lv-LV" sz="1000" b="0" i="0" u="none" strike="noStrike">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endParaRPr lang="lv-LV" sz="1000" b="0" i="0" u="none" strike="noStrike">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buNone/>
                      </a:pP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buNone/>
                      </a:pP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buNone/>
                      </a:pP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extLst>
                  <a:ext uri="{0D108BD9-81ED-4DB2-BD59-A6C34878D82A}">
                    <a16:rowId xmlns:a16="http://schemas.microsoft.com/office/drawing/2014/main" val="2218223317"/>
                  </a:ext>
                </a:extLst>
              </a:tr>
              <a:tr h="160927">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b="1" u="none" strike="noStrike" dirty="0">
                          <a:effectLst/>
                          <a:latin typeface="Verdana"/>
                          <a:ea typeface="Verdana"/>
                          <a:cs typeface="Arial"/>
                        </a:rPr>
                        <a:t>    </a:t>
                      </a:r>
                      <a:r>
                        <a:rPr lang="lv-LV" sz="1000" b="1" u="none" strike="noStrike" dirty="0" err="1">
                          <a:effectLst/>
                          <a:latin typeface="Verdana"/>
                          <a:ea typeface="Verdana"/>
                          <a:cs typeface="Arial"/>
                        </a:rPr>
                        <a:t>Rotavīrusu</a:t>
                      </a:r>
                      <a:r>
                        <a:rPr lang="lv-LV" sz="1000" b="1" u="none" strike="noStrike" dirty="0">
                          <a:effectLst/>
                          <a:latin typeface="Verdana"/>
                          <a:ea typeface="Verdana"/>
                          <a:cs typeface="Arial"/>
                        </a:rPr>
                        <a:t> enterīts;       </a:t>
                      </a:r>
                      <a:endParaRPr lang="lv-LV" sz="1000" b="1"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u="none" strike="noStrike" dirty="0">
                          <a:effectLst/>
                          <a:latin typeface="Verdana"/>
                          <a:ea typeface="Verdana"/>
                          <a:cs typeface="Arial"/>
                        </a:rPr>
                        <a:t>1</a:t>
                      </a: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endParaRPr lang="lv-LV" sz="1000" b="0" i="0" u="none" strike="noStrike">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u="none" strike="noStrike" dirty="0">
                          <a:effectLst/>
                          <a:latin typeface="Verdana"/>
                          <a:ea typeface="Verdana"/>
                          <a:cs typeface="Arial"/>
                        </a:rPr>
                        <a:t>1</a:t>
                      </a: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endParaRPr lang="lv-LV" sz="1000" b="0" i="0" u="none" strike="noStrike">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b="1" u="none" strike="noStrike" dirty="0">
                          <a:effectLst/>
                          <a:latin typeface="Verdana"/>
                          <a:ea typeface="Verdana"/>
                          <a:cs typeface="Arial"/>
                        </a:rPr>
                        <a:t>2</a:t>
                      </a:r>
                      <a:endParaRPr lang="lv-LV" sz="1000" b="1"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endParaRPr lang="lv-LV" sz="1000" b="0" i="0" u="none" strike="noStrike">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endParaRPr lang="lv-LV" sz="1000" b="0" i="0" u="none" strike="noStrike">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buNone/>
                      </a:pP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buNone/>
                      </a:pP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buNone/>
                      </a:pP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extLst>
                  <a:ext uri="{0D108BD9-81ED-4DB2-BD59-A6C34878D82A}">
                    <a16:rowId xmlns:a16="http://schemas.microsoft.com/office/drawing/2014/main" val="3380519016"/>
                  </a:ext>
                </a:extLst>
              </a:tr>
              <a:tr h="160927">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b="1" u="none" strike="noStrike" dirty="0">
                          <a:effectLst/>
                          <a:latin typeface="Verdana"/>
                          <a:ea typeface="Verdana"/>
                          <a:cs typeface="Arial"/>
                        </a:rPr>
                        <a:t>    </a:t>
                      </a:r>
                      <a:r>
                        <a:rPr lang="lv-LV" sz="1000" b="1" u="none" strike="noStrike" dirty="0" err="1">
                          <a:effectLst/>
                          <a:latin typeface="Verdana"/>
                          <a:ea typeface="Verdana"/>
                          <a:cs typeface="Arial"/>
                        </a:rPr>
                        <a:t>Adenovīrusu</a:t>
                      </a:r>
                      <a:r>
                        <a:rPr lang="lv-LV" sz="1000" b="1" u="none" strike="noStrike" dirty="0">
                          <a:effectLst/>
                          <a:latin typeface="Verdana"/>
                          <a:ea typeface="Verdana"/>
                          <a:cs typeface="Arial"/>
                        </a:rPr>
                        <a:t> enterīts;       </a:t>
                      </a:r>
                      <a:endParaRPr lang="lv-LV" sz="1000" b="1"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u="none" strike="noStrike" dirty="0">
                          <a:effectLst/>
                          <a:latin typeface="Verdana"/>
                          <a:ea typeface="Verdana"/>
                          <a:cs typeface="Arial"/>
                        </a:rPr>
                        <a:t>2</a:t>
                      </a: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endParaRPr lang="lv-LV" sz="1000" b="0" i="0" u="none" strike="noStrike">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endParaRPr lang="lv-LV" sz="1000" b="0" i="0" u="none" strike="noStrike">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u="none" strike="noStrike" dirty="0">
                          <a:effectLst/>
                          <a:latin typeface="Verdana"/>
                          <a:ea typeface="Verdana"/>
                          <a:cs typeface="Arial"/>
                        </a:rPr>
                        <a:t>1</a:t>
                      </a: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b="1" u="none" strike="noStrike" dirty="0">
                          <a:effectLst/>
                          <a:latin typeface="Verdana"/>
                          <a:ea typeface="Verdana"/>
                          <a:cs typeface="Arial"/>
                        </a:rPr>
                        <a:t>3</a:t>
                      </a:r>
                      <a:endParaRPr lang="lv-LV" sz="1000" b="1"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endParaRPr lang="lv-LV" sz="1000" b="0" i="0" u="none" strike="noStrike">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endParaRPr lang="lv-LV" sz="1000" b="0" i="0" u="none" strike="noStrike">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buNone/>
                      </a:pP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buNone/>
                      </a:pP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buNone/>
                      </a:pP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extLst>
                  <a:ext uri="{0D108BD9-81ED-4DB2-BD59-A6C34878D82A}">
                    <a16:rowId xmlns:a16="http://schemas.microsoft.com/office/drawing/2014/main" val="1319448591"/>
                  </a:ext>
                </a:extLst>
              </a:tr>
              <a:tr h="314191">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b="1" u="none" strike="noStrike" dirty="0">
                          <a:effectLst/>
                          <a:latin typeface="Verdana"/>
                          <a:ea typeface="Verdana"/>
                          <a:cs typeface="Arial"/>
                        </a:rPr>
                        <a:t>    Hronisks B </a:t>
                      </a:r>
                      <a:r>
                        <a:rPr lang="lv-LV" sz="1000" b="1" u="none" strike="noStrike" err="1">
                          <a:effectLst/>
                          <a:latin typeface="Verdana"/>
                          <a:ea typeface="Verdana"/>
                          <a:cs typeface="Arial"/>
                        </a:rPr>
                        <a:t>vīrushepatīts</a:t>
                      </a:r>
                      <a:r>
                        <a:rPr lang="lv-LV" sz="1000" b="1" u="none" strike="noStrike" dirty="0">
                          <a:effectLst/>
                          <a:latin typeface="Verdana"/>
                          <a:ea typeface="Verdana"/>
                          <a:cs typeface="Arial"/>
                        </a:rPr>
                        <a:t> bez delta vīrusa;       </a:t>
                      </a:r>
                      <a:endParaRPr lang="lv-LV" sz="1000" b="1"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endParaRPr lang="lv-LV" sz="1000" b="0" i="0" u="none" strike="noStrike">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u="none" strike="noStrike" dirty="0">
                          <a:effectLst/>
                          <a:latin typeface="Verdana"/>
                          <a:ea typeface="Verdana"/>
                          <a:cs typeface="Arial"/>
                        </a:rPr>
                        <a:t>1</a:t>
                      </a: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endParaRPr lang="lv-LV" sz="1000" b="0" i="0" u="none" strike="noStrike">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u="none" strike="noStrike" dirty="0">
                          <a:effectLst/>
                          <a:latin typeface="Verdana"/>
                          <a:ea typeface="Verdana"/>
                          <a:cs typeface="Arial"/>
                        </a:rPr>
                        <a:t>2</a:t>
                      </a: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b="1" u="none" strike="noStrike" dirty="0">
                          <a:effectLst/>
                          <a:latin typeface="Verdana"/>
                          <a:ea typeface="Verdana"/>
                          <a:cs typeface="Arial"/>
                        </a:rPr>
                        <a:t>3</a:t>
                      </a:r>
                      <a:endParaRPr lang="lv-LV" sz="1000" b="1"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endParaRPr lang="lv-LV" sz="1000" b="0" i="0" u="none" strike="noStrike">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endParaRPr lang="lv-LV" sz="1000" b="0" i="0" u="none" strike="noStrike">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buNone/>
                      </a:pP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buNone/>
                      </a:pPr>
                      <a:r>
                        <a:rPr lang="lv-LV" sz="1000" b="0" i="0" u="none" strike="noStrike" dirty="0">
                          <a:effectLst/>
                          <a:latin typeface="Verdana"/>
                          <a:ea typeface="Verdana"/>
                          <a:cs typeface="Arial"/>
                        </a:rPr>
                        <a:t>1</a:t>
                      </a: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buNone/>
                      </a:pPr>
                      <a:r>
                        <a:rPr lang="lv-LV" sz="1000" b="1" i="0" u="none" strike="noStrike" dirty="0">
                          <a:effectLst/>
                          <a:latin typeface="Verdana"/>
                          <a:ea typeface="Verdana"/>
                          <a:cs typeface="Arial"/>
                        </a:rPr>
                        <a:t>1</a:t>
                      </a: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extLst>
                  <a:ext uri="{0D108BD9-81ED-4DB2-BD59-A6C34878D82A}">
                    <a16:rowId xmlns:a16="http://schemas.microsoft.com/office/drawing/2014/main" val="278569935"/>
                  </a:ext>
                </a:extLst>
              </a:tr>
              <a:tr h="314191">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b="1" u="none" strike="noStrike" dirty="0">
                          <a:effectLst/>
                          <a:latin typeface="Verdana"/>
                          <a:ea typeface="Verdana"/>
                          <a:cs typeface="Arial"/>
                        </a:rPr>
                        <a:t>    Akūta </a:t>
                      </a:r>
                      <a:r>
                        <a:rPr lang="lv-LV" sz="1000" b="1" u="none" strike="noStrike" err="1">
                          <a:effectLst/>
                          <a:latin typeface="Verdana"/>
                          <a:ea typeface="Verdana"/>
                          <a:cs typeface="Arial"/>
                        </a:rPr>
                        <a:t>gastroenteropātija</a:t>
                      </a:r>
                      <a:r>
                        <a:rPr lang="lv-LV" sz="1000" b="1" u="none" strike="noStrike" dirty="0">
                          <a:effectLst/>
                          <a:latin typeface="Verdana"/>
                          <a:ea typeface="Verdana"/>
                          <a:cs typeface="Arial"/>
                        </a:rPr>
                        <a:t>, ko ierosina </a:t>
                      </a:r>
                      <a:r>
                        <a:rPr lang="lv-LV" sz="1000" b="1" u="none" strike="noStrike" err="1">
                          <a:effectLst/>
                          <a:latin typeface="Verdana"/>
                          <a:ea typeface="Verdana"/>
                          <a:cs typeface="Arial"/>
                        </a:rPr>
                        <a:t>Norvalkas</a:t>
                      </a:r>
                      <a:r>
                        <a:rPr lang="lv-LV" sz="1000" b="1" u="none" strike="noStrike" dirty="0">
                          <a:effectLst/>
                          <a:latin typeface="Verdana"/>
                          <a:ea typeface="Verdana"/>
                          <a:cs typeface="Arial"/>
                        </a:rPr>
                        <a:t> vīruss;       </a:t>
                      </a:r>
                      <a:endParaRPr lang="lv-LV" sz="1000" b="1"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u="none" strike="noStrike" dirty="0">
                          <a:effectLst/>
                          <a:latin typeface="Verdana"/>
                          <a:ea typeface="Verdana"/>
                          <a:cs typeface="Arial"/>
                        </a:rPr>
                        <a:t>2</a:t>
                      </a: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u="none" strike="noStrike" dirty="0">
                          <a:effectLst/>
                          <a:latin typeface="Verdana"/>
                          <a:ea typeface="Verdana"/>
                          <a:cs typeface="Arial"/>
                        </a:rPr>
                        <a:t>1</a:t>
                      </a: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u="none" strike="noStrike" dirty="0">
                          <a:effectLst/>
                          <a:latin typeface="Verdana"/>
                          <a:ea typeface="Verdana"/>
                          <a:cs typeface="Arial"/>
                        </a:rPr>
                        <a:t>1</a:t>
                      </a: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endParaRPr lang="lv-LV" sz="1000" b="0" i="0" u="none" strike="noStrike">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b="1" u="none" strike="noStrike" dirty="0">
                          <a:effectLst/>
                          <a:latin typeface="Verdana"/>
                          <a:ea typeface="Verdana"/>
                          <a:cs typeface="Arial"/>
                        </a:rPr>
                        <a:t>4</a:t>
                      </a:r>
                      <a:endParaRPr lang="lv-LV" sz="1000" b="1"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endParaRPr lang="lv-LV" sz="1000" b="0" i="0" u="none" strike="noStrike">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endParaRPr lang="lv-LV" sz="1000" b="0" i="0" u="none" strike="noStrike">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buNone/>
                      </a:pP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buNone/>
                      </a:pPr>
                      <a:r>
                        <a:rPr lang="lv-LV" sz="1000" b="0" i="0" u="none" strike="noStrike" dirty="0">
                          <a:effectLst/>
                          <a:latin typeface="Verdana"/>
                          <a:ea typeface="Verdana"/>
                          <a:cs typeface="Arial"/>
                        </a:rPr>
                        <a:t>2</a:t>
                      </a: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buNone/>
                      </a:pPr>
                      <a:r>
                        <a:rPr lang="lv-LV" sz="1000" b="1" i="0" u="none" strike="noStrike" dirty="0">
                          <a:effectLst/>
                          <a:latin typeface="Verdana"/>
                          <a:ea typeface="Verdana"/>
                          <a:cs typeface="Arial"/>
                        </a:rPr>
                        <a:t>2</a:t>
                      </a: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extLst>
                  <a:ext uri="{0D108BD9-81ED-4DB2-BD59-A6C34878D82A}">
                    <a16:rowId xmlns:a16="http://schemas.microsoft.com/office/drawing/2014/main" val="2998107407"/>
                  </a:ext>
                </a:extLst>
              </a:tr>
              <a:tr h="314191">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b="1" u="none" strike="noStrike" dirty="0">
                          <a:effectLst/>
                          <a:latin typeface="Verdana"/>
                          <a:ea typeface="Verdana"/>
                          <a:cs typeface="Arial"/>
                        </a:rPr>
                        <a:t>    </a:t>
                      </a:r>
                      <a:r>
                        <a:rPr lang="lv-LV" sz="1000" b="1" u="none" strike="noStrike" err="1">
                          <a:effectLst/>
                          <a:latin typeface="Verdana"/>
                          <a:ea typeface="Verdana"/>
                          <a:cs typeface="Arial"/>
                        </a:rPr>
                        <a:t>Escherichia</a:t>
                      </a:r>
                      <a:r>
                        <a:rPr lang="lv-LV" sz="1000" b="1" u="none" strike="noStrike" dirty="0">
                          <a:effectLst/>
                          <a:latin typeface="Verdana"/>
                          <a:ea typeface="Verdana"/>
                          <a:cs typeface="Arial"/>
                        </a:rPr>
                        <a:t> </a:t>
                      </a:r>
                      <a:r>
                        <a:rPr lang="lv-LV" sz="1000" b="1" u="none" strike="noStrike" err="1">
                          <a:effectLst/>
                          <a:latin typeface="Verdana"/>
                          <a:ea typeface="Verdana"/>
                          <a:cs typeface="Arial"/>
                        </a:rPr>
                        <a:t>coli</a:t>
                      </a:r>
                      <a:r>
                        <a:rPr lang="lv-LV" sz="1000" b="1" u="none" strike="noStrike" dirty="0">
                          <a:effectLst/>
                          <a:latin typeface="Verdana"/>
                          <a:ea typeface="Verdana"/>
                          <a:cs typeface="Arial"/>
                        </a:rPr>
                        <a:t> [</a:t>
                      </a:r>
                      <a:r>
                        <a:rPr lang="lv-LV" sz="1000" b="1" u="none" strike="noStrike" err="1">
                          <a:effectLst/>
                          <a:latin typeface="Verdana"/>
                          <a:ea typeface="Verdana"/>
                          <a:cs typeface="Arial"/>
                        </a:rPr>
                        <a:t>E.coli</a:t>
                      </a:r>
                      <a:r>
                        <a:rPr lang="lv-LV" sz="1000" b="1" u="none" strike="noStrike" dirty="0">
                          <a:effectLst/>
                          <a:latin typeface="Verdana"/>
                          <a:ea typeface="Verdana"/>
                          <a:cs typeface="Arial"/>
                        </a:rPr>
                        <a:t>] kā citās nodaļās klasificētu slimību ierosinātājs;       </a:t>
                      </a:r>
                      <a:endParaRPr lang="lv-LV" sz="1000" b="1"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u="none" strike="noStrike" dirty="0">
                          <a:effectLst/>
                          <a:latin typeface="Verdana"/>
                          <a:ea typeface="Verdana"/>
                          <a:cs typeface="Arial"/>
                        </a:rPr>
                        <a:t>1</a:t>
                      </a: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endParaRPr lang="lv-LV" sz="1000" b="0" i="0" u="none" strike="noStrike">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u="none" strike="noStrike" dirty="0">
                          <a:effectLst/>
                          <a:latin typeface="Verdana"/>
                          <a:ea typeface="Verdana"/>
                          <a:cs typeface="Arial"/>
                        </a:rPr>
                        <a:t>1</a:t>
                      </a: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u="none" strike="noStrike" dirty="0">
                          <a:effectLst/>
                          <a:latin typeface="Verdana"/>
                          <a:ea typeface="Verdana"/>
                          <a:cs typeface="Arial"/>
                        </a:rPr>
                        <a:t>2</a:t>
                      </a: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b="1" u="none" strike="noStrike" dirty="0">
                          <a:effectLst/>
                          <a:latin typeface="Verdana"/>
                          <a:ea typeface="Verdana"/>
                          <a:cs typeface="Arial"/>
                        </a:rPr>
                        <a:t>4</a:t>
                      </a:r>
                      <a:endParaRPr lang="lv-LV" sz="1000" b="1"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endParaRPr lang="lv-LV" sz="1000" b="0" i="0" u="none" strike="noStrike">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endParaRPr lang="lv-LV" sz="1000" b="0" i="0" u="none" strike="noStrike">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buNone/>
                      </a:pP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buNone/>
                      </a:pP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buNone/>
                      </a:pPr>
                      <a:endParaRPr lang="lv-LV" sz="1000" b="1"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extLst>
                  <a:ext uri="{0D108BD9-81ED-4DB2-BD59-A6C34878D82A}">
                    <a16:rowId xmlns:a16="http://schemas.microsoft.com/office/drawing/2014/main" val="2333748438"/>
                  </a:ext>
                </a:extLst>
              </a:tr>
              <a:tr h="160927">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b="1" u="none" strike="noStrike" dirty="0">
                          <a:effectLst/>
                          <a:latin typeface="Verdana"/>
                          <a:ea typeface="Verdana"/>
                          <a:cs typeface="Arial"/>
                        </a:rPr>
                        <a:t>    Hronisks C </a:t>
                      </a:r>
                      <a:r>
                        <a:rPr lang="lv-LV" sz="1000" b="1" u="none" strike="noStrike" dirty="0" err="1">
                          <a:effectLst/>
                          <a:latin typeface="Verdana"/>
                          <a:ea typeface="Verdana"/>
                          <a:cs typeface="Arial"/>
                        </a:rPr>
                        <a:t>vīrushepatīts</a:t>
                      </a:r>
                      <a:r>
                        <a:rPr lang="lv-LV" sz="1000" b="1" u="none" strike="noStrike" dirty="0">
                          <a:effectLst/>
                          <a:latin typeface="Verdana"/>
                          <a:ea typeface="Verdana"/>
                          <a:cs typeface="Arial"/>
                        </a:rPr>
                        <a:t>;       </a:t>
                      </a:r>
                      <a:endParaRPr lang="lv-LV" sz="1000" b="1"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u="none" strike="noStrike" dirty="0">
                          <a:effectLst/>
                          <a:latin typeface="Verdana"/>
                          <a:ea typeface="Verdana"/>
                          <a:cs typeface="Arial"/>
                        </a:rPr>
                        <a:t>2</a:t>
                      </a: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u="none" strike="noStrike" dirty="0">
                          <a:effectLst/>
                          <a:latin typeface="Verdana"/>
                          <a:ea typeface="Verdana"/>
                          <a:cs typeface="Arial"/>
                        </a:rPr>
                        <a:t>2</a:t>
                      </a: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u="none" strike="noStrike" dirty="0">
                          <a:effectLst/>
                          <a:latin typeface="Verdana"/>
                          <a:ea typeface="Verdana"/>
                          <a:cs typeface="Arial"/>
                        </a:rPr>
                        <a:t>1</a:t>
                      </a: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u="none" strike="noStrike" dirty="0">
                          <a:effectLst/>
                          <a:latin typeface="Verdana"/>
                          <a:ea typeface="Verdana"/>
                          <a:cs typeface="Arial"/>
                        </a:rPr>
                        <a:t>1</a:t>
                      </a: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b="1" u="none" strike="noStrike" dirty="0">
                          <a:effectLst/>
                          <a:latin typeface="Verdana"/>
                          <a:ea typeface="Verdana"/>
                          <a:cs typeface="Arial"/>
                        </a:rPr>
                        <a:t>6</a:t>
                      </a:r>
                      <a:endParaRPr lang="lv-LV" sz="1000" b="1"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u="none" strike="noStrike" dirty="0">
                          <a:effectLst/>
                          <a:latin typeface="Verdana"/>
                          <a:ea typeface="Verdana"/>
                          <a:cs typeface="Arial"/>
                        </a:rPr>
                        <a:t>1</a:t>
                      </a: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b="0" i="0" u="none" strike="noStrike" dirty="0">
                          <a:effectLst/>
                          <a:latin typeface="Verdana"/>
                          <a:ea typeface="Verdana"/>
                          <a:cs typeface="Arial"/>
                        </a:rPr>
                        <a:t>1</a:t>
                      </a:r>
                      <a:endParaRPr lang="lv-LV" sz="1000" b="0"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buNone/>
                      </a:pP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buNone/>
                      </a:pP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buNone/>
                      </a:pPr>
                      <a:r>
                        <a:rPr lang="lv-LV" sz="1000" b="1" i="0" u="none" strike="noStrike" dirty="0">
                          <a:effectLst/>
                          <a:latin typeface="Verdana"/>
                          <a:ea typeface="Verdana"/>
                          <a:cs typeface="Arial"/>
                        </a:rPr>
                        <a:t>2</a:t>
                      </a: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extLst>
                  <a:ext uri="{0D108BD9-81ED-4DB2-BD59-A6C34878D82A}">
                    <a16:rowId xmlns:a16="http://schemas.microsoft.com/office/drawing/2014/main" val="4154549235"/>
                  </a:ext>
                </a:extLst>
              </a:tr>
              <a:tr h="314191">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b="1" u="none" strike="noStrike" dirty="0">
                          <a:effectLst/>
                          <a:latin typeface="Verdana"/>
                          <a:ea typeface="Verdana"/>
                          <a:cs typeface="Arial"/>
                        </a:rPr>
                        <a:t>    Citi precizēti bakteriāli ierosinātāji kā citās nodaļās klasificētu slimību cēloņi;       </a:t>
                      </a:r>
                      <a:endParaRPr lang="lv-LV" sz="1000" b="1"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u="none" strike="noStrike" dirty="0">
                          <a:effectLst/>
                          <a:latin typeface="Verdana"/>
                          <a:ea typeface="Verdana"/>
                          <a:cs typeface="Arial"/>
                        </a:rPr>
                        <a:t>1</a:t>
                      </a: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u="none" strike="noStrike" dirty="0">
                          <a:effectLst/>
                          <a:latin typeface="Verdana"/>
                          <a:ea typeface="Verdana"/>
                          <a:cs typeface="Arial"/>
                        </a:rPr>
                        <a:t>3</a:t>
                      </a: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u="none" strike="noStrike" dirty="0">
                          <a:effectLst/>
                          <a:latin typeface="Verdana"/>
                          <a:ea typeface="Verdana"/>
                          <a:cs typeface="Arial"/>
                        </a:rPr>
                        <a:t>1</a:t>
                      </a: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u="none" strike="noStrike" dirty="0">
                          <a:effectLst/>
                          <a:latin typeface="Verdana"/>
                          <a:ea typeface="Verdana"/>
                          <a:cs typeface="Arial"/>
                        </a:rPr>
                        <a:t>1</a:t>
                      </a: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b="1" u="none" strike="noStrike" dirty="0">
                          <a:effectLst/>
                          <a:latin typeface="Verdana"/>
                          <a:ea typeface="Verdana"/>
                          <a:cs typeface="Arial"/>
                        </a:rPr>
                        <a:t>6</a:t>
                      </a:r>
                      <a:endParaRPr lang="lv-LV" sz="1000" b="1"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b="0" i="0" u="none" strike="noStrike" dirty="0">
                          <a:effectLst/>
                          <a:latin typeface="Verdana"/>
                          <a:ea typeface="Verdana"/>
                          <a:cs typeface="Arial"/>
                        </a:rPr>
                        <a:t>1</a:t>
                      </a: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endParaRPr lang="lv-LV" sz="1000" b="0" i="0" u="none" strike="noStrike">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buNone/>
                      </a:pPr>
                      <a:r>
                        <a:rPr lang="lv-LV" sz="1000" b="0" i="0" u="none" strike="noStrike" dirty="0">
                          <a:effectLst/>
                          <a:latin typeface="Verdana"/>
                          <a:ea typeface="Verdana"/>
                          <a:cs typeface="Arial"/>
                        </a:rPr>
                        <a:t>5</a:t>
                      </a: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buNone/>
                      </a:pPr>
                      <a:r>
                        <a:rPr lang="lv-LV" sz="1000" b="0" i="0" u="none" strike="noStrike" dirty="0">
                          <a:effectLst/>
                          <a:latin typeface="Verdana"/>
                          <a:ea typeface="Verdana"/>
                          <a:cs typeface="Arial"/>
                        </a:rPr>
                        <a:t>1</a:t>
                      </a: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buNone/>
                      </a:pPr>
                      <a:r>
                        <a:rPr lang="lv-LV" sz="1000" b="1" i="0" u="none" strike="noStrike" dirty="0">
                          <a:effectLst/>
                          <a:latin typeface="Verdana"/>
                          <a:ea typeface="Verdana"/>
                          <a:cs typeface="Arial"/>
                        </a:rPr>
                        <a:t>7</a:t>
                      </a: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extLst>
                  <a:ext uri="{0D108BD9-81ED-4DB2-BD59-A6C34878D82A}">
                    <a16:rowId xmlns:a16="http://schemas.microsoft.com/office/drawing/2014/main" val="1340605565"/>
                  </a:ext>
                </a:extLst>
              </a:tr>
              <a:tr h="314191">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b="1" u="none" strike="noStrike" dirty="0">
                          <a:effectLst/>
                          <a:latin typeface="Verdana"/>
                          <a:ea typeface="Verdana"/>
                          <a:cs typeface="Arial"/>
                        </a:rPr>
                        <a:t>    Neprecizētas cilmes gastroenterīts un kolīts;       </a:t>
                      </a:r>
                      <a:endParaRPr lang="lv-LV" sz="1000" b="1"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endParaRPr lang="lv-LV" sz="1000" b="0" i="0" u="none" strike="noStrike">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endParaRPr lang="lv-LV" sz="1000" b="0" i="0" u="none" strike="noStrike">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endParaRPr lang="lv-LV" sz="1000" b="0" i="0" u="none" strike="noStrike">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u="none" strike="noStrike" dirty="0">
                          <a:effectLst/>
                          <a:latin typeface="Verdana"/>
                          <a:ea typeface="Verdana"/>
                          <a:cs typeface="Arial"/>
                        </a:rPr>
                        <a:t>8</a:t>
                      </a: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b="1" u="none" strike="noStrike" dirty="0">
                          <a:effectLst/>
                          <a:latin typeface="Verdana"/>
                          <a:ea typeface="Verdana"/>
                          <a:cs typeface="Arial"/>
                        </a:rPr>
                        <a:t>8</a:t>
                      </a:r>
                      <a:endParaRPr lang="lv-LV" sz="1000" b="1"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endParaRPr lang="lv-LV" sz="1000" b="0" i="0" u="none" strike="noStrike">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endParaRPr lang="lv-LV" sz="1000" b="0" i="0" u="none" strike="noStrike">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buNone/>
                      </a:pP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buNone/>
                      </a:pP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buNone/>
                      </a:pPr>
                      <a:endParaRPr lang="lv-LV" sz="1000" b="1"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extLst>
                  <a:ext uri="{0D108BD9-81ED-4DB2-BD59-A6C34878D82A}">
                    <a16:rowId xmlns:a16="http://schemas.microsoft.com/office/drawing/2014/main" val="3676424302"/>
                  </a:ext>
                </a:extLst>
              </a:tr>
              <a:tr h="467456">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b="1" u="none" strike="noStrike" dirty="0">
                          <a:effectLst/>
                          <a:latin typeface="Verdana"/>
                          <a:ea typeface="Verdana"/>
                          <a:cs typeface="Arial"/>
                        </a:rPr>
                        <a:t>    </a:t>
                      </a:r>
                      <a:r>
                        <a:rPr lang="lv-LV" sz="1000" b="1" u="none" strike="noStrike" err="1">
                          <a:effectLst/>
                          <a:latin typeface="Verdana"/>
                          <a:ea typeface="Verdana"/>
                          <a:cs typeface="Arial"/>
                        </a:rPr>
                        <a:t>Klebsiella</a:t>
                      </a:r>
                      <a:r>
                        <a:rPr lang="lv-LV" sz="1000" b="1" u="none" strike="noStrike" dirty="0">
                          <a:effectLst/>
                          <a:latin typeface="Verdana"/>
                          <a:ea typeface="Verdana"/>
                          <a:cs typeface="Arial"/>
                        </a:rPr>
                        <a:t> </a:t>
                      </a:r>
                      <a:r>
                        <a:rPr lang="lv-LV" sz="1000" b="1" u="none" strike="noStrike" err="1">
                          <a:effectLst/>
                          <a:latin typeface="Verdana"/>
                          <a:ea typeface="Verdana"/>
                          <a:cs typeface="Arial"/>
                        </a:rPr>
                        <a:t>pneumoniae</a:t>
                      </a:r>
                      <a:r>
                        <a:rPr lang="lv-LV" sz="1000" b="1" u="none" strike="noStrike" dirty="0">
                          <a:effectLst/>
                          <a:latin typeface="Verdana"/>
                          <a:ea typeface="Verdana"/>
                          <a:cs typeface="Arial"/>
                        </a:rPr>
                        <a:t> [</a:t>
                      </a:r>
                      <a:r>
                        <a:rPr lang="lv-LV" sz="1000" b="1" u="none" strike="noStrike" err="1">
                          <a:effectLst/>
                          <a:latin typeface="Verdana"/>
                          <a:ea typeface="Verdana"/>
                          <a:cs typeface="Arial"/>
                        </a:rPr>
                        <a:t>K.pneumoniae</a:t>
                      </a:r>
                      <a:r>
                        <a:rPr lang="lv-LV" sz="1000" b="1" u="none" strike="noStrike" dirty="0">
                          <a:effectLst/>
                          <a:latin typeface="Verdana"/>
                          <a:ea typeface="Verdana"/>
                          <a:cs typeface="Arial"/>
                        </a:rPr>
                        <a:t>] kā citās nodaļās klasificētu slimību ierosinātājs;       </a:t>
                      </a:r>
                      <a:endParaRPr lang="lv-LV" sz="1000" b="1"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u="none" strike="noStrike" dirty="0">
                          <a:effectLst/>
                          <a:latin typeface="Verdana"/>
                          <a:ea typeface="Verdana"/>
                          <a:cs typeface="Arial"/>
                        </a:rPr>
                        <a:t>5</a:t>
                      </a: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u="none" strike="noStrike" dirty="0">
                          <a:effectLst/>
                          <a:latin typeface="Verdana"/>
                          <a:ea typeface="Verdana"/>
                          <a:cs typeface="Arial"/>
                        </a:rPr>
                        <a:t>1</a:t>
                      </a: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u="none" strike="noStrike" dirty="0">
                          <a:effectLst/>
                          <a:latin typeface="Verdana"/>
                          <a:ea typeface="Verdana"/>
                          <a:cs typeface="Arial"/>
                        </a:rPr>
                        <a:t>1</a:t>
                      </a: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u="none" strike="noStrike" dirty="0">
                          <a:effectLst/>
                          <a:latin typeface="Verdana"/>
                          <a:ea typeface="Verdana"/>
                          <a:cs typeface="Arial"/>
                        </a:rPr>
                        <a:t>3</a:t>
                      </a: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b="1" u="none" strike="noStrike" dirty="0">
                          <a:effectLst/>
                          <a:latin typeface="Verdana"/>
                          <a:ea typeface="Verdana"/>
                          <a:cs typeface="Arial"/>
                        </a:rPr>
                        <a:t>10</a:t>
                      </a:r>
                      <a:endParaRPr lang="lv-LV" sz="1000" b="1"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u="none" strike="noStrike" dirty="0">
                          <a:effectLst/>
                          <a:latin typeface="Verdana"/>
                          <a:ea typeface="Verdana"/>
                          <a:cs typeface="Arial"/>
                        </a:rPr>
                        <a:t>2</a:t>
                      </a: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b="0" i="0" u="none" strike="noStrike" dirty="0">
                          <a:effectLst/>
                          <a:latin typeface="Verdana"/>
                          <a:ea typeface="Verdana"/>
                          <a:cs typeface="Arial"/>
                        </a:rPr>
                        <a:t>2</a:t>
                      </a:r>
                      <a:endParaRPr lang="lv-LV" sz="1000" b="0"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buNone/>
                      </a:pPr>
                      <a:r>
                        <a:rPr lang="lv-LV" sz="1000" b="0" i="0" u="none" strike="noStrike" dirty="0">
                          <a:effectLst/>
                          <a:latin typeface="Verdana"/>
                          <a:ea typeface="Verdana"/>
                          <a:cs typeface="Arial"/>
                        </a:rPr>
                        <a:t>8</a:t>
                      </a: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buNone/>
                      </a:pPr>
                      <a:r>
                        <a:rPr lang="lv-LV" sz="1000" b="0" i="0" u="none" strike="noStrike" dirty="0">
                          <a:effectLst/>
                          <a:latin typeface="Verdana"/>
                          <a:ea typeface="Verdana"/>
                          <a:cs typeface="Arial"/>
                        </a:rPr>
                        <a:t>3</a:t>
                      </a: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buNone/>
                      </a:pPr>
                      <a:r>
                        <a:rPr lang="lv-LV" sz="1000" b="1" i="0" u="none" strike="noStrike" dirty="0">
                          <a:effectLst/>
                          <a:latin typeface="Verdana"/>
                          <a:ea typeface="Verdana"/>
                          <a:cs typeface="Arial"/>
                        </a:rPr>
                        <a:t>15</a:t>
                      </a: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extLst>
                  <a:ext uri="{0D108BD9-81ED-4DB2-BD59-A6C34878D82A}">
                    <a16:rowId xmlns:a16="http://schemas.microsoft.com/office/drawing/2014/main" val="3873786278"/>
                  </a:ext>
                </a:extLst>
              </a:tr>
              <a:tr h="314191">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b="1" u="none" strike="noStrike" dirty="0">
                          <a:effectLst/>
                          <a:latin typeface="Verdana"/>
                          <a:ea typeface="Verdana"/>
                          <a:cs typeface="Arial"/>
                        </a:rPr>
                        <a:t>   </a:t>
                      </a:r>
                      <a:r>
                        <a:rPr lang="lv-LV" sz="1000" b="1" u="none" strike="noStrike" err="1">
                          <a:effectLst/>
                          <a:latin typeface="Verdana"/>
                          <a:ea typeface="Verdana"/>
                          <a:cs typeface="Arial"/>
                        </a:rPr>
                        <a:t>Bordetella</a:t>
                      </a:r>
                      <a:r>
                        <a:rPr lang="lv-LV" sz="1000" b="1" u="none" strike="noStrike" dirty="0">
                          <a:effectLst/>
                          <a:latin typeface="Verdana"/>
                          <a:ea typeface="Verdana"/>
                          <a:cs typeface="Arial"/>
                        </a:rPr>
                        <a:t> </a:t>
                      </a:r>
                      <a:r>
                        <a:rPr lang="lv-LV" sz="1000" b="1" u="none" strike="noStrike" err="1">
                          <a:effectLst/>
                          <a:latin typeface="Verdana"/>
                          <a:ea typeface="Verdana"/>
                          <a:cs typeface="Arial"/>
                        </a:rPr>
                        <a:t>pertussis</a:t>
                      </a:r>
                      <a:r>
                        <a:rPr lang="lv-LV" sz="1000" b="1" u="none" strike="noStrike" dirty="0">
                          <a:effectLst/>
                          <a:latin typeface="Verdana"/>
                          <a:ea typeface="Verdana"/>
                          <a:cs typeface="Arial"/>
                        </a:rPr>
                        <a:t> ierosināts garais klepus</a:t>
                      </a:r>
                      <a:endParaRPr lang="lv-LV" sz="1000" b="1"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endParaRPr lang="lv-LV" sz="1000" b="0" i="0" u="none" strike="noStrike">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endParaRPr lang="lv-LV" sz="1000" b="0" i="0" u="none" strike="noStrike">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endParaRPr lang="lv-LV" sz="1000" b="0" i="0" u="none" strike="noStrike">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endParaRPr lang="lv-LV" sz="1000" b="0" i="0" u="none" strike="noStrike">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b="1" u="none" strike="noStrike" dirty="0">
                          <a:effectLst/>
                          <a:latin typeface="Verdana"/>
                          <a:ea typeface="Verdana"/>
                          <a:cs typeface="Arial"/>
                        </a:rPr>
                        <a:t>0</a:t>
                      </a:r>
                      <a:endParaRPr lang="lv-LV" sz="1000" b="1"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u="none" strike="noStrike" dirty="0">
                          <a:effectLst/>
                          <a:latin typeface="Verdana"/>
                          <a:ea typeface="Verdana"/>
                          <a:cs typeface="Arial"/>
                        </a:rPr>
                        <a:t>2</a:t>
                      </a: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endParaRPr lang="lv-LV" sz="1000" b="0" i="0" u="none" strike="noStrike">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buNone/>
                      </a:pP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buNone/>
                      </a:pP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buNone/>
                      </a:pPr>
                      <a:r>
                        <a:rPr lang="lv-LV" sz="1000" b="1" i="0" u="none" strike="noStrike" dirty="0">
                          <a:effectLst/>
                          <a:latin typeface="Verdana"/>
                          <a:ea typeface="Verdana"/>
                          <a:cs typeface="Arial"/>
                        </a:rPr>
                        <a:t>2</a:t>
                      </a: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extLst>
                  <a:ext uri="{0D108BD9-81ED-4DB2-BD59-A6C34878D82A}">
                    <a16:rowId xmlns:a16="http://schemas.microsoft.com/office/drawing/2014/main" val="3880292085"/>
                  </a:ext>
                </a:extLst>
              </a:tr>
              <a:tr h="160927">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lnSpc>
                          <a:spcPct val="100000"/>
                        </a:lnSpc>
                        <a:spcBef>
                          <a:spcPts val="0"/>
                        </a:spcBef>
                        <a:spcAft>
                          <a:spcPts val="0"/>
                        </a:spcAft>
                        <a:buNone/>
                      </a:pPr>
                      <a:r>
                        <a:rPr lang="lv-LV" sz="1000" b="1" i="0" u="none" strike="noStrike" noProof="0" dirty="0">
                          <a:solidFill>
                            <a:srgbClr val="000000"/>
                          </a:solidFill>
                          <a:effectLst/>
                          <a:latin typeface="Verdana"/>
                        </a:rPr>
                        <a:t>Laimas slimība </a:t>
                      </a: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buNone/>
                      </a:pP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buNone/>
                      </a:pP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buNone/>
                      </a:pP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buNone/>
                      </a:pP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buNone/>
                      </a:pPr>
                      <a:endParaRPr lang="lv-LV" sz="1000" b="1"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buNone/>
                      </a:pPr>
                      <a:endParaRPr lang="lv-LV" sz="100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buNone/>
                      </a:pPr>
                      <a:r>
                        <a:rPr lang="lv-LV" sz="1000" b="0" i="0" u="none" strike="noStrike" dirty="0">
                          <a:effectLst/>
                          <a:latin typeface="Verdana"/>
                          <a:ea typeface="Verdana"/>
                          <a:cs typeface="Arial"/>
                        </a:rPr>
                        <a:t>1</a:t>
                      </a: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buNone/>
                      </a:pP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buNone/>
                      </a:pP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buNone/>
                      </a:pPr>
                      <a:r>
                        <a:rPr lang="lv-LV" sz="1000" b="1" i="0" u="none" strike="noStrike" dirty="0">
                          <a:effectLst/>
                          <a:latin typeface="Verdana"/>
                          <a:ea typeface="Verdana"/>
                          <a:cs typeface="Arial"/>
                        </a:rPr>
                        <a:t>1</a:t>
                      </a: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extLst>
                  <a:ext uri="{0D108BD9-81ED-4DB2-BD59-A6C34878D82A}">
                    <a16:rowId xmlns:a16="http://schemas.microsoft.com/office/drawing/2014/main" val="3329620905"/>
                  </a:ext>
                </a:extLst>
              </a:tr>
              <a:tr h="160927">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b="1" u="none" strike="noStrike" dirty="0">
                          <a:effectLst/>
                          <a:latin typeface="Verdana"/>
                          <a:ea typeface="Verdana"/>
                          <a:cs typeface="Arial"/>
                        </a:rPr>
                        <a:t>   Covid-19</a:t>
                      </a:r>
                      <a:endParaRPr lang="lv-LV" sz="1000" b="1"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endParaRPr lang="lv-LV" sz="1000" b="0" i="0" u="none" strike="noStrike">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u="none" strike="noStrike" dirty="0">
                          <a:effectLst/>
                          <a:latin typeface="Verdana"/>
                          <a:ea typeface="Verdana"/>
                          <a:cs typeface="Arial"/>
                        </a:rPr>
                        <a:t>1</a:t>
                      </a: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u="none" strike="noStrike" dirty="0">
                          <a:effectLst/>
                          <a:latin typeface="Verdana"/>
                          <a:ea typeface="Verdana"/>
                          <a:cs typeface="Arial"/>
                        </a:rPr>
                        <a:t>2</a:t>
                      </a: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endParaRPr lang="lv-LV" sz="1000" b="0" i="0" u="none" strike="noStrike">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b="1" u="none" strike="noStrike" dirty="0">
                          <a:effectLst/>
                          <a:latin typeface="Verdana"/>
                          <a:ea typeface="Verdana"/>
                          <a:cs typeface="Arial"/>
                        </a:rPr>
                        <a:t>3</a:t>
                      </a:r>
                      <a:endParaRPr lang="lv-LV" sz="1000" b="1"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u="none" strike="noStrike" dirty="0">
                          <a:effectLst/>
                          <a:latin typeface="Verdana"/>
                          <a:ea typeface="Verdana"/>
                          <a:cs typeface="Arial"/>
                        </a:rPr>
                        <a:t>1</a:t>
                      </a: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buNone/>
                      </a:pPr>
                      <a:r>
                        <a:rPr lang="lv-LV" sz="1000" b="0" i="0" u="none" strike="noStrike" dirty="0">
                          <a:effectLst/>
                          <a:latin typeface="Verdana"/>
                          <a:ea typeface="Verdana"/>
                          <a:cs typeface="Arial"/>
                        </a:rPr>
                        <a:t>2</a:t>
                      </a: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buNone/>
                      </a:pP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buNone/>
                      </a:pPr>
                      <a:r>
                        <a:rPr lang="lv-LV" sz="1000" b="1" i="0" u="none" strike="noStrike" dirty="0">
                          <a:effectLst/>
                          <a:latin typeface="Verdana"/>
                          <a:ea typeface="Verdana"/>
                          <a:cs typeface="Arial"/>
                        </a:rPr>
                        <a:t>3</a:t>
                      </a: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extLst>
                  <a:ext uri="{0D108BD9-81ED-4DB2-BD59-A6C34878D82A}">
                    <a16:rowId xmlns:a16="http://schemas.microsoft.com/office/drawing/2014/main" val="4115225850"/>
                  </a:ext>
                </a:extLst>
              </a:tr>
              <a:tr h="160927">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b="1" u="none" strike="noStrike" dirty="0">
                          <a:effectLst/>
                          <a:latin typeface="Verdana"/>
                          <a:ea typeface="Verdana"/>
                          <a:cs typeface="Arial"/>
                        </a:rPr>
                        <a:t>   HIV   </a:t>
                      </a:r>
                      <a:endParaRPr lang="lv-LV" sz="1000" b="1"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u="none" strike="noStrike" dirty="0">
                          <a:effectLst/>
                          <a:latin typeface="Verdana"/>
                          <a:ea typeface="Verdana"/>
                          <a:cs typeface="Arial"/>
                        </a:rPr>
                        <a:t>6</a:t>
                      </a: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u="none" strike="noStrike" dirty="0">
                          <a:effectLst/>
                          <a:latin typeface="Verdana"/>
                          <a:ea typeface="Verdana"/>
                          <a:cs typeface="Arial"/>
                        </a:rPr>
                        <a:t>3</a:t>
                      </a: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u="none" strike="noStrike" dirty="0">
                          <a:effectLst/>
                          <a:latin typeface="Verdana"/>
                          <a:ea typeface="Verdana"/>
                          <a:cs typeface="Arial"/>
                        </a:rPr>
                        <a:t>5</a:t>
                      </a: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u="none" strike="noStrike" dirty="0">
                          <a:effectLst/>
                          <a:latin typeface="Verdana"/>
                          <a:ea typeface="Verdana"/>
                          <a:cs typeface="Arial"/>
                        </a:rPr>
                        <a:t>8</a:t>
                      </a: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b="1" u="none" strike="noStrike" dirty="0">
                          <a:effectLst/>
                          <a:latin typeface="Verdana"/>
                          <a:ea typeface="Verdana"/>
                          <a:cs typeface="Arial"/>
                        </a:rPr>
                        <a:t>22</a:t>
                      </a:r>
                      <a:endParaRPr lang="lv-LV" sz="1000" b="1"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u="none" strike="noStrike" dirty="0">
                          <a:effectLst/>
                          <a:latin typeface="Verdana"/>
                          <a:ea typeface="Verdana"/>
                          <a:cs typeface="Arial"/>
                        </a:rPr>
                        <a:t>2</a:t>
                      </a:r>
                      <a:endParaRPr lang="lv-LV" sz="1000" b="0"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b="0" i="0" u="none" strike="noStrike" dirty="0">
                          <a:effectLst/>
                          <a:latin typeface="Verdana"/>
                          <a:ea typeface="Verdana"/>
                          <a:cs typeface="Arial"/>
                        </a:rPr>
                        <a:t>1</a:t>
                      </a:r>
                      <a:endParaRPr lang="lv-LV" sz="1000" b="0"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buNone/>
                      </a:pPr>
                      <a:r>
                        <a:rPr lang="lv-LV" sz="1000" b="0" i="0" u="none" strike="noStrike" dirty="0">
                          <a:effectLst/>
                          <a:latin typeface="Verdana"/>
                          <a:ea typeface="Verdana"/>
                          <a:cs typeface="Arial"/>
                        </a:rPr>
                        <a:t>5</a:t>
                      </a: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buNone/>
                      </a:pPr>
                      <a:r>
                        <a:rPr lang="lv-LV" sz="1000" b="0" i="0" u="none" strike="noStrike" dirty="0">
                          <a:effectLst/>
                          <a:latin typeface="Verdana"/>
                          <a:ea typeface="Verdana"/>
                          <a:cs typeface="Arial"/>
                        </a:rPr>
                        <a:t>3</a:t>
                      </a: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buNone/>
                      </a:pPr>
                      <a:r>
                        <a:rPr lang="lv-LV" sz="1000" b="1" i="0" u="none" strike="noStrike" dirty="0">
                          <a:effectLst/>
                          <a:latin typeface="Verdana"/>
                          <a:ea typeface="Verdana"/>
                          <a:cs typeface="Arial"/>
                        </a:rPr>
                        <a:t>11</a:t>
                      </a: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extLst>
                  <a:ext uri="{0D108BD9-81ED-4DB2-BD59-A6C34878D82A}">
                    <a16:rowId xmlns:a16="http://schemas.microsoft.com/office/drawing/2014/main" val="2028944209"/>
                  </a:ext>
                </a:extLst>
              </a:tr>
              <a:tr h="160927">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b="1" u="none" strike="noStrike" dirty="0">
                          <a:effectLst/>
                          <a:latin typeface="Verdana"/>
                          <a:ea typeface="Verdana"/>
                          <a:cs typeface="Arial"/>
                        </a:rPr>
                        <a:t>Kopā</a:t>
                      </a:r>
                      <a:endParaRPr lang="lv-LV" sz="1000" b="1"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b="1" u="none" strike="noStrike" dirty="0">
                          <a:effectLst/>
                          <a:latin typeface="Verdana"/>
                          <a:ea typeface="Verdana"/>
                          <a:cs typeface="Arial"/>
                        </a:rPr>
                        <a:t>21</a:t>
                      </a:r>
                      <a:endParaRPr lang="lv-LV" sz="1000" b="1"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b="1" u="none" strike="noStrike" dirty="0">
                          <a:effectLst/>
                          <a:latin typeface="Verdana"/>
                          <a:ea typeface="Verdana"/>
                          <a:cs typeface="Arial"/>
                        </a:rPr>
                        <a:t>14</a:t>
                      </a:r>
                      <a:endParaRPr lang="lv-LV" sz="1000" b="1"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b="1" u="none" strike="noStrike" dirty="0">
                          <a:effectLst/>
                          <a:latin typeface="Verdana"/>
                          <a:ea typeface="Verdana"/>
                          <a:cs typeface="Arial"/>
                        </a:rPr>
                        <a:t>15</a:t>
                      </a:r>
                      <a:endParaRPr lang="lv-LV" sz="1000" b="1"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b="1" u="none" strike="noStrike" dirty="0">
                          <a:effectLst/>
                          <a:latin typeface="Verdana"/>
                          <a:ea typeface="Verdana"/>
                          <a:cs typeface="Arial"/>
                        </a:rPr>
                        <a:t>26</a:t>
                      </a:r>
                      <a:endParaRPr lang="lv-LV" sz="1000" b="1"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b="1" u="none" strike="noStrike" dirty="0">
                          <a:effectLst/>
                          <a:latin typeface="Verdana"/>
                          <a:ea typeface="Verdana"/>
                          <a:cs typeface="Arial"/>
                        </a:rPr>
                        <a:t>76</a:t>
                      </a:r>
                      <a:endParaRPr lang="lv-LV" sz="1000" b="1"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b="1" u="none" strike="noStrike">
                          <a:effectLst/>
                          <a:latin typeface="Verdana"/>
                          <a:ea typeface="Verdana"/>
                          <a:cs typeface="Arial"/>
                        </a:rPr>
                        <a:t>9</a:t>
                      </a:r>
                      <a:endParaRPr lang="lv-LV" sz="1000" b="1"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algn="ctr" fontAlgn="b"/>
                      <a:r>
                        <a:rPr lang="lv-LV" sz="1000" b="1" i="0" u="none" strike="noStrike" dirty="0">
                          <a:effectLst/>
                          <a:latin typeface="Verdana"/>
                          <a:ea typeface="Verdana"/>
                          <a:cs typeface="Arial"/>
                        </a:rPr>
                        <a:t>5</a:t>
                      </a:r>
                      <a:endParaRPr lang="lv-LV" sz="1000" b="1" i="0" u="none" strike="noStrike" dirty="0">
                        <a:effectLst/>
                        <a:latin typeface="Verdana" panose="020B0604030504040204" pitchFamily="34" charset="0"/>
                        <a:ea typeface="Verdana" panose="020B0604030504040204" pitchFamily="34" charset="0"/>
                        <a:cs typeface="Arial" panose="020B0604020202020204" pitchFamily="34" charset="0"/>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buNone/>
                      </a:pPr>
                      <a:r>
                        <a:rPr lang="lv-LV" sz="1000" b="1" i="0" u="none" strike="noStrike">
                          <a:effectLst/>
                          <a:latin typeface="Verdana"/>
                          <a:ea typeface="Verdana"/>
                          <a:cs typeface="Arial"/>
                        </a:rPr>
                        <a:t>20</a:t>
                      </a:r>
                      <a:endParaRPr lang="lv-LV" sz="1000" b="1"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buNone/>
                      </a:pPr>
                      <a:r>
                        <a:rPr lang="lv-LV" sz="1000" b="1" i="0" u="none" strike="noStrike">
                          <a:effectLst/>
                          <a:latin typeface="Verdana"/>
                          <a:ea typeface="Verdana"/>
                          <a:cs typeface="Arial"/>
                        </a:rPr>
                        <a:t>10</a:t>
                      </a:r>
                      <a:endParaRPr lang="lv-LV" sz="1000" b="1" i="0" u="none" strike="noStrike" dirty="0">
                        <a:effectLst/>
                        <a:latin typeface="Verdana"/>
                        <a:ea typeface="Verdana"/>
                        <a:cs typeface="Arial"/>
                      </a:endParaRP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dk1"/>
                          </a:solidFill>
                          <a:latin typeface="Aptos" panose="02110004020202020204"/>
                          <a:sym typeface="Arial"/>
                        </a:defRPr>
                      </a:lvl9pPr>
                    </a:lstStyle>
                    <a:p>
                      <a:pPr lvl="0" algn="ctr">
                        <a:buNone/>
                      </a:pPr>
                      <a:r>
                        <a:rPr lang="lv-LV" sz="1000" b="1" i="0" u="none" strike="noStrike" dirty="0">
                          <a:effectLst/>
                          <a:latin typeface="Verdana"/>
                          <a:ea typeface="Verdana"/>
                          <a:cs typeface="Arial"/>
                        </a:rPr>
                        <a:t>44</a:t>
                      </a:r>
                    </a:p>
                  </a:txBody>
                  <a:tcPr marL="7620" marR="7620" marT="7620" marB="0" anchor="b">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8E8E8"/>
                    </a:solidFill>
                  </a:tcPr>
                </a:tc>
                <a:extLst>
                  <a:ext uri="{0D108BD9-81ED-4DB2-BD59-A6C34878D82A}">
                    <a16:rowId xmlns:a16="http://schemas.microsoft.com/office/drawing/2014/main" val="3858827772"/>
                  </a:ext>
                </a:extLst>
              </a:tr>
            </a:tbl>
          </a:graphicData>
        </a:graphic>
      </p:graphicFrame>
    </p:spTree>
    <p:extLst>
      <p:ext uri="{BB962C8B-B14F-4D97-AF65-F5344CB8AC3E}">
        <p14:creationId xmlns:p14="http://schemas.microsoft.com/office/powerpoint/2010/main" val="213072792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A7C542B5-F905-102B-84E1-EB955594040D}"/>
              </a:ext>
            </a:extLst>
          </p:cNvPr>
          <p:cNvSpPr>
            <a:spLocks noGrp="1"/>
          </p:cNvSpPr>
          <p:nvPr>
            <p:ph type="title"/>
          </p:nvPr>
        </p:nvSpPr>
        <p:spPr>
          <a:xfrm>
            <a:off x="2247097" y="181096"/>
            <a:ext cx="9436117" cy="1143000"/>
          </a:xfrm>
        </p:spPr>
        <p:txBody>
          <a:bodyPr/>
          <a:lstStyle/>
          <a:p>
            <a:r>
              <a:rPr lang="lv-LV" altLang="lv-LV" sz="2000" b="1" dirty="0">
                <a:solidFill>
                  <a:schemeClr val="tx1"/>
                </a:solidFill>
                <a:latin typeface="Verdana" panose="020B0604030504040204" pitchFamily="34" charset="0"/>
                <a:ea typeface="Verdana" panose="020B0604030504040204" pitchFamily="34" charset="0"/>
                <a:cs typeface="Verdana" panose="020B0604030504040204" pitchFamily="34" charset="0"/>
              </a:rPr>
              <a:t>Nodarbināto ārstniecības personu un farmācijas jomas speciālistu no Ukrainas skaits (kumulatīvais rādītājs)</a:t>
            </a:r>
          </a:p>
        </p:txBody>
      </p:sp>
      <p:sp>
        <p:nvSpPr>
          <p:cNvPr id="21507" name="Slide Number Placeholder 3">
            <a:extLst>
              <a:ext uri="{FF2B5EF4-FFF2-40B4-BE49-F238E27FC236}">
                <a16:creationId xmlns:a16="http://schemas.microsoft.com/office/drawing/2014/main" id="{EDB432BC-851A-862A-08F4-ED58CCEF1710}"/>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1" fontAlgn="auto" latinLnBrk="0" hangingPunct="1">
              <a:lnSpc>
                <a:spcPct val="100000"/>
              </a:lnSpc>
              <a:spcBef>
                <a:spcPts val="0"/>
              </a:spcBef>
              <a:spcAft>
                <a:spcPts val="0"/>
              </a:spcAft>
              <a:buClr>
                <a:srgbClr val="898989"/>
              </a:buClr>
              <a:buSzPts val="1200"/>
              <a:buFont typeface="Times New Roman"/>
              <a:buNone/>
              <a:tabLst/>
              <a:defRPr/>
            </a:pPr>
            <a:r>
              <a:rPr kumimoji="0" lang="lv-LV" altLang="lv-LV" sz="1000" b="0" i="0" u="none" strike="noStrike" kern="0" cap="none" spc="0" normalizeH="0" baseline="0" noProof="0" dirty="0">
                <a:ln>
                  <a:noFill/>
                </a:ln>
                <a:solidFill>
                  <a:srgbClr val="898989"/>
                </a:solidFill>
                <a:effectLst/>
                <a:uLnTx/>
                <a:uFillTx/>
                <a:latin typeface="Verdana" panose="020B0604030504040204" pitchFamily="34" charset="0"/>
                <a:ea typeface="Verdana" panose="020B0604030504040204" pitchFamily="34" charset="0"/>
                <a:cs typeface="Times New Roman"/>
                <a:sym typeface="Times New Roman"/>
              </a:rPr>
              <a:t>27</a:t>
            </a:r>
            <a:endParaRPr kumimoji="0" lang="en-US" altLang="lv-LV" sz="1000" b="0" i="0" u="none" strike="noStrike" kern="0" cap="none" spc="0" normalizeH="0" baseline="0" noProof="0" dirty="0">
              <a:ln>
                <a:noFill/>
              </a:ln>
              <a:solidFill>
                <a:srgbClr val="898989"/>
              </a:solidFill>
              <a:effectLst/>
              <a:uLnTx/>
              <a:uFillTx/>
              <a:latin typeface="Verdana" panose="020B0604030504040204" pitchFamily="34" charset="0"/>
              <a:ea typeface="Verdana" panose="020B0604030504040204" pitchFamily="34" charset="0"/>
              <a:cs typeface="Times New Roman"/>
              <a:sym typeface="Times New Roman"/>
            </a:endParaRPr>
          </a:p>
        </p:txBody>
      </p:sp>
      <p:pic>
        <p:nvPicPr>
          <p:cNvPr id="21508" name="Picture 3">
            <a:extLst>
              <a:ext uri="{FF2B5EF4-FFF2-40B4-BE49-F238E27FC236}">
                <a16:creationId xmlns:a16="http://schemas.microsoft.com/office/drawing/2014/main" id="{24C0EE77-17DE-A312-0EB7-661079A1565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22217" y="0"/>
            <a:ext cx="1762125" cy="195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4" name="Chart 3">
            <a:extLst>
              <a:ext uri="{FF2B5EF4-FFF2-40B4-BE49-F238E27FC236}">
                <a16:creationId xmlns:a16="http://schemas.microsoft.com/office/drawing/2014/main" id="{1BD007A9-BEA1-DE14-501A-AF3C436D0999}"/>
              </a:ext>
            </a:extLst>
          </p:cNvPr>
          <p:cNvGraphicFramePr>
            <a:graphicFrameLocks/>
          </p:cNvGraphicFramePr>
          <p:nvPr>
            <p:extLst/>
          </p:nvPr>
        </p:nvGraphicFramePr>
        <p:xfrm>
          <a:off x="447673" y="1505192"/>
          <a:ext cx="6096004" cy="378599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Chart 4">
            <a:extLst>
              <a:ext uri="{FF2B5EF4-FFF2-40B4-BE49-F238E27FC236}">
                <a16:creationId xmlns:a16="http://schemas.microsoft.com/office/drawing/2014/main" id="{3CFBD685-F979-6E6E-429A-57748112B48C}"/>
              </a:ext>
            </a:extLst>
          </p:cNvPr>
          <p:cNvGraphicFramePr>
            <a:graphicFrameLocks/>
          </p:cNvGraphicFramePr>
          <p:nvPr>
            <p:extLst/>
          </p:nvPr>
        </p:nvGraphicFramePr>
        <p:xfrm>
          <a:off x="6664799" y="1505192"/>
          <a:ext cx="5204984" cy="3785999"/>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38618782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A7C542B5-F905-102B-84E1-EB955594040D}"/>
              </a:ext>
            </a:extLst>
          </p:cNvPr>
          <p:cNvSpPr>
            <a:spLocks noGrp="1"/>
          </p:cNvSpPr>
          <p:nvPr>
            <p:ph type="title"/>
          </p:nvPr>
        </p:nvSpPr>
        <p:spPr>
          <a:xfrm>
            <a:off x="2342606" y="136525"/>
            <a:ext cx="9512994" cy="1143000"/>
          </a:xfrm>
        </p:spPr>
        <p:txBody>
          <a:bodyPr/>
          <a:lstStyle/>
          <a:p>
            <a:r>
              <a:rPr lang="lv-LV" altLang="lv-LV" sz="2000" b="1" dirty="0">
                <a:solidFill>
                  <a:schemeClr val="tx1"/>
                </a:solidFill>
                <a:latin typeface="Verdana" panose="020B0604030504040204" pitchFamily="34" charset="0"/>
                <a:ea typeface="Verdana" panose="020B0604030504040204" pitchFamily="34" charset="0"/>
                <a:cs typeface="Verdana" panose="020B0604030504040204" pitchFamily="34" charset="0"/>
              </a:rPr>
              <a:t>Ārstniecības personu un farmācijas jomas speciālistu no Ukrainas skaits, kuras pārtraukušas darba attiecības (kumulatīvais rādītājs)</a:t>
            </a:r>
          </a:p>
        </p:txBody>
      </p:sp>
      <p:sp>
        <p:nvSpPr>
          <p:cNvPr id="21507" name="Slide Number Placeholder 3">
            <a:extLst>
              <a:ext uri="{FF2B5EF4-FFF2-40B4-BE49-F238E27FC236}">
                <a16:creationId xmlns:a16="http://schemas.microsoft.com/office/drawing/2014/main" id="{EDB432BC-851A-862A-08F4-ED58CCEF1710}"/>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1" fontAlgn="auto" latinLnBrk="0" hangingPunct="1">
              <a:lnSpc>
                <a:spcPct val="100000"/>
              </a:lnSpc>
              <a:spcBef>
                <a:spcPts val="0"/>
              </a:spcBef>
              <a:spcAft>
                <a:spcPts val="0"/>
              </a:spcAft>
              <a:buClr>
                <a:srgbClr val="898989"/>
              </a:buClr>
              <a:buSzPts val="1200"/>
              <a:buFont typeface="Times New Roman"/>
              <a:buNone/>
              <a:tabLst/>
              <a:defRPr/>
            </a:pPr>
            <a:r>
              <a:rPr kumimoji="0" lang="lv-LV" altLang="lv-LV" sz="1000" b="0" i="0" u="none" strike="noStrike" kern="0" cap="none" spc="0" normalizeH="0" baseline="0" noProof="0" dirty="0">
                <a:ln>
                  <a:noFill/>
                </a:ln>
                <a:solidFill>
                  <a:srgbClr val="898989"/>
                </a:solidFill>
                <a:effectLst/>
                <a:uLnTx/>
                <a:uFillTx/>
                <a:latin typeface="Verdana" panose="020B0604030504040204" pitchFamily="34" charset="0"/>
                <a:ea typeface="Verdana" panose="020B0604030504040204" pitchFamily="34" charset="0"/>
                <a:cs typeface="Times New Roman"/>
                <a:sym typeface="Times New Roman"/>
              </a:rPr>
              <a:t>28</a:t>
            </a:r>
            <a:endParaRPr kumimoji="0" lang="en-US" altLang="lv-LV" sz="1000" b="0" i="0" u="none" strike="noStrike" kern="0" cap="none" spc="0" normalizeH="0" baseline="0" noProof="0" dirty="0">
              <a:ln>
                <a:noFill/>
              </a:ln>
              <a:solidFill>
                <a:srgbClr val="898989"/>
              </a:solidFill>
              <a:effectLst/>
              <a:uLnTx/>
              <a:uFillTx/>
              <a:latin typeface="Verdana" panose="020B0604030504040204" pitchFamily="34" charset="0"/>
              <a:ea typeface="Verdana" panose="020B0604030504040204" pitchFamily="34" charset="0"/>
              <a:cs typeface="Times New Roman"/>
              <a:sym typeface="Times New Roman"/>
            </a:endParaRPr>
          </a:p>
        </p:txBody>
      </p:sp>
      <p:pic>
        <p:nvPicPr>
          <p:cNvPr id="21508" name="Picture 3">
            <a:extLst>
              <a:ext uri="{FF2B5EF4-FFF2-40B4-BE49-F238E27FC236}">
                <a16:creationId xmlns:a16="http://schemas.microsoft.com/office/drawing/2014/main" id="{24C0EE77-17DE-A312-0EB7-661079A1565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47403" y="0"/>
            <a:ext cx="1762125" cy="195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3" name="Chart 2">
            <a:extLst>
              <a:ext uri="{FF2B5EF4-FFF2-40B4-BE49-F238E27FC236}">
                <a16:creationId xmlns:a16="http://schemas.microsoft.com/office/drawing/2014/main" id="{CB2C3C9F-74CD-BFC7-C20A-3A0EC4EBB72C}"/>
              </a:ext>
            </a:extLst>
          </p:cNvPr>
          <p:cNvGraphicFramePr>
            <a:graphicFrameLocks/>
          </p:cNvGraphicFramePr>
          <p:nvPr>
            <p:extLst/>
          </p:nvPr>
        </p:nvGraphicFramePr>
        <p:xfrm>
          <a:off x="314325" y="1501585"/>
          <a:ext cx="5991225" cy="3835728"/>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Chart 3">
            <a:extLst>
              <a:ext uri="{FF2B5EF4-FFF2-40B4-BE49-F238E27FC236}">
                <a16:creationId xmlns:a16="http://schemas.microsoft.com/office/drawing/2014/main" id="{21A8AD4C-7C97-BB6A-180F-C0ABA00E1836}"/>
              </a:ext>
            </a:extLst>
          </p:cNvPr>
          <p:cNvGraphicFramePr>
            <a:graphicFrameLocks/>
          </p:cNvGraphicFramePr>
          <p:nvPr>
            <p:extLst/>
          </p:nvPr>
        </p:nvGraphicFramePr>
        <p:xfrm>
          <a:off x="6438900" y="1501585"/>
          <a:ext cx="5143499" cy="3835728"/>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9056032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Number Placeholder 4">
            <a:extLst>
              <a:ext uri="{FF2B5EF4-FFF2-40B4-BE49-F238E27FC236}">
                <a16:creationId xmlns:a16="http://schemas.microsoft.com/office/drawing/2014/main" id="{07128971-539C-BAA8-4623-A4F56869A946}"/>
              </a:ext>
            </a:extLst>
          </p:cNvPr>
          <p:cNvSpPr>
            <a:spLocks noGrp="1"/>
          </p:cNvSpPr>
          <p:nvPr>
            <p:ph type="sldNum" sz="quarter" idx="13"/>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38213" rtl="0" eaLnBrk="1" fontAlgn="base" latinLnBrk="0" hangingPunct="1">
              <a:lnSpc>
                <a:spcPct val="100000"/>
              </a:lnSpc>
              <a:spcBef>
                <a:spcPct val="0"/>
              </a:spcBef>
              <a:spcAft>
                <a:spcPct val="0"/>
              </a:spcAft>
              <a:buClrTx/>
              <a:buSzTx/>
              <a:buFontTx/>
              <a:buNone/>
              <a:tabLst/>
              <a:defRPr/>
            </a:pPr>
            <a:fld id="{B2A6AC83-C9CA-4E16-A6B4-3672625DAA4C}" type="slidenum">
              <a:rPr kumimoji="0" lang="en-US" altLang="lv-LV" sz="1000" b="0" i="0" u="none" strike="noStrike" kern="1200" cap="none" spc="0" normalizeH="0" baseline="0" noProof="0" smtClean="0">
                <a:ln>
                  <a:noFill/>
                </a:ln>
                <a:solidFill>
                  <a:srgbClr val="898989"/>
                </a:solidFill>
                <a:effectLst/>
                <a:uLnTx/>
                <a:uFillTx/>
                <a:latin typeface="Verdana" panose="020B0604030504040204" pitchFamily="34" charset="0"/>
                <a:ea typeface="+mn-ea"/>
                <a:cs typeface="Arial" panose="020B0604020202020204" pitchFamily="34" charset="0"/>
                <a:sym typeface="Arial"/>
              </a:rPr>
              <a:pPr marL="0" marR="0" lvl="0" indent="0" algn="r" defTabSz="938213" rtl="0" eaLnBrk="1" fontAlgn="base" latinLnBrk="0" hangingPunct="1">
                <a:lnSpc>
                  <a:spcPct val="100000"/>
                </a:lnSpc>
                <a:spcBef>
                  <a:spcPct val="0"/>
                </a:spcBef>
                <a:spcAft>
                  <a:spcPct val="0"/>
                </a:spcAft>
                <a:buClrTx/>
                <a:buSzTx/>
                <a:buFontTx/>
                <a:buNone/>
                <a:tabLst/>
                <a:defRPr/>
              </a:pPr>
              <a:t>32</a:t>
            </a:fld>
            <a:endParaRPr kumimoji="0" lang="en-US" altLang="lv-LV" sz="1000" b="0" i="0" u="none" strike="noStrike" kern="1200" cap="none" spc="0" normalizeH="0" baseline="0" noProof="0">
              <a:ln>
                <a:noFill/>
              </a:ln>
              <a:solidFill>
                <a:srgbClr val="898989"/>
              </a:solidFill>
              <a:effectLst/>
              <a:uLnTx/>
              <a:uFillTx/>
              <a:latin typeface="Verdana" panose="020B0604030504040204" pitchFamily="34" charset="0"/>
              <a:ea typeface="+mn-ea"/>
              <a:cs typeface="Arial" panose="020B0604020202020204" pitchFamily="34" charset="0"/>
              <a:sym typeface="Arial"/>
            </a:endParaRPr>
          </a:p>
        </p:txBody>
      </p:sp>
      <p:pic>
        <p:nvPicPr>
          <p:cNvPr id="12291" name="Picture 20">
            <a:extLst>
              <a:ext uri="{FF2B5EF4-FFF2-40B4-BE49-F238E27FC236}">
                <a16:creationId xmlns:a16="http://schemas.microsoft.com/office/drawing/2014/main" id="{7B4EADBB-0CD6-D1B1-C8BC-A1D6BA3FF3C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5175" y="0"/>
            <a:ext cx="1863725"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2" name="TextBox 3">
            <a:extLst>
              <a:ext uri="{FF2B5EF4-FFF2-40B4-BE49-F238E27FC236}">
                <a16:creationId xmlns:a16="http://schemas.microsoft.com/office/drawing/2014/main" id="{A07B3FC1-D542-1C9E-A299-6568545DAB48}"/>
              </a:ext>
            </a:extLst>
          </p:cNvPr>
          <p:cNvSpPr txBox="1">
            <a:spLocks noChangeArrowheads="1"/>
          </p:cNvSpPr>
          <p:nvPr/>
        </p:nvSpPr>
        <p:spPr bwMode="auto">
          <a:xfrm>
            <a:off x="3087688" y="360363"/>
            <a:ext cx="782637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38213" rtl="0" eaLnBrk="0" fontAlgn="base" latinLnBrk="0" hangingPunct="0">
              <a:lnSpc>
                <a:spcPct val="100000"/>
              </a:lnSpc>
              <a:spcBef>
                <a:spcPct val="0"/>
              </a:spcBef>
              <a:spcAft>
                <a:spcPct val="0"/>
              </a:spcAft>
              <a:buClrTx/>
              <a:buSzTx/>
              <a:buFontTx/>
              <a:buNone/>
              <a:tabLst/>
              <a:defRPr/>
            </a:pPr>
            <a:r>
              <a:rPr kumimoji="0" lang="lv-LV" altLang="lv-LV" sz="2400" b="1" i="0" u="none" strike="noStrike" kern="1200" cap="none" spc="0" normalizeH="0" baseline="0" noProof="0">
                <a:ln>
                  <a:noFill/>
                </a:ln>
                <a:solidFill>
                  <a:srgbClr val="0D0D0D"/>
                </a:solidFill>
                <a:effectLst/>
                <a:uLnTx/>
                <a:uFillTx/>
                <a:latin typeface="Verdana" panose="020B0604030504040204" pitchFamily="34" charset="0"/>
                <a:ea typeface="+mn-ea"/>
                <a:cs typeface="Arial" panose="020B0604020202020204" pitchFamily="34" charset="0"/>
                <a:sym typeface="Arial"/>
              </a:rPr>
              <a:t>Izglītības sektora dati ar </a:t>
            </a:r>
            <a:r>
              <a:rPr kumimoji="0" lang="en-US" altLang="lv-LV" sz="2400" b="1" i="0" u="none" strike="noStrike" kern="1200" cap="none" spc="0" normalizeH="0" baseline="0" noProof="0">
                <a:ln>
                  <a:noFill/>
                </a:ln>
                <a:solidFill>
                  <a:srgbClr val="0D0D0D"/>
                </a:solidFill>
                <a:effectLst/>
                <a:uLnTx/>
                <a:uFillTx/>
                <a:latin typeface="Verdana" panose="020B0604030504040204" pitchFamily="34" charset="0"/>
                <a:ea typeface="+mn-ea"/>
                <a:cs typeface="Arial" panose="020B0604020202020204" pitchFamily="34" charset="0"/>
                <a:sym typeface="Arial"/>
              </a:rPr>
              <a:t>reģistrētu </a:t>
            </a:r>
            <a:r>
              <a:rPr kumimoji="0" lang="lv-LV" altLang="lv-LV" sz="2400" b="1" i="0" u="none" strike="noStrike" kern="1200" cap="none" spc="0" normalizeH="0" baseline="0" noProof="0">
                <a:ln>
                  <a:noFill/>
                </a:ln>
                <a:solidFill>
                  <a:srgbClr val="0D0D0D"/>
                </a:solidFill>
                <a:effectLst/>
                <a:uLnTx/>
                <a:uFillTx/>
                <a:latin typeface="Verdana" panose="020B0604030504040204" pitchFamily="34" charset="0"/>
                <a:ea typeface="+mn-ea"/>
                <a:cs typeface="Arial" panose="020B0604020202020204" pitchFamily="34" charset="0"/>
                <a:sym typeface="Arial"/>
              </a:rPr>
              <a:t>apakšstatusu </a:t>
            </a:r>
            <a:r>
              <a:rPr kumimoji="0" lang="lv-LV" altLang="lv-LV" sz="2400" b="1" i="1" u="none" strike="noStrike" kern="1200" cap="none" spc="0" normalizeH="0" baseline="0" noProof="0">
                <a:ln>
                  <a:noFill/>
                </a:ln>
                <a:solidFill>
                  <a:srgbClr val="0D0D0D"/>
                </a:solidFill>
                <a:effectLst/>
                <a:uLnTx/>
                <a:uFillTx/>
                <a:latin typeface="Verdana" panose="020B0604030504040204" pitchFamily="34" charset="0"/>
                <a:ea typeface="+mn-ea"/>
                <a:cs typeface="Arial" panose="020B0604020202020204" pitchFamily="34" charset="0"/>
                <a:sym typeface="Arial"/>
              </a:rPr>
              <a:t>Ukrainas civiliedzīvotājs</a:t>
            </a:r>
          </a:p>
        </p:txBody>
      </p:sp>
      <p:sp>
        <p:nvSpPr>
          <p:cNvPr id="2" name="Rectangle 1">
            <a:extLst>
              <a:ext uri="{FF2B5EF4-FFF2-40B4-BE49-F238E27FC236}">
                <a16:creationId xmlns:a16="http://schemas.microsoft.com/office/drawing/2014/main" id="{154D5423-5C6F-6AF0-473F-1759DFF4A0EA}"/>
              </a:ext>
            </a:extLst>
          </p:cNvPr>
          <p:cNvSpPr/>
          <p:nvPr/>
        </p:nvSpPr>
        <p:spPr>
          <a:xfrm>
            <a:off x="3087688" y="1322388"/>
            <a:ext cx="6096000" cy="307975"/>
          </a:xfrm>
          <a:prstGeom prst="rect">
            <a:avLst/>
          </a:prstGeom>
        </p:spPr>
        <p:txBody>
          <a:bodyPr>
            <a:spAutoFit/>
          </a:bodyPr>
          <a:lstStyle/>
          <a:p>
            <a:pPr marL="0" marR="0" lvl="0" indent="0" algn="l" defTabSz="938213"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prstClr val="black">
                    <a:lumMod val="95000"/>
                    <a:lumOff val="5000"/>
                  </a:prstClr>
                </a:solidFill>
                <a:effectLst/>
                <a:uLnTx/>
                <a:uFillTx/>
                <a:latin typeface="Verdana" panose="020B0604030504040204" pitchFamily="34" charset="0"/>
                <a:ea typeface="Verdana" panose="020B0604030504040204" pitchFamily="34" charset="0"/>
                <a:cs typeface="Arial" panose="020B0604020202020204" pitchFamily="34" charset="0"/>
                <a:sym typeface="Arial"/>
              </a:rPr>
              <a:t>13.02.2025</a:t>
            </a:r>
            <a:r>
              <a:rPr kumimoji="0" lang="lv-LV" sz="1400" b="1" i="0" u="none" strike="noStrike" kern="1200" cap="none" spc="0" normalizeH="0" baseline="0" noProof="0" dirty="0">
                <a:ln>
                  <a:noFill/>
                </a:ln>
                <a:solidFill>
                  <a:prstClr val="black">
                    <a:lumMod val="95000"/>
                    <a:lumOff val="5000"/>
                  </a:prstClr>
                </a:solidFill>
                <a:effectLst/>
                <a:uLnTx/>
                <a:uFillTx/>
                <a:latin typeface="Verdana" panose="020B0604030504040204" pitchFamily="34" charset="0"/>
                <a:ea typeface="Verdana" panose="020B0604030504040204" pitchFamily="34" charset="0"/>
                <a:cs typeface="Arial" panose="020B0604020202020204" pitchFamily="34" charset="0"/>
                <a:sym typeface="Arial"/>
              </a:rPr>
              <a:t>. </a:t>
            </a:r>
          </a:p>
        </p:txBody>
      </p:sp>
      <p:sp>
        <p:nvSpPr>
          <p:cNvPr id="12294" name="Google Shape;193;p14">
            <a:extLst>
              <a:ext uri="{FF2B5EF4-FFF2-40B4-BE49-F238E27FC236}">
                <a16:creationId xmlns:a16="http://schemas.microsoft.com/office/drawing/2014/main" id="{8EE20CF8-C157-99AD-1487-2D0E518780EA}"/>
              </a:ext>
            </a:extLst>
          </p:cNvPr>
          <p:cNvSpPr>
            <a:spLocks noGrp="1"/>
          </p:cNvSpPr>
          <p:nvPr>
            <p:ph type="body" idx="4294967295"/>
          </p:nvPr>
        </p:nvSpPr>
        <p:spPr>
          <a:xfrm>
            <a:off x="2320925" y="1882775"/>
            <a:ext cx="3238500" cy="758825"/>
          </a:xfrm>
          <a:solidFill>
            <a:srgbClr val="DCE6F2"/>
          </a:solidFill>
        </p:spPr>
        <p:txBody>
          <a:bodyPr lIns="93950" tIns="46975" rIns="93950" bIns="46975" anchor="ctr"/>
          <a:lstStyle/>
          <a:p>
            <a:pPr marL="0" indent="0" algn="ctr">
              <a:spcBef>
                <a:spcPct val="0"/>
              </a:spcBef>
              <a:buClr>
                <a:srgbClr val="000000"/>
              </a:buClr>
              <a:buSzPts val="1700"/>
              <a:buFont typeface="Arial" panose="020B0604020202020204" pitchFamily="34" charset="0"/>
              <a:buNone/>
            </a:pPr>
            <a:r>
              <a:rPr lang="lv-LV" altLang="en-US" sz="1700">
                <a:latin typeface="Verdana" panose="020B0604030504040204" pitchFamily="34" charset="0"/>
                <a:ea typeface="Verdana" panose="020B0604030504040204" pitchFamily="34" charset="0"/>
                <a:cs typeface="Arial" panose="020B0604020202020204" pitchFamily="34" charset="0"/>
              </a:rPr>
              <a:t>Pirmsskolās: </a:t>
            </a:r>
            <a:r>
              <a:rPr lang="en-GB" altLang="en-US" sz="1700" b="1">
                <a:latin typeface="Verdana" panose="020B0604030504040204" pitchFamily="34" charset="0"/>
                <a:ea typeface="Verdana" panose="020B0604030504040204" pitchFamily="34" charset="0"/>
                <a:cs typeface="Arial" panose="020B0604020202020204" pitchFamily="34" charset="0"/>
              </a:rPr>
              <a:t>1213</a:t>
            </a:r>
            <a:r>
              <a:rPr lang="lv-LV" altLang="en-US" sz="1700" b="1">
                <a:latin typeface="Verdana" panose="020B0604030504040204" pitchFamily="34" charset="0"/>
                <a:ea typeface="Verdana" panose="020B0604030504040204" pitchFamily="34" charset="0"/>
                <a:cs typeface="Arial" panose="020B0604020202020204" pitchFamily="34" charset="0"/>
              </a:rPr>
              <a:t> </a:t>
            </a:r>
            <a:r>
              <a:rPr lang="lv-LV" altLang="en-US" sz="1400" i="1">
                <a:latin typeface="Verdana" panose="020B0604030504040204" pitchFamily="34" charset="0"/>
                <a:ea typeface="Verdana" panose="020B0604030504040204" pitchFamily="34" charset="0"/>
                <a:cs typeface="Arial" panose="020B0604020202020204" pitchFamily="34" charset="0"/>
              </a:rPr>
              <a:t>Pieaugums no</a:t>
            </a:r>
            <a:r>
              <a:rPr lang="en-GB" altLang="en-US" sz="1400" i="1">
                <a:latin typeface="Verdana" panose="020B0604030504040204" pitchFamily="34" charset="0"/>
                <a:ea typeface="Verdana" panose="020B0604030504040204" pitchFamily="34" charset="0"/>
                <a:cs typeface="Arial" panose="020B0604020202020204" pitchFamily="34" charset="0"/>
              </a:rPr>
              <a:t> 03</a:t>
            </a:r>
            <a:r>
              <a:rPr lang="lv-LV" altLang="en-US" sz="1400" i="1">
                <a:latin typeface="Verdana" panose="020B0604030504040204" pitchFamily="34" charset="0"/>
                <a:ea typeface="Verdana" panose="020B0604030504040204" pitchFamily="34" charset="0"/>
                <a:cs typeface="Arial" panose="020B0604020202020204" pitchFamily="34" charset="0"/>
              </a:rPr>
              <a:t>.</a:t>
            </a:r>
            <a:r>
              <a:rPr lang="en-US" altLang="en-US" sz="1400" i="1">
                <a:latin typeface="Verdana" panose="020B0604030504040204" pitchFamily="34" charset="0"/>
                <a:ea typeface="Verdana" panose="020B0604030504040204" pitchFamily="34" charset="0"/>
                <a:cs typeface="Arial" panose="020B0604020202020204" pitchFamily="34" charset="0"/>
              </a:rPr>
              <a:t>02</a:t>
            </a:r>
            <a:r>
              <a:rPr lang="lv-LV" altLang="en-US" sz="1400" i="1">
                <a:latin typeface="Verdana" panose="020B0604030504040204" pitchFamily="34" charset="0"/>
                <a:ea typeface="Verdana" panose="020B0604030504040204" pitchFamily="34" charset="0"/>
                <a:cs typeface="Arial" panose="020B0604020202020204" pitchFamily="34" charset="0"/>
              </a:rPr>
              <a:t>. </a:t>
            </a:r>
            <a:r>
              <a:rPr lang="en-GB" altLang="en-US" sz="1400" i="1">
                <a:latin typeface="Verdana" panose="020B0604030504040204" pitchFamily="34" charset="0"/>
                <a:ea typeface="Verdana" panose="020B0604030504040204" pitchFamily="34" charset="0"/>
                <a:cs typeface="Arial" panose="020B0604020202020204" pitchFamily="34" charset="0"/>
              </a:rPr>
              <a:t>+8</a:t>
            </a:r>
            <a:endParaRPr lang="en-US" altLang="en-US" sz="2800" i="1">
              <a:latin typeface="Verdana" panose="020B0604030504040204" pitchFamily="34" charset="0"/>
              <a:ea typeface="Verdana" panose="020B0604030504040204" pitchFamily="34" charset="0"/>
              <a:cs typeface="Arial" panose="020B0604020202020204" pitchFamily="34" charset="0"/>
            </a:endParaRPr>
          </a:p>
        </p:txBody>
      </p:sp>
      <p:sp>
        <p:nvSpPr>
          <p:cNvPr id="12295" name="Google Shape;194;p14">
            <a:extLst>
              <a:ext uri="{FF2B5EF4-FFF2-40B4-BE49-F238E27FC236}">
                <a16:creationId xmlns:a16="http://schemas.microsoft.com/office/drawing/2014/main" id="{C0044B74-89FF-9992-3CD1-47B7A3CF1AF2}"/>
              </a:ext>
            </a:extLst>
          </p:cNvPr>
          <p:cNvSpPr>
            <a:spLocks noGrp="1"/>
          </p:cNvSpPr>
          <p:nvPr>
            <p:ph type="body" idx="4294967295"/>
          </p:nvPr>
        </p:nvSpPr>
        <p:spPr>
          <a:xfrm>
            <a:off x="2320925" y="2990850"/>
            <a:ext cx="3238500" cy="758825"/>
          </a:xfrm>
          <a:solidFill>
            <a:srgbClr val="DCE6F2"/>
          </a:solidFill>
        </p:spPr>
        <p:txBody>
          <a:bodyPr lIns="93950" tIns="46975" rIns="93950" bIns="46975" anchor="ctr"/>
          <a:lstStyle/>
          <a:p>
            <a:pPr marL="0" indent="0" algn="ctr">
              <a:spcBef>
                <a:spcPct val="0"/>
              </a:spcBef>
              <a:buClr>
                <a:srgbClr val="000000"/>
              </a:buClr>
              <a:buSzPts val="1700"/>
              <a:buFont typeface="Arial" panose="020B0604020202020204" pitchFamily="34" charset="0"/>
              <a:buNone/>
            </a:pPr>
            <a:r>
              <a:rPr lang="lv-LV" altLang="en-US" sz="1700">
                <a:latin typeface="Verdana" panose="020B0604030504040204" pitchFamily="34" charset="0"/>
                <a:ea typeface="Verdana" panose="020B0604030504040204" pitchFamily="34" charset="0"/>
                <a:cs typeface="Arial" panose="020B0604020202020204" pitchFamily="34" charset="0"/>
              </a:rPr>
              <a:t>Vispārējā izglītībā: </a:t>
            </a:r>
            <a:r>
              <a:rPr lang="en-GB" altLang="en-US" sz="1700" b="1">
                <a:latin typeface="Verdana" panose="020B0604030504040204" pitchFamily="34" charset="0"/>
                <a:ea typeface="Verdana" panose="020B0604030504040204" pitchFamily="34" charset="0"/>
                <a:cs typeface="Arial" panose="020B0604020202020204" pitchFamily="34" charset="0"/>
              </a:rPr>
              <a:t>2600</a:t>
            </a:r>
            <a:br>
              <a:rPr lang="lv-LV" altLang="en-US" sz="1700">
                <a:latin typeface="Verdana" panose="020B0604030504040204" pitchFamily="34" charset="0"/>
                <a:ea typeface="Verdana" panose="020B0604030504040204" pitchFamily="34" charset="0"/>
                <a:cs typeface="Arial" panose="020B0604020202020204" pitchFamily="34" charset="0"/>
              </a:rPr>
            </a:br>
            <a:r>
              <a:rPr lang="lv-LV" altLang="en-US" sz="1400" i="1">
                <a:latin typeface="Verdana" panose="020B0604030504040204" pitchFamily="34" charset="0"/>
                <a:ea typeface="Verdana" panose="020B0604030504040204" pitchFamily="34" charset="0"/>
                <a:cs typeface="Arial" panose="020B0604020202020204" pitchFamily="34" charset="0"/>
              </a:rPr>
              <a:t>Pieaugums no</a:t>
            </a:r>
            <a:r>
              <a:rPr lang="en-GB" altLang="en-US" sz="1400" i="1">
                <a:latin typeface="Verdana" panose="020B0604030504040204" pitchFamily="34" charset="0"/>
                <a:ea typeface="Verdana" panose="020B0604030504040204" pitchFamily="34" charset="0"/>
                <a:cs typeface="Arial" panose="020B0604020202020204" pitchFamily="34" charset="0"/>
              </a:rPr>
              <a:t> 03</a:t>
            </a:r>
            <a:r>
              <a:rPr lang="lv-LV" altLang="en-US" sz="1400" i="1">
                <a:latin typeface="Verdana" panose="020B0604030504040204" pitchFamily="34" charset="0"/>
                <a:ea typeface="Verdana" panose="020B0604030504040204" pitchFamily="34" charset="0"/>
                <a:cs typeface="Arial" panose="020B0604020202020204" pitchFamily="34" charset="0"/>
              </a:rPr>
              <a:t>.</a:t>
            </a:r>
            <a:r>
              <a:rPr lang="en-GB" altLang="en-US" sz="1400" i="1">
                <a:latin typeface="Verdana" panose="020B0604030504040204" pitchFamily="34" charset="0"/>
                <a:ea typeface="Verdana" panose="020B0604030504040204" pitchFamily="34" charset="0"/>
                <a:cs typeface="Arial" panose="020B0604020202020204" pitchFamily="34" charset="0"/>
              </a:rPr>
              <a:t>02.</a:t>
            </a:r>
            <a:r>
              <a:rPr lang="lv-LV" altLang="en-US" sz="1400" i="1">
                <a:latin typeface="Verdana" panose="020B0604030504040204" pitchFamily="34" charset="0"/>
                <a:ea typeface="Verdana" panose="020B0604030504040204" pitchFamily="34" charset="0"/>
                <a:cs typeface="Arial" panose="020B0604020202020204" pitchFamily="34" charset="0"/>
              </a:rPr>
              <a:t> </a:t>
            </a:r>
            <a:r>
              <a:rPr lang="en-US" altLang="en-US" sz="1400" i="1">
                <a:latin typeface="Verdana" panose="020B0604030504040204" pitchFamily="34" charset="0"/>
                <a:ea typeface="Verdana" panose="020B0604030504040204" pitchFamily="34" charset="0"/>
                <a:cs typeface="Arial" panose="020B0604020202020204" pitchFamily="34" charset="0"/>
              </a:rPr>
              <a:t>-25</a:t>
            </a:r>
            <a:endParaRPr lang="en-US" altLang="en-US" sz="2800" i="1">
              <a:latin typeface="Verdana" panose="020B0604030504040204" pitchFamily="34" charset="0"/>
              <a:ea typeface="Verdana" panose="020B0604030504040204" pitchFamily="34" charset="0"/>
              <a:cs typeface="Arial" panose="020B0604020202020204" pitchFamily="34" charset="0"/>
            </a:endParaRPr>
          </a:p>
        </p:txBody>
      </p:sp>
      <p:sp>
        <p:nvSpPr>
          <p:cNvPr id="12296" name="Google Shape;225;p17">
            <a:extLst>
              <a:ext uri="{FF2B5EF4-FFF2-40B4-BE49-F238E27FC236}">
                <a16:creationId xmlns:a16="http://schemas.microsoft.com/office/drawing/2014/main" id="{86135A4A-E6EA-CC06-F7A7-5882C4D5729A}"/>
              </a:ext>
            </a:extLst>
          </p:cNvPr>
          <p:cNvSpPr>
            <a:spLocks noGrp="1"/>
          </p:cNvSpPr>
          <p:nvPr>
            <p:ph type="body" idx="4294967295"/>
          </p:nvPr>
        </p:nvSpPr>
        <p:spPr>
          <a:xfrm>
            <a:off x="6618288" y="1892300"/>
            <a:ext cx="3357562" cy="758825"/>
          </a:xfrm>
          <a:solidFill>
            <a:srgbClr val="DCE6F2"/>
          </a:solidFill>
        </p:spPr>
        <p:txBody>
          <a:bodyPr lIns="93950" tIns="46975" rIns="93950" bIns="46975" anchor="ctr"/>
          <a:lstStyle/>
          <a:p>
            <a:pPr marL="0" indent="0" algn="ctr">
              <a:spcBef>
                <a:spcPct val="0"/>
              </a:spcBef>
              <a:buClr>
                <a:srgbClr val="000000"/>
              </a:buClr>
              <a:buSzPts val="1700"/>
              <a:buFont typeface="Arial" panose="020B0604020202020204" pitchFamily="34" charset="0"/>
              <a:buNone/>
            </a:pPr>
            <a:r>
              <a:rPr lang="lv-LV" altLang="en-US" sz="1700">
                <a:latin typeface="Verdana" panose="020B0604030504040204" pitchFamily="34" charset="0"/>
                <a:ea typeface="Verdana" panose="020B0604030504040204" pitchFamily="34" charset="0"/>
                <a:cs typeface="Arial" panose="020B0604020202020204" pitchFamily="34" charset="0"/>
              </a:rPr>
              <a:t>Profesionālajā izglītībā</a:t>
            </a:r>
            <a:r>
              <a:rPr lang="en-US" altLang="en-US" sz="1700">
                <a:latin typeface="Verdana" panose="020B0604030504040204" pitchFamily="34" charset="0"/>
                <a:ea typeface="Verdana" panose="020B0604030504040204" pitchFamily="34" charset="0"/>
                <a:cs typeface="Arial" panose="020B0604020202020204" pitchFamily="34" charset="0"/>
              </a:rPr>
              <a:t>: </a:t>
            </a:r>
            <a:r>
              <a:rPr lang="en-US" altLang="en-US" sz="1700" b="1">
                <a:latin typeface="Verdana" panose="020B0604030504040204" pitchFamily="34" charset="0"/>
                <a:ea typeface="Verdana" panose="020B0604030504040204" pitchFamily="34" charset="0"/>
                <a:cs typeface="Arial" panose="020B0604020202020204" pitchFamily="34" charset="0"/>
              </a:rPr>
              <a:t>178</a:t>
            </a:r>
            <a:endParaRPr lang="lv-LV" altLang="en-US" sz="1700" b="1">
              <a:latin typeface="Verdana" panose="020B0604030504040204" pitchFamily="34" charset="0"/>
              <a:ea typeface="Verdana" panose="020B0604030504040204" pitchFamily="34" charset="0"/>
              <a:cs typeface="Arial" panose="020B0604020202020204" pitchFamily="34" charset="0"/>
            </a:endParaRPr>
          </a:p>
          <a:p>
            <a:pPr marL="0" indent="0" algn="ctr">
              <a:spcBef>
                <a:spcPct val="0"/>
              </a:spcBef>
              <a:buClr>
                <a:srgbClr val="000000"/>
              </a:buClr>
              <a:buSzPts val="1700"/>
              <a:buFont typeface="Arial" panose="020B0604020202020204" pitchFamily="34" charset="0"/>
              <a:buNone/>
            </a:pPr>
            <a:r>
              <a:rPr lang="lv-LV" altLang="en-US" sz="1400" i="1">
                <a:latin typeface="Verdana" panose="020B0604030504040204" pitchFamily="34" charset="0"/>
                <a:ea typeface="Verdana" panose="020B0604030504040204" pitchFamily="34" charset="0"/>
                <a:cs typeface="Arial" panose="020B0604020202020204" pitchFamily="34" charset="0"/>
              </a:rPr>
              <a:t>Pieaugums no</a:t>
            </a:r>
            <a:r>
              <a:rPr lang="en-US" altLang="en-US" sz="1400" i="1">
                <a:latin typeface="Verdana" panose="020B0604030504040204" pitchFamily="34" charset="0"/>
                <a:ea typeface="Verdana" panose="020B0604030504040204" pitchFamily="34" charset="0"/>
                <a:cs typeface="Arial" panose="020B0604020202020204" pitchFamily="34" charset="0"/>
              </a:rPr>
              <a:t> 03.02</a:t>
            </a:r>
            <a:r>
              <a:rPr lang="lv-LV" altLang="en-US" sz="1400" i="1">
                <a:latin typeface="Verdana" panose="020B0604030504040204" pitchFamily="34" charset="0"/>
                <a:ea typeface="Verdana" panose="020B0604030504040204" pitchFamily="34" charset="0"/>
                <a:cs typeface="Arial" panose="020B0604020202020204" pitchFamily="34" charset="0"/>
              </a:rPr>
              <a:t>. </a:t>
            </a:r>
            <a:r>
              <a:rPr lang="en-US" altLang="en-US" sz="1400" i="1">
                <a:latin typeface="Verdana" panose="020B0604030504040204" pitchFamily="34" charset="0"/>
                <a:ea typeface="Verdana" panose="020B0604030504040204" pitchFamily="34" charset="0"/>
                <a:cs typeface="Arial" panose="020B0604020202020204" pitchFamily="34" charset="0"/>
              </a:rPr>
              <a:t>-2</a:t>
            </a:r>
          </a:p>
        </p:txBody>
      </p:sp>
      <p:sp>
        <p:nvSpPr>
          <p:cNvPr id="12297" name="Google Shape;225;p17">
            <a:extLst>
              <a:ext uri="{FF2B5EF4-FFF2-40B4-BE49-F238E27FC236}">
                <a16:creationId xmlns:a16="http://schemas.microsoft.com/office/drawing/2014/main" id="{AC90EEEE-87F7-1149-DB3B-B9FDA639486F}"/>
              </a:ext>
            </a:extLst>
          </p:cNvPr>
          <p:cNvSpPr>
            <a:spLocks noGrp="1"/>
          </p:cNvSpPr>
          <p:nvPr>
            <p:ph type="body" idx="4294967295"/>
          </p:nvPr>
        </p:nvSpPr>
        <p:spPr>
          <a:xfrm>
            <a:off x="2320925" y="4089400"/>
            <a:ext cx="3238500" cy="758825"/>
          </a:xfrm>
          <a:solidFill>
            <a:srgbClr val="DCE6F2"/>
          </a:solidFill>
        </p:spPr>
        <p:txBody>
          <a:bodyPr lIns="93950" tIns="46975" rIns="93950" bIns="46975" anchor="ctr"/>
          <a:lstStyle/>
          <a:p>
            <a:pPr marL="0" indent="0" algn="ctr">
              <a:spcBef>
                <a:spcPct val="0"/>
              </a:spcBef>
              <a:buClr>
                <a:srgbClr val="000000"/>
              </a:buClr>
              <a:buSzPts val="1700"/>
              <a:buFont typeface="Arial" panose="020B0604020202020204" pitchFamily="34" charset="0"/>
              <a:buNone/>
            </a:pPr>
            <a:r>
              <a:rPr lang="lv-LV" altLang="en-US" sz="1700">
                <a:latin typeface="Verdana" panose="020B0604030504040204" pitchFamily="34" charset="0"/>
                <a:ea typeface="Verdana" panose="020B0604030504040204" pitchFamily="34" charset="0"/>
                <a:cs typeface="Arial" panose="020B0604020202020204" pitchFamily="34" charset="0"/>
              </a:rPr>
              <a:t>Sporta skolās</a:t>
            </a:r>
            <a:r>
              <a:rPr lang="en-US" altLang="en-US" sz="1700">
                <a:latin typeface="Verdana" panose="020B0604030504040204" pitchFamily="34" charset="0"/>
                <a:ea typeface="Verdana" panose="020B0604030504040204" pitchFamily="34" charset="0"/>
                <a:cs typeface="Arial" panose="020B0604020202020204" pitchFamily="34" charset="0"/>
              </a:rPr>
              <a:t>: </a:t>
            </a:r>
            <a:r>
              <a:rPr lang="en-US" altLang="en-US" sz="1700" b="1">
                <a:latin typeface="Verdana" panose="020B0604030504040204" pitchFamily="34" charset="0"/>
                <a:ea typeface="Verdana" panose="020B0604030504040204" pitchFamily="34" charset="0"/>
                <a:cs typeface="Arial" panose="020B0604020202020204" pitchFamily="34" charset="0"/>
              </a:rPr>
              <a:t>390</a:t>
            </a:r>
            <a:endParaRPr lang="lv-LV" altLang="en-US" sz="1700" b="1">
              <a:latin typeface="Verdana" panose="020B0604030504040204" pitchFamily="34" charset="0"/>
              <a:ea typeface="Verdana" panose="020B0604030504040204" pitchFamily="34" charset="0"/>
              <a:cs typeface="Arial" panose="020B0604020202020204" pitchFamily="34" charset="0"/>
            </a:endParaRPr>
          </a:p>
          <a:p>
            <a:pPr marL="0" indent="0" algn="ctr">
              <a:spcBef>
                <a:spcPct val="0"/>
              </a:spcBef>
              <a:buClr>
                <a:srgbClr val="000000"/>
              </a:buClr>
              <a:buSzPts val="1700"/>
              <a:buFont typeface="Arial" panose="020B0604020202020204" pitchFamily="34" charset="0"/>
              <a:buNone/>
            </a:pPr>
            <a:r>
              <a:rPr lang="lv-LV" altLang="en-US" sz="1400" i="1">
                <a:latin typeface="Verdana" panose="020B0604030504040204" pitchFamily="34" charset="0"/>
                <a:ea typeface="Verdana" panose="020B0604030504040204" pitchFamily="34" charset="0"/>
                <a:cs typeface="Arial" panose="020B0604020202020204" pitchFamily="34" charset="0"/>
              </a:rPr>
              <a:t>Pieaugums no </a:t>
            </a:r>
            <a:r>
              <a:rPr lang="en-US" altLang="en-US" sz="1400" i="1">
                <a:latin typeface="Verdana" panose="020B0604030504040204" pitchFamily="34" charset="0"/>
                <a:ea typeface="Verdana" panose="020B0604030504040204" pitchFamily="34" charset="0"/>
                <a:cs typeface="Arial" panose="020B0604020202020204" pitchFamily="34" charset="0"/>
              </a:rPr>
              <a:t>03.02</a:t>
            </a:r>
            <a:r>
              <a:rPr lang="lv-LV" altLang="en-US" sz="1400" i="1">
                <a:latin typeface="Verdana" panose="020B0604030504040204" pitchFamily="34" charset="0"/>
                <a:ea typeface="Verdana" panose="020B0604030504040204" pitchFamily="34" charset="0"/>
                <a:cs typeface="Arial" panose="020B0604020202020204" pitchFamily="34" charset="0"/>
              </a:rPr>
              <a:t>.</a:t>
            </a:r>
            <a:r>
              <a:rPr lang="en-GB" altLang="en-US" sz="1400" i="1">
                <a:latin typeface="Verdana" panose="020B0604030504040204" pitchFamily="34" charset="0"/>
                <a:ea typeface="Verdana" panose="020B0604030504040204" pitchFamily="34" charset="0"/>
                <a:cs typeface="Arial" panose="020B0604020202020204" pitchFamily="34" charset="0"/>
              </a:rPr>
              <a:t> 0</a:t>
            </a:r>
            <a:endParaRPr lang="en-US" altLang="en-US" sz="1400" i="1">
              <a:latin typeface="Verdana" panose="020B0604030504040204" pitchFamily="34" charset="0"/>
              <a:ea typeface="Verdana" panose="020B0604030504040204" pitchFamily="34" charset="0"/>
              <a:cs typeface="Arial" panose="020B0604020202020204" pitchFamily="34" charset="0"/>
            </a:endParaRPr>
          </a:p>
        </p:txBody>
      </p:sp>
      <p:sp>
        <p:nvSpPr>
          <p:cNvPr id="12298" name="Google Shape;225;p17">
            <a:extLst>
              <a:ext uri="{FF2B5EF4-FFF2-40B4-BE49-F238E27FC236}">
                <a16:creationId xmlns:a16="http://schemas.microsoft.com/office/drawing/2014/main" id="{3B1EAF91-3150-3C9C-BBEE-C7D9E0B88CDC}"/>
              </a:ext>
            </a:extLst>
          </p:cNvPr>
          <p:cNvSpPr>
            <a:spLocks noGrp="1"/>
          </p:cNvSpPr>
          <p:nvPr>
            <p:ph type="body" idx="4294967295"/>
          </p:nvPr>
        </p:nvSpPr>
        <p:spPr>
          <a:xfrm>
            <a:off x="6618288" y="2990850"/>
            <a:ext cx="3357562" cy="758825"/>
          </a:xfrm>
          <a:solidFill>
            <a:srgbClr val="DCE6F2"/>
          </a:solidFill>
        </p:spPr>
        <p:txBody>
          <a:bodyPr lIns="93950" tIns="46975" rIns="93950" bIns="46975" anchor="ctr"/>
          <a:lstStyle/>
          <a:p>
            <a:pPr marL="0" indent="0" algn="ctr">
              <a:spcBef>
                <a:spcPct val="0"/>
              </a:spcBef>
              <a:buClr>
                <a:srgbClr val="000000"/>
              </a:buClr>
              <a:buSzPts val="1700"/>
              <a:buFont typeface="Arial" panose="020B0604020202020204" pitchFamily="34" charset="0"/>
              <a:buNone/>
            </a:pPr>
            <a:r>
              <a:rPr lang="lv-LV" altLang="en-US" sz="1700">
                <a:latin typeface="Verdana" panose="020B0604030504040204" pitchFamily="34" charset="0"/>
                <a:ea typeface="Verdana" panose="020B0604030504040204" pitchFamily="34" charset="0"/>
                <a:cs typeface="Arial" panose="020B0604020202020204" pitchFamily="34" charset="0"/>
              </a:rPr>
              <a:t>Studējošie</a:t>
            </a:r>
            <a:r>
              <a:rPr lang="en-US" altLang="en-US" sz="1700">
                <a:latin typeface="Verdana" panose="020B0604030504040204" pitchFamily="34" charset="0"/>
                <a:ea typeface="Verdana" panose="020B0604030504040204" pitchFamily="34" charset="0"/>
                <a:cs typeface="Arial" panose="020B0604020202020204" pitchFamily="34" charset="0"/>
              </a:rPr>
              <a:t>: </a:t>
            </a:r>
            <a:r>
              <a:rPr lang="en-US" altLang="en-US" sz="1700" b="1">
                <a:latin typeface="Verdana" panose="020B0604030504040204" pitchFamily="34" charset="0"/>
                <a:ea typeface="Verdana" panose="020B0604030504040204" pitchFamily="34" charset="0"/>
                <a:cs typeface="Arial" panose="020B0604020202020204" pitchFamily="34" charset="0"/>
              </a:rPr>
              <a:t>382</a:t>
            </a:r>
          </a:p>
          <a:p>
            <a:pPr marL="0" indent="0" algn="ctr">
              <a:spcBef>
                <a:spcPct val="0"/>
              </a:spcBef>
              <a:buClr>
                <a:srgbClr val="000000"/>
              </a:buClr>
              <a:buSzPts val="1700"/>
              <a:buFont typeface="Arial" panose="020B0604020202020204" pitchFamily="34" charset="0"/>
              <a:buNone/>
            </a:pPr>
            <a:r>
              <a:rPr lang="lv-LV" altLang="en-US" sz="1400" i="1">
                <a:latin typeface="Verdana" panose="020B0604030504040204" pitchFamily="34" charset="0"/>
                <a:ea typeface="Verdana" panose="020B0604030504040204" pitchFamily="34" charset="0"/>
                <a:cs typeface="Arial" panose="020B0604020202020204" pitchFamily="34" charset="0"/>
              </a:rPr>
              <a:t>Pieaugums</a:t>
            </a:r>
            <a:r>
              <a:rPr lang="en-US" altLang="en-US" sz="1400" i="1">
                <a:latin typeface="Verdana" panose="020B0604030504040204" pitchFamily="34" charset="0"/>
                <a:ea typeface="Verdana" panose="020B0604030504040204" pitchFamily="34" charset="0"/>
                <a:cs typeface="Arial" panose="020B0604020202020204" pitchFamily="34" charset="0"/>
              </a:rPr>
              <a:t> no 03.02. 0</a:t>
            </a:r>
          </a:p>
        </p:txBody>
      </p:sp>
      <p:sp>
        <p:nvSpPr>
          <p:cNvPr id="12299" name="Google Shape;225;p17">
            <a:extLst>
              <a:ext uri="{FF2B5EF4-FFF2-40B4-BE49-F238E27FC236}">
                <a16:creationId xmlns:a16="http://schemas.microsoft.com/office/drawing/2014/main" id="{032B2A49-A9F2-EB8E-331C-751FB011CE02}"/>
              </a:ext>
            </a:extLst>
          </p:cNvPr>
          <p:cNvSpPr>
            <a:spLocks noGrp="1"/>
          </p:cNvSpPr>
          <p:nvPr>
            <p:ph type="body" idx="4294967295"/>
          </p:nvPr>
        </p:nvSpPr>
        <p:spPr>
          <a:xfrm>
            <a:off x="6618288" y="4090988"/>
            <a:ext cx="3357562" cy="758825"/>
          </a:xfrm>
          <a:solidFill>
            <a:srgbClr val="DCE6F2"/>
          </a:solidFill>
        </p:spPr>
        <p:txBody>
          <a:bodyPr lIns="93950" tIns="46975" rIns="93950" bIns="46975" anchor="ctr"/>
          <a:lstStyle/>
          <a:p>
            <a:pPr marL="0" indent="0" algn="ctr">
              <a:spcBef>
                <a:spcPct val="0"/>
              </a:spcBef>
              <a:buClr>
                <a:srgbClr val="000000"/>
              </a:buClr>
              <a:buSzPts val="1700"/>
              <a:buFont typeface="Arial" panose="020B0604020202020204" pitchFamily="34" charset="0"/>
              <a:buNone/>
            </a:pPr>
            <a:r>
              <a:rPr lang="lv-LV" altLang="en-US" sz="1700">
                <a:latin typeface="Verdana" panose="020B0604030504040204" pitchFamily="34" charset="0"/>
                <a:ea typeface="Verdana" panose="020B0604030504040204" pitchFamily="34" charset="0"/>
                <a:cs typeface="Arial" panose="020B0604020202020204" pitchFamily="34" charset="0"/>
              </a:rPr>
              <a:t>Pedagogi</a:t>
            </a:r>
            <a:r>
              <a:rPr lang="en-US" altLang="en-US" sz="1700">
                <a:latin typeface="Verdana" panose="020B0604030504040204" pitchFamily="34" charset="0"/>
                <a:ea typeface="Verdana" panose="020B0604030504040204" pitchFamily="34" charset="0"/>
                <a:cs typeface="Arial" panose="020B0604020202020204" pitchFamily="34" charset="0"/>
              </a:rPr>
              <a:t>: </a:t>
            </a:r>
            <a:r>
              <a:rPr lang="en-US" altLang="en-US" sz="1700" b="1">
                <a:latin typeface="Verdana" panose="020B0604030504040204" pitchFamily="34" charset="0"/>
                <a:ea typeface="Verdana" panose="020B0604030504040204" pitchFamily="34" charset="0"/>
                <a:cs typeface="Arial" panose="020B0604020202020204" pitchFamily="34" charset="0"/>
              </a:rPr>
              <a:t>38</a:t>
            </a:r>
          </a:p>
          <a:p>
            <a:pPr marL="0" indent="0" algn="ctr">
              <a:spcBef>
                <a:spcPct val="0"/>
              </a:spcBef>
              <a:buClr>
                <a:srgbClr val="000000"/>
              </a:buClr>
              <a:buSzPts val="1700"/>
              <a:buFont typeface="Arial" panose="020B0604020202020204" pitchFamily="34" charset="0"/>
              <a:buNone/>
            </a:pPr>
            <a:r>
              <a:rPr lang="lv-LV" altLang="en-US" sz="1400" i="1">
                <a:latin typeface="Verdana" panose="020B0604030504040204" pitchFamily="34" charset="0"/>
                <a:ea typeface="Verdana" panose="020B0604030504040204" pitchFamily="34" charset="0"/>
                <a:cs typeface="Arial" panose="020B0604020202020204" pitchFamily="34" charset="0"/>
              </a:rPr>
              <a:t>Pieaugums no </a:t>
            </a:r>
            <a:r>
              <a:rPr lang="en-US" altLang="en-US" sz="1400" i="1">
                <a:latin typeface="Verdana" panose="020B0604030504040204" pitchFamily="34" charset="0"/>
                <a:ea typeface="Verdana" panose="020B0604030504040204" pitchFamily="34" charset="0"/>
                <a:cs typeface="Arial" panose="020B0604020202020204" pitchFamily="34" charset="0"/>
              </a:rPr>
              <a:t>03.02</a:t>
            </a:r>
            <a:r>
              <a:rPr lang="lv-LV" altLang="en-US" sz="1400" i="1">
                <a:latin typeface="Verdana" panose="020B0604030504040204" pitchFamily="34" charset="0"/>
                <a:ea typeface="Verdana" panose="020B0604030504040204" pitchFamily="34" charset="0"/>
                <a:cs typeface="Arial" panose="020B0604020202020204" pitchFamily="34" charset="0"/>
              </a:rPr>
              <a:t>.</a:t>
            </a:r>
            <a:r>
              <a:rPr lang="en-GB" altLang="en-US" sz="1400" i="1">
                <a:latin typeface="Verdana" panose="020B0604030504040204" pitchFamily="34" charset="0"/>
                <a:ea typeface="Verdana" panose="020B0604030504040204" pitchFamily="34" charset="0"/>
                <a:cs typeface="Arial" panose="020B0604020202020204" pitchFamily="34" charset="0"/>
              </a:rPr>
              <a:t> 0</a:t>
            </a:r>
            <a:endParaRPr lang="en-US" altLang="en-US" sz="1400" i="1">
              <a:latin typeface="Verdana" panose="020B0604030504040204" pitchFamily="34" charset="0"/>
              <a:ea typeface="Verdana" panose="020B0604030504040204" pitchFamily="34" charset="0"/>
              <a:cs typeface="Arial" panose="020B0604020202020204" pitchFamily="34"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65C708-CCC0-EBD8-9A22-68D9C355B14D}"/>
              </a:ext>
            </a:extLst>
          </p:cNvPr>
          <p:cNvSpPr>
            <a:spLocks noGrp="1"/>
          </p:cNvSpPr>
          <p:nvPr>
            <p:ph type="title"/>
          </p:nvPr>
        </p:nvSpPr>
        <p:spPr>
          <a:xfrm>
            <a:off x="3225253" y="283944"/>
            <a:ext cx="8690820" cy="1197648"/>
          </a:xfrm>
        </p:spPr>
        <p:txBody>
          <a:bodyPr/>
          <a:lstStyle/>
          <a:p>
            <a:r>
              <a:rPr kumimoji="0" lang="lv-LV" sz="2800" b="1" i="0" u="none" strike="noStrike" kern="0" cap="none" spc="0" normalizeH="0" baseline="0" noProof="0" dirty="0">
                <a:ln>
                  <a:noFill/>
                </a:ln>
                <a:solidFill>
                  <a:srgbClr val="664790"/>
                </a:solidFill>
                <a:effectLst/>
                <a:uLnTx/>
                <a:uFillTx/>
                <a:latin typeface="Verdana"/>
                <a:ea typeface="Verdana"/>
                <a:sym typeface="Verdana"/>
              </a:rPr>
              <a:t>ATBALSTS UKRAINAS CIVILIEDZĪVOTĀJU IZGLĪTĪBAI</a:t>
            </a:r>
            <a:endParaRPr lang="lv-LV" dirty="0"/>
          </a:p>
        </p:txBody>
      </p:sp>
      <p:sp>
        <p:nvSpPr>
          <p:cNvPr id="3" name="Slide Number Placeholder 2">
            <a:extLst>
              <a:ext uri="{FF2B5EF4-FFF2-40B4-BE49-F238E27FC236}">
                <a16:creationId xmlns:a16="http://schemas.microsoft.com/office/drawing/2014/main" id="{B453E448-3075-685F-BF12-C2E3926E2AD0}"/>
              </a:ext>
            </a:extLst>
          </p:cNvPr>
          <p:cNvSpPr>
            <a:spLocks noGrp="1"/>
          </p:cNvSpPr>
          <p:nvPr>
            <p:ph type="sldNum" idx="12"/>
          </p:nvPr>
        </p:nvSpPr>
        <p:spPr/>
        <p: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lv-LV" sz="800" b="0" i="0" u="none" strike="noStrike" kern="0" cap="none" spc="0" normalizeH="0" baseline="0" noProof="0" smtClean="0">
                <a:ln>
                  <a:noFill/>
                </a:ln>
                <a:solidFill>
                  <a:srgbClr val="FFFFFF"/>
                </a:solidFill>
                <a:effectLst/>
                <a:uLnTx/>
                <a:uFillTx/>
                <a:latin typeface="Verdana"/>
                <a:ea typeface="Verdana"/>
                <a:sym typeface="Verdana"/>
              </a:rPr>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t>33</a:t>
            </a:fld>
            <a:endParaRPr kumimoji="0" lang="lv-LV" sz="800" b="0" i="0" u="none" strike="noStrike" kern="0" cap="none" spc="0" normalizeH="0" baseline="0" noProof="0">
              <a:ln>
                <a:noFill/>
              </a:ln>
              <a:solidFill>
                <a:srgbClr val="FFFFFF"/>
              </a:solidFill>
              <a:effectLst/>
              <a:uLnTx/>
              <a:uFillTx/>
              <a:latin typeface="Verdana"/>
              <a:ea typeface="Verdana"/>
              <a:sym typeface="Verdana"/>
            </a:endParaRPr>
          </a:p>
        </p:txBody>
      </p:sp>
      <p:pic>
        <p:nvPicPr>
          <p:cNvPr id="5" name="Picture 20">
            <a:extLst>
              <a:ext uri="{FF2B5EF4-FFF2-40B4-BE49-F238E27FC236}">
                <a16:creationId xmlns:a16="http://schemas.microsoft.com/office/drawing/2014/main" id="{39E8E64C-1648-6C0B-CA04-3E2964279F9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20617" y="0"/>
            <a:ext cx="2103404" cy="1666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Google Shape;766;p59">
            <a:extLst>
              <a:ext uri="{FF2B5EF4-FFF2-40B4-BE49-F238E27FC236}">
                <a16:creationId xmlns:a16="http://schemas.microsoft.com/office/drawing/2014/main" id="{0BE5FD68-5130-D0AC-FF05-6B9508967886}"/>
              </a:ext>
            </a:extLst>
          </p:cNvPr>
          <p:cNvSpPr txBox="1"/>
          <p:nvPr/>
        </p:nvSpPr>
        <p:spPr>
          <a:xfrm>
            <a:off x="296197" y="1678607"/>
            <a:ext cx="4075861" cy="3439664"/>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300" b="1" i="0" u="none" strike="noStrike" kern="0" cap="none" spc="0" normalizeH="0" baseline="0" noProof="0" dirty="0">
                <a:ln>
                  <a:noFill/>
                </a:ln>
                <a:solidFill>
                  <a:srgbClr val="6E5985"/>
                </a:solidFill>
                <a:effectLst/>
                <a:uLnTx/>
                <a:uFillTx/>
                <a:latin typeface="Verdana" panose="020B0604030504040204" pitchFamily="34" charset="0"/>
                <a:ea typeface="Verdana" panose="020B0604030504040204" pitchFamily="34" charset="0"/>
                <a:cs typeface="Times New Roman" panose="02020603050405020304" pitchFamily="18" charset="0"/>
                <a:sym typeface="Verdana"/>
              </a:rPr>
              <a:t>PAPILDU FINANSĒJUMS</a:t>
            </a:r>
            <a:endParaRPr kumimoji="0" lang="lv-LV" altLang="lv-LV" sz="1300" b="0" i="0" u="none" strike="noStrike" kern="0" cap="none" spc="0" normalizeH="0" baseline="0" noProof="0" dirty="0">
              <a:ln>
                <a:noFill/>
              </a:ln>
              <a:solidFill>
                <a:srgbClr val="6E5985"/>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altLang="lv-LV" sz="1100" b="0" i="0" u="none" strike="noStrike" kern="0" cap="none" spc="0" normalizeH="0" baseline="0" noProof="0" dirty="0">
                <a:ln>
                  <a:noFill/>
                </a:ln>
                <a:solidFill>
                  <a:srgbClr val="C2B5D3">
                    <a:lumMod val="50000"/>
                  </a:srgbClr>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pedagogu darba samaksai in</a:t>
            </a:r>
            <a:r>
              <a:rPr kumimoji="0" lang="lv-LV" altLang="lv-LV" sz="1100" b="1" i="0" u="none" strike="noStrike" kern="0" cap="none" spc="0" normalizeH="0" baseline="0" noProof="0" dirty="0">
                <a:ln>
                  <a:noFill/>
                </a:ln>
                <a:solidFill>
                  <a:srgbClr val="C2B5D3">
                    <a:lumMod val="50000"/>
                  </a:srgbClr>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dividuālajam izglītības programmas apguves plānam, mācību līdzekļu iegādei</a:t>
            </a:r>
            <a:r>
              <a:rPr kumimoji="0" lang="lv-LV" altLang="lv-LV" sz="1100" b="0" i="0" u="none" strike="noStrike" kern="0" cap="none" spc="0" normalizeH="0" baseline="0" noProof="0" dirty="0">
                <a:ln>
                  <a:noFill/>
                </a:ln>
                <a:solidFill>
                  <a:srgbClr val="C2B5D3">
                    <a:lumMod val="50000"/>
                  </a:srgbClr>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a:t>
            </a:r>
          </a:p>
          <a:p>
            <a:pPr marL="171450" marR="0" lvl="0" indent="-171450" algn="l" defTabSz="914400" rtl="0" eaLnBrk="1" fontAlgn="auto" latinLnBrk="0" hangingPunct="1">
              <a:lnSpc>
                <a:spcPct val="100000"/>
              </a:lnSpc>
              <a:spcBef>
                <a:spcPts val="0"/>
              </a:spcBef>
              <a:spcAft>
                <a:spcPts val="0"/>
              </a:spcAft>
              <a:buClr>
                <a:srgbClr val="000000"/>
              </a:buClr>
              <a:buSzTx/>
              <a:buFont typeface="Verdana" panose="020B0604030504040204" pitchFamily="34" charset="0"/>
              <a:buChar char="-"/>
              <a:tabLst/>
              <a:defRPr/>
            </a:pPr>
            <a:r>
              <a:rPr kumimoji="0" lang="lv-LV" altLang="lv-LV" sz="1100" b="0" i="0" u="none" strike="noStrike" kern="0" cap="none" spc="0" normalizeH="0" baseline="0" noProof="0" dirty="0">
                <a:ln>
                  <a:noFill/>
                </a:ln>
                <a:solidFill>
                  <a:srgbClr val="C2B5D3">
                    <a:lumMod val="50000"/>
                  </a:srgbClr>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individuālā plāna īstenošanai </a:t>
            </a:r>
            <a:r>
              <a:rPr kumimoji="0" lang="lv-LV" altLang="lv-LV" sz="1100" b="1" i="0" u="none" strike="noStrike" kern="0" cap="none" spc="0" normalizeH="0" baseline="0" noProof="0" dirty="0">
                <a:ln>
                  <a:noFill/>
                </a:ln>
                <a:solidFill>
                  <a:srgbClr val="C2B5D3">
                    <a:lumMod val="50000"/>
                  </a:srgbClr>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257</a:t>
            </a:r>
            <a:r>
              <a:rPr kumimoji="0" lang="lv-LV" altLang="lv-LV" sz="1100" b="0" i="0" u="none" strike="noStrike" kern="0" cap="none" spc="0" normalizeH="0" baseline="0" noProof="0" dirty="0">
                <a:ln>
                  <a:noFill/>
                </a:ln>
                <a:solidFill>
                  <a:srgbClr val="C2B5D3">
                    <a:lumMod val="50000"/>
                  </a:srgbClr>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 </a:t>
            </a:r>
            <a:r>
              <a:rPr kumimoji="0" lang="lv-LV" altLang="lv-LV" sz="1100" b="0" i="1" u="none" strike="noStrike" kern="0" cap="none" spc="0" normalizeH="0" baseline="0" noProof="0" dirty="0" err="1">
                <a:ln>
                  <a:noFill/>
                </a:ln>
                <a:solidFill>
                  <a:srgbClr val="C2B5D3">
                    <a:lumMod val="50000"/>
                  </a:srgbClr>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euro</a:t>
            </a:r>
            <a:r>
              <a:rPr kumimoji="0" lang="lv-LV" altLang="lv-LV" sz="1100" b="0" i="0" u="none" strike="noStrike" kern="0" cap="none" spc="0" normalizeH="0" baseline="0" noProof="0" dirty="0">
                <a:ln>
                  <a:noFill/>
                </a:ln>
                <a:solidFill>
                  <a:srgbClr val="C2B5D3">
                    <a:lumMod val="50000"/>
                  </a:srgbClr>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 mēnesī un </a:t>
            </a:r>
            <a:r>
              <a:rPr kumimoji="0" lang="lv-LV" altLang="lv-LV" sz="1100" b="1" i="0" u="none" strike="noStrike" kern="0" cap="none" spc="0" normalizeH="0" baseline="0" noProof="0" dirty="0">
                <a:ln>
                  <a:noFill/>
                </a:ln>
                <a:solidFill>
                  <a:srgbClr val="C2B5D3">
                    <a:lumMod val="50000"/>
                  </a:srgbClr>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50 </a:t>
            </a:r>
            <a:r>
              <a:rPr kumimoji="0" lang="lv-LV" altLang="lv-LV" sz="1100" b="0" i="1" u="none" strike="noStrike" kern="0" cap="none" spc="0" normalizeH="0" baseline="0" noProof="0" dirty="0" err="1">
                <a:ln>
                  <a:noFill/>
                </a:ln>
                <a:solidFill>
                  <a:srgbClr val="C2B5D3">
                    <a:lumMod val="50000"/>
                  </a:srgbClr>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euro</a:t>
            </a:r>
            <a:r>
              <a:rPr kumimoji="0" lang="lv-LV" altLang="lv-LV" sz="1100" b="0" i="0" u="none" strike="noStrike" kern="0" cap="none" spc="0" normalizeH="0" baseline="0" noProof="0" dirty="0">
                <a:ln>
                  <a:noFill/>
                </a:ln>
                <a:solidFill>
                  <a:srgbClr val="C2B5D3">
                    <a:lumMod val="50000"/>
                  </a:srgbClr>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 mācību līdzekļu iegādei mācību gadā (</a:t>
            </a:r>
            <a:r>
              <a:rPr kumimoji="0" lang="lv-LV" altLang="lv-LV" sz="1100" b="0" i="1" u="none" strike="noStrike" kern="0" cap="none" spc="0" normalizeH="0" baseline="0" noProof="0" dirty="0">
                <a:ln>
                  <a:noFill/>
                </a:ln>
                <a:solidFill>
                  <a:srgbClr val="C2B5D3">
                    <a:lumMod val="50000"/>
                  </a:srgbClr>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UA civiliedzīvotājiem un nepilngadīgiem patvēruma meklētājiem, kuri ierodas Latvijā no jauna un ir </a:t>
            </a:r>
            <a:r>
              <a:rPr kumimoji="0" lang="lv-LV" altLang="lv-LV" sz="1100" b="1" i="1"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reģistrēti VIIS no 01.09.2024. līdz 31.12.2024</a:t>
            </a:r>
            <a:r>
              <a:rPr kumimoji="0" lang="lv-LV" altLang="lv-LV" sz="11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a:t>
            </a:r>
          </a:p>
          <a:p>
            <a:pPr marL="171450" marR="0" lvl="0" indent="-171450" algn="l" defTabSz="914400" rtl="0" eaLnBrk="1" fontAlgn="auto" latinLnBrk="0" hangingPunct="1">
              <a:lnSpc>
                <a:spcPct val="100000"/>
              </a:lnSpc>
              <a:spcBef>
                <a:spcPts val="0"/>
              </a:spcBef>
              <a:spcAft>
                <a:spcPts val="0"/>
              </a:spcAft>
              <a:buClr>
                <a:srgbClr val="000000"/>
              </a:buClr>
              <a:buSzTx/>
              <a:buFont typeface="Verdana" panose="020B0604030504040204" pitchFamily="34" charset="0"/>
              <a:buChar char="-"/>
              <a:tabLst/>
              <a:defRPr/>
            </a:pPr>
            <a:r>
              <a:rPr kumimoji="0" lang="lv-LV" altLang="lv-LV" sz="1100" b="1"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mērķdotācija + 128,50 </a:t>
            </a:r>
            <a:r>
              <a:rPr kumimoji="0" lang="lv-LV" altLang="lv-LV" sz="1100" b="1" i="1" u="none" strike="noStrike" kern="0" cap="none" spc="0" normalizeH="0" baseline="0" noProof="0" dirty="0" err="1">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euro</a:t>
            </a:r>
            <a:r>
              <a:rPr kumimoji="0" lang="lv-LV" altLang="lv-LV" sz="1100" b="1"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 </a:t>
            </a:r>
            <a:r>
              <a:rPr kumimoji="0" lang="lv-LV" altLang="lv-LV" sz="11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mēnesī (</a:t>
            </a:r>
            <a:r>
              <a:rPr kumimoji="0" lang="lv-LV" altLang="lv-LV" sz="1100" b="0" i="1"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kuri reģistrēti </a:t>
            </a:r>
            <a:r>
              <a:rPr kumimoji="0" lang="lv-LV" altLang="lv-LV" sz="1100" b="1" i="1"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VIIS no 01.01.2025. līdz 31.08.2025</a:t>
            </a:r>
            <a:r>
              <a:rPr kumimoji="0" lang="lv-LV" altLang="lv-LV" sz="11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a:t>
            </a:r>
          </a:p>
          <a:p>
            <a:pPr marL="171450" marR="0" lvl="0" indent="-171450" algn="l" defTabSz="914400" rtl="0" eaLnBrk="1" fontAlgn="auto" latinLnBrk="0" hangingPunct="1">
              <a:lnSpc>
                <a:spcPct val="100000"/>
              </a:lnSpc>
              <a:spcBef>
                <a:spcPts val="0"/>
              </a:spcBef>
              <a:spcAft>
                <a:spcPts val="0"/>
              </a:spcAft>
              <a:buClr>
                <a:srgbClr val="000000"/>
              </a:buClr>
              <a:buSzTx/>
              <a:buFont typeface="Verdana" panose="020B0604030504040204" pitchFamily="34" charset="0"/>
              <a:buChar char="-"/>
              <a:tabLst/>
              <a:defRPr/>
            </a:pPr>
            <a:r>
              <a:rPr kumimoji="0" lang="lv-LV" altLang="lv-LV" sz="11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profesionālās vidējās izglītības ieguvei; finansējums ikmēneša stipendijas izmaksai - </a:t>
            </a:r>
            <a:r>
              <a:rPr kumimoji="0" lang="lv-LV" altLang="lv-LV" sz="1100" b="1"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15 </a:t>
            </a:r>
            <a:r>
              <a:rPr kumimoji="0" lang="lv-LV" altLang="lv-LV" sz="1100" b="0" i="0" u="none" strike="noStrike" kern="0" cap="none" spc="0" normalizeH="0" baseline="0" noProof="0" dirty="0" err="1">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euro</a:t>
            </a:r>
            <a:r>
              <a:rPr kumimoji="0" lang="lv-LV" altLang="lv-LV" sz="11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 apmērā,</a:t>
            </a:r>
          </a:p>
          <a:p>
            <a:pPr marL="171450" marR="0" lvl="0" indent="-171450" algn="l" defTabSz="914400" rtl="0" eaLnBrk="1" fontAlgn="auto" latinLnBrk="0" hangingPunct="1">
              <a:lnSpc>
                <a:spcPct val="100000"/>
              </a:lnSpc>
              <a:spcBef>
                <a:spcPts val="0"/>
              </a:spcBef>
              <a:spcAft>
                <a:spcPts val="0"/>
              </a:spcAft>
              <a:buClr>
                <a:srgbClr val="000000"/>
              </a:buClr>
              <a:buSzTx/>
              <a:buFont typeface="Verdana" panose="020B0604030504040204" pitchFamily="34" charset="0"/>
              <a:buChar char="-"/>
              <a:tabLst/>
              <a:defRPr/>
            </a:pPr>
            <a:r>
              <a:rPr kumimoji="0" lang="lv-LV" altLang="lv-LV" sz="11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profesionālās vidējās izglītības programmas īstenošanas izmaksas uz vienu civiliedzīvotāju mēnesī </a:t>
            </a:r>
            <a:r>
              <a:rPr kumimoji="0" lang="lv-LV" altLang="lv-LV" sz="1100" b="1"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76,08</a:t>
            </a:r>
            <a:r>
              <a:rPr kumimoji="0" lang="lv-LV" altLang="lv-LV" sz="11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 </a:t>
            </a:r>
            <a:r>
              <a:rPr kumimoji="0" lang="lv-LV" altLang="lv-LV" sz="1100" b="0" i="0" u="none" strike="noStrike" kern="0" cap="none" spc="0" normalizeH="0" baseline="0" noProof="0" dirty="0" err="1">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euro</a:t>
            </a:r>
            <a:r>
              <a:rPr kumimoji="0" lang="lv-LV" altLang="lv-LV" sz="11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 apmērā, bet izglītības tematiskajā jomā “Mākslas” - </a:t>
            </a:r>
            <a:r>
              <a:rPr kumimoji="0" lang="lv-LV" altLang="lv-LV" sz="1100" b="1"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108,32</a:t>
            </a:r>
            <a:r>
              <a:rPr kumimoji="0" lang="lv-LV" altLang="lv-LV" sz="11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 </a:t>
            </a:r>
            <a:r>
              <a:rPr kumimoji="0" lang="lv-LV" altLang="lv-LV" sz="1100" b="0" i="0" u="none" strike="noStrike" kern="0" cap="none" spc="0" normalizeH="0" baseline="0" noProof="0" dirty="0" err="1">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euro</a:t>
            </a:r>
            <a:r>
              <a:rPr kumimoji="0" lang="lv-LV" altLang="lv-LV" sz="11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 apmērā.</a:t>
            </a:r>
          </a:p>
          <a:p>
            <a:pPr marL="171450" marR="0" lvl="0" indent="-171450" algn="l" defTabSz="914400" rtl="0" eaLnBrk="1" fontAlgn="auto" latinLnBrk="0" hangingPunct="1">
              <a:lnSpc>
                <a:spcPct val="100000"/>
              </a:lnSpc>
              <a:spcBef>
                <a:spcPts val="0"/>
              </a:spcBef>
              <a:spcAft>
                <a:spcPts val="0"/>
              </a:spcAft>
              <a:buClr>
                <a:srgbClr val="000000"/>
              </a:buClr>
              <a:buSzTx/>
              <a:buFont typeface="Verdana" panose="020B0604030504040204" pitchFamily="34" charset="0"/>
              <a:buChar char="-"/>
              <a:tabLst/>
              <a:defRPr/>
            </a:pPr>
            <a:endParaRPr kumimoji="0" lang="lv-LV" altLang="lv-LV" sz="1100" b="0" i="0" u="none" strike="noStrike" kern="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lv-LV" altLang="lv-LV" sz="1400" b="0" i="0" u="none" strike="noStrike" kern="0" cap="none" spc="0" normalizeH="0" baseline="0" noProof="0" dirty="0">
              <a:ln>
                <a:noFill/>
              </a:ln>
              <a:solidFill>
                <a:srgbClr val="664790"/>
              </a:solidFill>
              <a:effectLst/>
              <a:uLnTx/>
              <a:uFillTx/>
              <a:latin typeface="Times New Roman" panose="02020603050405020304" pitchFamily="18" charset="0"/>
              <a:ea typeface="Verdana"/>
              <a:cs typeface="Times New Roman" panose="02020603050405020304" pitchFamily="18" charset="0"/>
              <a:sym typeface="Arial"/>
            </a:endParaRPr>
          </a:p>
        </p:txBody>
      </p:sp>
      <p:grpSp>
        <p:nvGrpSpPr>
          <p:cNvPr id="8" name="Google Shape;762;p59">
            <a:extLst>
              <a:ext uri="{FF2B5EF4-FFF2-40B4-BE49-F238E27FC236}">
                <a16:creationId xmlns:a16="http://schemas.microsoft.com/office/drawing/2014/main" id="{A920DE8E-50D4-440F-DD35-FB42C0102E29}"/>
              </a:ext>
            </a:extLst>
          </p:cNvPr>
          <p:cNvGrpSpPr/>
          <p:nvPr/>
        </p:nvGrpSpPr>
        <p:grpSpPr>
          <a:xfrm>
            <a:off x="4595739" y="2187647"/>
            <a:ext cx="3141786" cy="2930624"/>
            <a:chOff x="3106688" y="1611263"/>
            <a:chExt cx="2930624" cy="2930624"/>
          </a:xfrm>
        </p:grpSpPr>
        <p:sp>
          <p:nvSpPr>
            <p:cNvPr id="9" name="Google Shape;763;p59">
              <a:extLst>
                <a:ext uri="{FF2B5EF4-FFF2-40B4-BE49-F238E27FC236}">
                  <a16:creationId xmlns:a16="http://schemas.microsoft.com/office/drawing/2014/main" id="{0D913CAF-6CD7-F3C2-9A65-0699D4B79547}"/>
                </a:ext>
              </a:extLst>
            </p:cNvPr>
            <p:cNvSpPr/>
            <p:nvPr/>
          </p:nvSpPr>
          <p:spPr>
            <a:xfrm>
              <a:off x="3106688" y="1611263"/>
              <a:ext cx="2930624" cy="2930624"/>
            </a:xfrm>
            <a:prstGeom prst="blockArc">
              <a:avLst>
                <a:gd name="adj1" fmla="val 7959705"/>
                <a:gd name="adj2" fmla="val 2586138"/>
                <a:gd name="adj3" fmla="val 6529"/>
              </a:avLst>
            </a:prstGeom>
            <a:solidFill>
              <a:srgbClr val="CBC7D8"/>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664690"/>
                </a:solidFill>
                <a:effectLst/>
                <a:uLnTx/>
                <a:uFillTx/>
                <a:latin typeface="Trebuchet MS"/>
                <a:ea typeface="Trebuchet MS"/>
                <a:cs typeface="Trebuchet MS"/>
                <a:sym typeface="Trebuchet MS"/>
              </a:endParaRPr>
            </a:p>
          </p:txBody>
        </p:sp>
        <p:sp>
          <p:nvSpPr>
            <p:cNvPr id="10" name="Google Shape;764;p59">
              <a:extLst>
                <a:ext uri="{FF2B5EF4-FFF2-40B4-BE49-F238E27FC236}">
                  <a16:creationId xmlns:a16="http://schemas.microsoft.com/office/drawing/2014/main" id="{58795CA3-5ACF-632F-D29F-9037EE0078ED}"/>
                </a:ext>
              </a:extLst>
            </p:cNvPr>
            <p:cNvSpPr/>
            <p:nvPr/>
          </p:nvSpPr>
          <p:spPr>
            <a:xfrm rot="-7769673">
              <a:off x="5268369" y="3919169"/>
              <a:ext cx="396900" cy="342156"/>
            </a:xfrm>
            <a:prstGeom prst="triangle">
              <a:avLst>
                <a:gd name="adj" fmla="val 50000"/>
              </a:avLst>
            </a:prstGeom>
            <a:solidFill>
              <a:srgbClr val="CBC7D8"/>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FFFFFF"/>
                </a:solidFill>
                <a:effectLst/>
                <a:uLnTx/>
                <a:uFillTx/>
                <a:latin typeface="Trebuchet MS"/>
                <a:ea typeface="Trebuchet MS"/>
                <a:cs typeface="Trebuchet MS"/>
                <a:sym typeface="Trebuchet MS"/>
              </a:endParaRPr>
            </a:p>
          </p:txBody>
        </p:sp>
      </p:grpSp>
      <p:sp>
        <p:nvSpPr>
          <p:cNvPr id="11" name="Google Shape;777;p59">
            <a:extLst>
              <a:ext uri="{FF2B5EF4-FFF2-40B4-BE49-F238E27FC236}">
                <a16:creationId xmlns:a16="http://schemas.microsoft.com/office/drawing/2014/main" id="{E19F72DA-725B-A841-2255-E05D7663F411}"/>
              </a:ext>
            </a:extLst>
          </p:cNvPr>
          <p:cNvSpPr txBox="1"/>
          <p:nvPr/>
        </p:nvSpPr>
        <p:spPr>
          <a:xfrm>
            <a:off x="5051457" y="3769778"/>
            <a:ext cx="2391056" cy="461665"/>
          </a:xfrm>
          <a:prstGeom prst="rect">
            <a:avLst/>
          </a:prstGeom>
          <a:no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200" b="1" i="0" u="none" strike="noStrike" kern="0" cap="none" spc="0" normalizeH="0" baseline="0" noProof="0" dirty="0">
                <a:ln>
                  <a:noFill/>
                </a:ln>
                <a:solidFill>
                  <a:srgbClr val="664790"/>
                </a:solidFill>
                <a:effectLst/>
                <a:uLnTx/>
                <a:uFillTx/>
                <a:latin typeface="Verdana"/>
                <a:ea typeface="Verdana"/>
                <a:cs typeface="Verdana"/>
                <a:sym typeface="Verdana"/>
              </a:rPr>
              <a:t>ATBALSTS  UKRAINAS CIVILIEDZĪVOTĀJU IZGLĪTĪBAS NODROŠINĀŠANAI </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200" b="1" i="0" u="none" strike="noStrike" kern="0" cap="none" spc="0" normalizeH="0" baseline="0" noProof="0" dirty="0">
              <a:ln>
                <a:noFill/>
              </a:ln>
              <a:solidFill>
                <a:srgbClr val="664790"/>
              </a:solidFill>
              <a:effectLst/>
              <a:uLnTx/>
              <a:uFillTx/>
              <a:latin typeface="Verdana"/>
              <a:ea typeface="Verdana"/>
              <a:cs typeface="Verdana"/>
              <a:sym typeface="Verdana"/>
            </a:endParaRPr>
          </a:p>
        </p:txBody>
      </p:sp>
      <p:pic>
        <p:nvPicPr>
          <p:cNvPr id="12" name="Picture 2" descr="Latvijas un Ukrainas NVO sadarbojas Jaunas perspektīvas radīšanai  Ilgtspējīgas lauku ekonomikas plānošanai Ukrainas reģionos">
            <a:extLst>
              <a:ext uri="{FF2B5EF4-FFF2-40B4-BE49-F238E27FC236}">
                <a16:creationId xmlns:a16="http://schemas.microsoft.com/office/drawing/2014/main" id="{CB9EBAD4-0DB8-6DC6-6D19-BDA03C98AB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43057" y="2599311"/>
            <a:ext cx="1120809" cy="896647"/>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A47367B9-0832-A2A7-EB18-E010423014DE}"/>
              </a:ext>
            </a:extLst>
          </p:cNvPr>
          <p:cNvSpPr txBox="1"/>
          <p:nvPr/>
        </p:nvSpPr>
        <p:spPr>
          <a:xfrm>
            <a:off x="8469297" y="2861379"/>
            <a:ext cx="3598289" cy="8463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300" b="1" i="0" u="none" strike="noStrike" kern="0" cap="none" spc="0" normalizeH="0" baseline="0" noProof="0" dirty="0">
                <a:ln>
                  <a:noFill/>
                </a:ln>
                <a:solidFill>
                  <a:srgbClr val="6E5985"/>
                </a:solidFill>
                <a:effectLst/>
                <a:uLnTx/>
                <a:uFillTx/>
                <a:latin typeface="Verdana" panose="020B0604030504040204" pitchFamily="34" charset="0"/>
                <a:ea typeface="Verdana" panose="020B0604030504040204" pitchFamily="34" charset="0"/>
                <a:cs typeface="Times New Roman" panose="02020603050405020304" pitchFamily="18" charset="0"/>
                <a:sym typeface="Verdana"/>
              </a:rPr>
              <a:t>LATVIEŠU VALODAS INTENSĪVAI APGUVEI: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000" b="0" i="0" u="none" strike="noStrike" kern="0" cap="none" spc="0" normalizeH="0" baseline="0" noProof="0" dirty="0">
                <a:ln>
                  <a:noFill/>
                </a:ln>
                <a:solidFill>
                  <a:srgbClr val="6E5985"/>
                </a:solidFill>
                <a:effectLst/>
                <a:uLnTx/>
                <a:uFillTx/>
                <a:latin typeface="Verdana" panose="020B0604030504040204" pitchFamily="34" charset="0"/>
                <a:ea typeface="Verdana" panose="020B0604030504040204" pitchFamily="34" charset="0"/>
                <a:cs typeface="Times New Roman" panose="02020603050405020304" pitchFamily="18" charset="0"/>
                <a:sym typeface="Verdana"/>
              </a:rPr>
              <a:t>pamatizglītības programmas 2. variants: </a:t>
            </a:r>
            <a:r>
              <a:rPr kumimoji="0" lang="lv-LV" sz="1000" b="1" i="0" u="none" strike="noStrike" kern="0" cap="none" spc="0" normalizeH="0" baseline="0" noProof="0" dirty="0">
                <a:ln>
                  <a:noFill/>
                </a:ln>
                <a:solidFill>
                  <a:srgbClr val="6E5985"/>
                </a:solidFill>
                <a:effectLst/>
                <a:uLnTx/>
                <a:uFillTx/>
                <a:latin typeface="Verdana" panose="020B0604030504040204" pitchFamily="34" charset="0"/>
                <a:ea typeface="Verdana" panose="020B0604030504040204" pitchFamily="34" charset="0"/>
                <a:cs typeface="Times New Roman" panose="02020603050405020304" pitchFamily="18" charset="0"/>
                <a:sym typeface="Verdana"/>
              </a:rPr>
              <a:t>programmas trīs modeļi</a:t>
            </a:r>
            <a:r>
              <a:rPr kumimoji="0" lang="lv-LV" sz="1300" b="0" i="0" u="none" strike="noStrike" kern="0" cap="none" spc="0" normalizeH="0" baseline="0" noProof="0" dirty="0">
                <a:ln>
                  <a:noFill/>
                </a:ln>
                <a:solidFill>
                  <a:srgbClr val="6E5985"/>
                </a:solidFill>
                <a:effectLst/>
                <a:uLnTx/>
                <a:uFillTx/>
                <a:latin typeface="Verdana" panose="020B0604030504040204" pitchFamily="34" charset="0"/>
                <a:ea typeface="Verdana" panose="020B0604030504040204" pitchFamily="34" charset="0"/>
                <a:cs typeface="Times New Roman" panose="02020603050405020304" pitchFamily="18" charset="0"/>
                <a:sym typeface="Verdana"/>
              </a:rPr>
              <a:t>.</a:t>
            </a:r>
            <a:endParaRPr kumimoji="0" lang="lv-LV" sz="1200" b="0" i="0" u="none" strike="noStrike" kern="0" cap="none" spc="0" normalizeH="0" baseline="0" noProof="0" dirty="0">
              <a:ln>
                <a:noFill/>
              </a:ln>
              <a:solidFill>
                <a:srgbClr val="6E5985"/>
              </a:solidFill>
              <a:effectLst/>
              <a:uLnTx/>
              <a:uFillTx/>
              <a:latin typeface="Verdana" panose="020B0604030504040204" pitchFamily="34" charset="0"/>
              <a:ea typeface="Verdana" panose="020B0604030504040204" pitchFamily="34" charset="0"/>
              <a:cs typeface="Times New Roman" panose="02020603050405020304" pitchFamily="18" charset="0"/>
              <a:sym typeface="Verdana"/>
            </a:endParaRPr>
          </a:p>
        </p:txBody>
      </p:sp>
      <p:sp>
        <p:nvSpPr>
          <p:cNvPr id="15" name="TextBox 14">
            <a:extLst>
              <a:ext uri="{FF2B5EF4-FFF2-40B4-BE49-F238E27FC236}">
                <a16:creationId xmlns:a16="http://schemas.microsoft.com/office/drawing/2014/main" id="{FF84884B-4350-9527-7DE1-CEB227A3D2F4}"/>
              </a:ext>
            </a:extLst>
          </p:cNvPr>
          <p:cNvSpPr txBox="1"/>
          <p:nvPr/>
        </p:nvSpPr>
        <p:spPr>
          <a:xfrm>
            <a:off x="679772" y="5115599"/>
            <a:ext cx="4438834" cy="1261884"/>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100" b="0" i="0" u="none" strike="noStrike" kern="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Times New Roman" panose="02020603050405020304" pitchFamily="18" charset="0"/>
                <a:sym typeface="Verdana"/>
              </a:rPr>
              <a:t>Par laika periodu no 01.09.2024.līdz 01.12.2024. kritērijiem papildu finansējuma saņemšanai atbilda tikai 4 Ukrainas civiliedzīvotāji trijās IZM padotības profesionālās izglītības iestādēs, tad papildu atbalsts šiem Ukrainas civiliedzīvotājiem tika rasts IZM pieejamā finansējuma ietvaros.</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lv-LV" sz="1000" b="0" i="1" u="none" strike="noStrike" kern="0" cap="none" spc="0" normalizeH="0" baseline="0" noProof="0" dirty="0">
              <a:ln>
                <a:noFill/>
              </a:ln>
              <a:solidFill>
                <a:srgbClr val="6E5985"/>
              </a:solidFill>
              <a:effectLst/>
              <a:uLnTx/>
              <a:uFillTx/>
              <a:latin typeface="Verdana" panose="020B0604030504040204" pitchFamily="34" charset="0"/>
              <a:ea typeface="Verdana" panose="020B0604030504040204" pitchFamily="34" charset="0"/>
              <a:cs typeface="Times New Roman" panose="02020603050405020304" pitchFamily="18" charset="0"/>
              <a:sym typeface="Verdana"/>
            </a:endParaRPr>
          </a:p>
        </p:txBody>
      </p:sp>
      <p:pic>
        <p:nvPicPr>
          <p:cNvPr id="16" name="Picture 15">
            <a:extLst>
              <a:ext uri="{FF2B5EF4-FFF2-40B4-BE49-F238E27FC236}">
                <a16:creationId xmlns:a16="http://schemas.microsoft.com/office/drawing/2014/main" id="{8A543FFB-D96E-D286-85E4-D6BE9B2CF2FE}"/>
              </a:ext>
            </a:extLst>
          </p:cNvPr>
          <p:cNvPicPr>
            <a:picLocks noChangeAspect="1"/>
          </p:cNvPicPr>
          <p:nvPr/>
        </p:nvPicPr>
        <p:blipFill>
          <a:blip r:embed="rId4"/>
          <a:stretch>
            <a:fillRect/>
          </a:stretch>
        </p:blipFill>
        <p:spPr>
          <a:xfrm>
            <a:off x="4401208" y="2087405"/>
            <a:ext cx="685086" cy="689654"/>
          </a:xfrm>
          <a:prstGeom prst="rect">
            <a:avLst/>
          </a:prstGeom>
        </p:spPr>
      </p:pic>
      <p:pic>
        <p:nvPicPr>
          <p:cNvPr id="17" name="Picture 16">
            <a:extLst>
              <a:ext uri="{FF2B5EF4-FFF2-40B4-BE49-F238E27FC236}">
                <a16:creationId xmlns:a16="http://schemas.microsoft.com/office/drawing/2014/main" id="{BFE238E6-A0A1-B17C-837F-550866930295}"/>
              </a:ext>
            </a:extLst>
          </p:cNvPr>
          <p:cNvPicPr>
            <a:picLocks noChangeAspect="1"/>
          </p:cNvPicPr>
          <p:nvPr/>
        </p:nvPicPr>
        <p:blipFill>
          <a:blip r:embed="rId5"/>
          <a:stretch>
            <a:fillRect/>
          </a:stretch>
        </p:blipFill>
        <p:spPr>
          <a:xfrm>
            <a:off x="4339438" y="4313270"/>
            <a:ext cx="512602" cy="487392"/>
          </a:xfrm>
          <a:prstGeom prst="rect">
            <a:avLst/>
          </a:prstGeom>
        </p:spPr>
      </p:pic>
      <p:pic>
        <p:nvPicPr>
          <p:cNvPr id="18" name="Google Shape;778;p59">
            <a:extLst>
              <a:ext uri="{FF2B5EF4-FFF2-40B4-BE49-F238E27FC236}">
                <a16:creationId xmlns:a16="http://schemas.microsoft.com/office/drawing/2014/main" id="{7D96529E-ED42-EFD2-753D-0A8866B76941}"/>
              </a:ext>
            </a:extLst>
          </p:cNvPr>
          <p:cNvPicPr preferRelativeResize="0">
            <a:picLocks noChangeAspect="1"/>
          </p:cNvPicPr>
          <p:nvPr/>
        </p:nvPicPr>
        <p:blipFill rotWithShape="1">
          <a:blip r:embed="rId6">
            <a:alphaModFix/>
          </a:blip>
          <a:srcRect/>
          <a:stretch/>
        </p:blipFill>
        <p:spPr>
          <a:xfrm>
            <a:off x="5865154" y="4402224"/>
            <a:ext cx="785578" cy="796875"/>
          </a:xfrm>
          <a:prstGeom prst="rect">
            <a:avLst/>
          </a:prstGeom>
          <a:noFill/>
          <a:ln>
            <a:noFill/>
          </a:ln>
        </p:spPr>
      </p:pic>
      <p:pic>
        <p:nvPicPr>
          <p:cNvPr id="19" name="Google Shape;780;p59">
            <a:extLst>
              <a:ext uri="{FF2B5EF4-FFF2-40B4-BE49-F238E27FC236}">
                <a16:creationId xmlns:a16="http://schemas.microsoft.com/office/drawing/2014/main" id="{454C7F93-E7D3-5953-05A6-5CBFCF256838}"/>
              </a:ext>
            </a:extLst>
          </p:cNvPr>
          <p:cNvPicPr preferRelativeResize="0"/>
          <p:nvPr/>
        </p:nvPicPr>
        <p:blipFill rotWithShape="1">
          <a:blip r:embed="rId7">
            <a:alphaModFix/>
          </a:blip>
          <a:srcRect/>
          <a:stretch/>
        </p:blipFill>
        <p:spPr>
          <a:xfrm>
            <a:off x="7240690" y="2020056"/>
            <a:ext cx="579254" cy="579255"/>
          </a:xfrm>
          <a:prstGeom prst="rect">
            <a:avLst/>
          </a:prstGeom>
          <a:noFill/>
          <a:ln>
            <a:noFill/>
          </a:ln>
        </p:spPr>
      </p:pic>
      <p:pic>
        <p:nvPicPr>
          <p:cNvPr id="20" name="Picture 19">
            <a:extLst>
              <a:ext uri="{FF2B5EF4-FFF2-40B4-BE49-F238E27FC236}">
                <a16:creationId xmlns:a16="http://schemas.microsoft.com/office/drawing/2014/main" id="{5ADB8A06-0557-8709-E7D1-3D440B4884C2}"/>
              </a:ext>
            </a:extLst>
          </p:cNvPr>
          <p:cNvPicPr>
            <a:picLocks noChangeAspect="1"/>
          </p:cNvPicPr>
          <p:nvPr/>
        </p:nvPicPr>
        <p:blipFill>
          <a:blip r:embed="rId8"/>
          <a:stretch>
            <a:fillRect/>
          </a:stretch>
        </p:blipFill>
        <p:spPr>
          <a:xfrm>
            <a:off x="7570663" y="4211836"/>
            <a:ext cx="464933" cy="665348"/>
          </a:xfrm>
          <a:prstGeom prst="rect">
            <a:avLst/>
          </a:prstGeom>
        </p:spPr>
      </p:pic>
      <p:pic>
        <p:nvPicPr>
          <p:cNvPr id="4" name="Attēls 3">
            <a:extLst>
              <a:ext uri="{FF2B5EF4-FFF2-40B4-BE49-F238E27FC236}">
                <a16:creationId xmlns:a16="http://schemas.microsoft.com/office/drawing/2014/main" id="{075EB94C-B0A0-8023-999F-1E60A79FDCB9}"/>
              </a:ext>
            </a:extLst>
          </p:cNvPr>
          <p:cNvPicPr>
            <a:picLocks noChangeAspect="1"/>
          </p:cNvPicPr>
          <p:nvPr/>
        </p:nvPicPr>
        <p:blipFill>
          <a:blip r:embed="rId9"/>
          <a:stretch>
            <a:fillRect/>
          </a:stretch>
        </p:blipFill>
        <p:spPr>
          <a:xfrm>
            <a:off x="8294288" y="1126139"/>
            <a:ext cx="3493311" cy="1280271"/>
          </a:xfrm>
          <a:prstGeom prst="rect">
            <a:avLst/>
          </a:prstGeom>
        </p:spPr>
      </p:pic>
      <p:sp>
        <p:nvSpPr>
          <p:cNvPr id="7" name="TextBox 6">
            <a:extLst>
              <a:ext uri="{FF2B5EF4-FFF2-40B4-BE49-F238E27FC236}">
                <a16:creationId xmlns:a16="http://schemas.microsoft.com/office/drawing/2014/main" id="{E82BB01A-EDD8-EDBA-79D2-16D6AF680C1D}"/>
              </a:ext>
            </a:extLst>
          </p:cNvPr>
          <p:cNvSpPr txBox="1"/>
          <p:nvPr/>
        </p:nvSpPr>
        <p:spPr>
          <a:xfrm>
            <a:off x="8237333" y="3791021"/>
            <a:ext cx="3550266" cy="281615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300" b="1" i="0" u="none" strike="noStrike" kern="0" cap="none" spc="0" normalizeH="0" baseline="0" noProof="0" dirty="0">
                <a:ln>
                  <a:noFill/>
                </a:ln>
                <a:solidFill>
                  <a:srgbClr val="6E5985"/>
                </a:solidFill>
                <a:effectLst/>
                <a:uLnTx/>
                <a:uFillTx/>
                <a:latin typeface="Verdana" panose="020B0604030504040204" pitchFamily="34" charset="0"/>
                <a:ea typeface="Verdana" panose="020B0604030504040204" pitchFamily="34" charset="0"/>
                <a:cs typeface="Times New Roman" panose="02020603050405020304" pitchFamily="18" charset="0"/>
                <a:sym typeface="Verdana"/>
              </a:rPr>
              <a:t>LIKUMPROJEKTS «GROZĪJUMI UKRAINAS CIVILIEDZĪVOTĀJU ATBALSTA LIKUMĀ»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000" b="0" i="0" u="none" strike="noStrike" kern="0" cap="none" spc="0" normalizeH="0" baseline="0" noProof="0" dirty="0">
                <a:ln>
                  <a:noFill/>
                </a:ln>
                <a:solidFill>
                  <a:srgbClr val="6E5985"/>
                </a:solidFill>
                <a:effectLst/>
                <a:uLnTx/>
                <a:uFillTx/>
                <a:latin typeface="Verdana" panose="020B0604030504040204" pitchFamily="34" charset="0"/>
                <a:ea typeface="Verdana" panose="020B0604030504040204" pitchFamily="34" charset="0"/>
                <a:cs typeface="Times New Roman" panose="02020603050405020304" pitchFamily="18" charset="0"/>
                <a:sym typeface="Verdana"/>
              </a:rPr>
              <a:t>paredz UA bērniem obligātās pirmsskolas izglītības programmas vai vispārējās pamatizglītības programmas apguvi Latvijā reģistrētā izglītības iestādē </a:t>
            </a:r>
            <a:r>
              <a:rPr kumimoji="0" lang="lv-LV" sz="1000" b="1" i="0" u="none" strike="noStrike" kern="0" cap="none" spc="0" normalizeH="0" baseline="0" noProof="0" dirty="0">
                <a:ln>
                  <a:noFill/>
                </a:ln>
                <a:solidFill>
                  <a:srgbClr val="6E5985"/>
                </a:solidFill>
                <a:effectLst/>
                <a:uLnTx/>
                <a:uFillTx/>
                <a:latin typeface="Verdana" panose="020B0604030504040204" pitchFamily="34" charset="0"/>
                <a:ea typeface="Verdana" panose="020B0604030504040204" pitchFamily="34" charset="0"/>
                <a:cs typeface="Times New Roman" panose="02020603050405020304" pitchFamily="18" charset="0"/>
                <a:sym typeface="Verdana"/>
              </a:rPr>
              <a:t>klātienē</a:t>
            </a:r>
            <a:r>
              <a:rPr kumimoji="0" lang="lv-LV" sz="1200" b="0" i="0" u="none" strike="noStrike" kern="0" cap="none" spc="0" normalizeH="0" baseline="0" noProof="0" dirty="0">
                <a:ln>
                  <a:noFill/>
                </a:ln>
                <a:solidFill>
                  <a:srgbClr val="6E5985"/>
                </a:solidFill>
                <a:effectLst/>
                <a:uLnTx/>
                <a:uFillTx/>
                <a:latin typeface="Verdana" panose="020B0604030504040204" pitchFamily="34" charset="0"/>
                <a:ea typeface="Verdana" panose="020B0604030504040204" pitchFamily="34" charset="0"/>
                <a:cs typeface="Times New Roman" panose="02020603050405020304" pitchFamily="18" charset="0"/>
                <a:sym typeface="Verdana"/>
              </a:rPr>
              <a:t> </a:t>
            </a:r>
            <a:r>
              <a:rPr kumimoji="0" lang="lv-LV" sz="1000" b="0" i="1" u="none" strike="noStrike" kern="0" cap="none" spc="0" normalizeH="0" baseline="0" noProof="0" dirty="0">
                <a:ln>
                  <a:noFill/>
                </a:ln>
                <a:solidFill>
                  <a:srgbClr val="6E5985"/>
                </a:solidFill>
                <a:effectLst/>
                <a:uLnTx/>
                <a:uFillTx/>
                <a:latin typeface="Verdana" panose="020B0604030504040204" pitchFamily="34" charset="0"/>
                <a:ea typeface="Verdana" panose="020B0604030504040204" pitchFamily="34" charset="0"/>
                <a:cs typeface="Times New Roman" panose="02020603050405020304" pitchFamily="18" charset="0"/>
                <a:sym typeface="Verdana"/>
              </a:rPr>
              <a:t>(iesniegts 13.06.2024</a:t>
            </a:r>
            <a:r>
              <a:rPr kumimoji="0" lang="lv-LV" sz="1000" b="0" i="1" u="none" strike="noStrike" kern="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Times New Roman" panose="02020603050405020304" pitchFamily="18" charset="0"/>
                <a:sym typeface="Verdana"/>
              </a:rPr>
              <a:t>., 2.lasījums 16.01.2025</a:t>
            </a:r>
            <a:r>
              <a:rPr kumimoji="0" lang="lv-LV" sz="1000" b="0" i="1" u="none" strike="noStrike" kern="0" cap="none" spc="0" normalizeH="0" baseline="0" noProof="0" dirty="0">
                <a:ln>
                  <a:noFill/>
                </a:ln>
                <a:solidFill>
                  <a:srgbClr val="6E5985"/>
                </a:solidFill>
                <a:effectLst/>
                <a:uLnTx/>
                <a:uFillTx/>
                <a:latin typeface="Verdana" panose="020B0604030504040204" pitchFamily="34" charset="0"/>
                <a:ea typeface="Verdana" panose="020B0604030504040204" pitchFamily="34" charset="0"/>
                <a:cs typeface="Times New Roman" panose="02020603050405020304" pitchFamily="18" charset="0"/>
                <a:sym typeface="Verdana"/>
              </a:rPr>
              <a:t>., tālākā virzība Saeimā).</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lv-LV" sz="1000" b="0" i="1" u="none" strike="noStrike" kern="0" cap="none" spc="0" normalizeH="0" baseline="0" noProof="0" dirty="0">
              <a:ln>
                <a:noFill/>
              </a:ln>
              <a:solidFill>
                <a:srgbClr val="6E5985"/>
              </a:solidFill>
              <a:effectLst/>
              <a:uLnTx/>
              <a:uFillTx/>
              <a:latin typeface="Verdana" panose="020B0604030504040204" pitchFamily="34" charset="0"/>
              <a:ea typeface="Verdana" panose="020B0604030504040204" pitchFamily="34" charset="0"/>
              <a:cs typeface="Times New Roman" panose="02020603050405020304" pitchFamily="18" charset="0"/>
              <a:sym typeface="Verdana"/>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lv-LV" sz="1000" b="0" i="1" u="none" strike="noStrike" kern="0" cap="none" spc="0" normalizeH="0" baseline="0" noProof="0" dirty="0">
              <a:ln>
                <a:noFill/>
              </a:ln>
              <a:solidFill>
                <a:srgbClr val="6E5985"/>
              </a:solidFill>
              <a:effectLst/>
              <a:uLnTx/>
              <a:uFillTx/>
              <a:latin typeface="Verdana" panose="020B0604030504040204" pitchFamily="34" charset="0"/>
              <a:ea typeface="Verdana" panose="020B0604030504040204" pitchFamily="34" charset="0"/>
              <a:cs typeface="Times New Roman" panose="02020603050405020304" pitchFamily="18" charset="0"/>
              <a:sym typeface="Verdana"/>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100" b="0"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Likumprojekts izstrādāts ar mērķi uzlikt pienākumu nepilngadīgam Ukrainas civiliedzīvotājam, kurš ir iesniedzis pieteikumu pagaidu aizsardzības statusa saņemšanai, iegūt pamatizglītību klātienes formā laika </a:t>
            </a:r>
            <a:r>
              <a:rPr kumimoji="0" lang="lv-LV" sz="1100" b="0" i="0" u="none" strike="noStrike" kern="0" cap="none" spc="0" normalizeH="0" baseline="0" noProof="0">
                <a:ln>
                  <a:noFill/>
                </a:ln>
                <a:solidFill>
                  <a:srgbClr val="000000"/>
                </a:solidFill>
                <a:effectLst/>
                <a:uLnTx/>
                <a:uFillTx/>
                <a:latin typeface="Verdana" panose="020B0604030504040204" pitchFamily="34" charset="0"/>
                <a:ea typeface="Verdana" panose="020B0604030504040204" pitchFamily="34" charset="0"/>
                <a:cs typeface="Arial"/>
                <a:sym typeface="Arial"/>
              </a:rPr>
              <a:t>periodā no 2025.gada </a:t>
            </a:r>
            <a:r>
              <a:rPr kumimoji="0" lang="lv-LV" sz="1100" b="0"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1. septembra. </a:t>
            </a:r>
            <a:endParaRPr kumimoji="0" lang="lv-LV" sz="1000" b="0" i="1" u="none" strike="noStrike" kern="0" cap="none" spc="0" normalizeH="0" baseline="0" noProof="0" dirty="0">
              <a:ln>
                <a:noFill/>
              </a:ln>
              <a:solidFill>
                <a:srgbClr val="6E5985"/>
              </a:solidFill>
              <a:effectLst/>
              <a:uLnTx/>
              <a:uFillTx/>
              <a:latin typeface="Verdana" panose="020B0604030504040204" pitchFamily="34" charset="0"/>
              <a:ea typeface="Verdana" panose="020B0604030504040204" pitchFamily="34" charset="0"/>
              <a:cs typeface="Times New Roman" panose="02020603050405020304" pitchFamily="18" charset="0"/>
              <a:sym typeface="Verdana"/>
            </a:endParaRPr>
          </a:p>
        </p:txBody>
      </p:sp>
    </p:spTree>
    <p:extLst>
      <p:ext uri="{BB962C8B-B14F-4D97-AF65-F5344CB8AC3E}">
        <p14:creationId xmlns:p14="http://schemas.microsoft.com/office/powerpoint/2010/main" val="129492113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65C708-CCC0-EBD8-9A22-68D9C355B14D}"/>
              </a:ext>
            </a:extLst>
          </p:cNvPr>
          <p:cNvSpPr>
            <a:spLocks noGrp="1"/>
          </p:cNvSpPr>
          <p:nvPr>
            <p:ph type="title"/>
          </p:nvPr>
        </p:nvSpPr>
        <p:spPr>
          <a:xfrm>
            <a:off x="3225253" y="283944"/>
            <a:ext cx="8690820" cy="1197648"/>
          </a:xfrm>
        </p:spPr>
        <p:txBody>
          <a:bodyPr/>
          <a:lstStyle/>
          <a:p>
            <a:r>
              <a:rPr kumimoji="0" lang="lv-LV" sz="2800" b="1" i="0" u="none" strike="noStrike" kern="0" cap="none" spc="0" normalizeH="0" baseline="0" noProof="0" dirty="0">
                <a:ln>
                  <a:noFill/>
                </a:ln>
                <a:solidFill>
                  <a:srgbClr val="664790"/>
                </a:solidFill>
                <a:effectLst/>
                <a:uLnTx/>
                <a:uFillTx/>
                <a:latin typeface="Verdana"/>
                <a:ea typeface="Verdana"/>
                <a:sym typeface="Verdana"/>
              </a:rPr>
              <a:t>ATBALSTS UKRAINAS CIVILIEDZĪVOTĀJU IZGLĪTĪBAI</a:t>
            </a:r>
            <a:endParaRPr lang="lv-LV" dirty="0"/>
          </a:p>
        </p:txBody>
      </p:sp>
      <p:sp>
        <p:nvSpPr>
          <p:cNvPr id="3" name="Slide Number Placeholder 2">
            <a:extLst>
              <a:ext uri="{FF2B5EF4-FFF2-40B4-BE49-F238E27FC236}">
                <a16:creationId xmlns:a16="http://schemas.microsoft.com/office/drawing/2014/main" id="{B453E448-3075-685F-BF12-C2E3926E2AD0}"/>
              </a:ext>
            </a:extLst>
          </p:cNvPr>
          <p:cNvSpPr>
            <a:spLocks noGrp="1"/>
          </p:cNvSpPr>
          <p:nvPr>
            <p:ph type="sldNum" idx="12"/>
          </p:nvPr>
        </p:nvSpPr>
        <p:spPr/>
        <p: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lv-LV" sz="800" b="0" i="0" u="none" strike="noStrike" kern="0" cap="none" spc="0" normalizeH="0" baseline="0" noProof="0" smtClean="0">
                <a:ln>
                  <a:noFill/>
                </a:ln>
                <a:solidFill>
                  <a:srgbClr val="FFFFFF"/>
                </a:solidFill>
                <a:effectLst/>
                <a:uLnTx/>
                <a:uFillTx/>
                <a:latin typeface="Verdana"/>
                <a:ea typeface="Verdana"/>
                <a:sym typeface="Verdana"/>
              </a:rPr>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t>34</a:t>
            </a:fld>
            <a:endParaRPr kumimoji="0" lang="lv-LV" sz="800" b="0" i="0" u="none" strike="noStrike" kern="0" cap="none" spc="0" normalizeH="0" baseline="0" noProof="0">
              <a:ln>
                <a:noFill/>
              </a:ln>
              <a:solidFill>
                <a:srgbClr val="FFFFFF"/>
              </a:solidFill>
              <a:effectLst/>
              <a:uLnTx/>
              <a:uFillTx/>
              <a:latin typeface="Verdana"/>
              <a:ea typeface="Verdana"/>
              <a:sym typeface="Verdana"/>
            </a:endParaRPr>
          </a:p>
        </p:txBody>
      </p:sp>
      <p:pic>
        <p:nvPicPr>
          <p:cNvPr id="5" name="Picture 20">
            <a:extLst>
              <a:ext uri="{FF2B5EF4-FFF2-40B4-BE49-F238E27FC236}">
                <a16:creationId xmlns:a16="http://schemas.microsoft.com/office/drawing/2014/main" id="{39E8E64C-1648-6C0B-CA04-3E2964279F9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20617" y="0"/>
            <a:ext cx="2103404" cy="1666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Google Shape;766;p59">
            <a:extLst>
              <a:ext uri="{FF2B5EF4-FFF2-40B4-BE49-F238E27FC236}">
                <a16:creationId xmlns:a16="http://schemas.microsoft.com/office/drawing/2014/main" id="{0BE5FD68-5130-D0AC-FF05-6B9508967886}"/>
              </a:ext>
            </a:extLst>
          </p:cNvPr>
          <p:cNvSpPr txBox="1"/>
          <p:nvPr/>
        </p:nvSpPr>
        <p:spPr>
          <a:xfrm>
            <a:off x="296196" y="1678607"/>
            <a:ext cx="11431205" cy="4801322"/>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altLang="lv-LV" sz="18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Ukrainas civiliedzīvotāji, kuri kārtojuši valsts valodas prasmes pārbaudes 2024.gadā – 2014, no tiem pārbaudi sekmīgi nokārtoja 49% (A1; A2; B1; B2; C1)</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lv-LV" altLang="lv-LV" sz="1100" b="0" i="0" u="none" strike="noStrike" kern="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lv-LV" altLang="lv-LV" sz="1100" b="0" i="0" u="none" strike="noStrike" kern="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endParaRPr>
          </a:p>
        </p:txBody>
      </p:sp>
      <p:pic>
        <p:nvPicPr>
          <p:cNvPr id="12" name="Picture 2" descr="Latvijas un Ukrainas NVO sadarbojas Jaunas perspektīvas radīšanai  Ilgtspējīgas lauku ekonomikas plānošanai Ukrainas reģionos">
            <a:extLst>
              <a:ext uri="{FF2B5EF4-FFF2-40B4-BE49-F238E27FC236}">
                <a16:creationId xmlns:a16="http://schemas.microsoft.com/office/drawing/2014/main" id="{CB9EBAD4-0DB8-6DC6-6D19-BDA03C98AB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59193" y="683452"/>
            <a:ext cx="1120809" cy="896647"/>
          </a:xfrm>
          <a:prstGeom prst="rect">
            <a:avLst/>
          </a:prstGeom>
          <a:noFill/>
          <a:extLst>
            <a:ext uri="{909E8E84-426E-40DD-AFC4-6F175D3DCCD1}">
              <a14:hiddenFill xmlns:a14="http://schemas.microsoft.com/office/drawing/2010/main">
                <a:solidFill>
                  <a:srgbClr val="FFFFFF"/>
                </a:solidFill>
              </a14:hiddenFill>
            </a:ext>
          </a:extLst>
        </p:spPr>
      </p:pic>
      <p:pic>
        <p:nvPicPr>
          <p:cNvPr id="21" name="Attēls 20">
            <a:extLst>
              <a:ext uri="{FF2B5EF4-FFF2-40B4-BE49-F238E27FC236}">
                <a16:creationId xmlns:a16="http://schemas.microsoft.com/office/drawing/2014/main" id="{F5314E83-F76D-1076-10F2-D40D7266C6C4}"/>
              </a:ext>
            </a:extLst>
          </p:cNvPr>
          <p:cNvPicPr>
            <a:picLocks noChangeAspect="1"/>
          </p:cNvPicPr>
          <p:nvPr/>
        </p:nvPicPr>
        <p:blipFill>
          <a:blip r:embed="rId4"/>
          <a:stretch>
            <a:fillRect/>
          </a:stretch>
        </p:blipFill>
        <p:spPr>
          <a:xfrm>
            <a:off x="2994469" y="2456531"/>
            <a:ext cx="7152707" cy="4023398"/>
          </a:xfrm>
          <a:prstGeom prst="rect">
            <a:avLst/>
          </a:prstGeom>
        </p:spPr>
      </p:pic>
    </p:spTree>
    <p:extLst>
      <p:ext uri="{BB962C8B-B14F-4D97-AF65-F5344CB8AC3E}">
        <p14:creationId xmlns:p14="http://schemas.microsoft.com/office/powerpoint/2010/main" val="173616583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65C708-CCC0-EBD8-9A22-68D9C355B14D}"/>
              </a:ext>
            </a:extLst>
          </p:cNvPr>
          <p:cNvSpPr>
            <a:spLocks noGrp="1"/>
          </p:cNvSpPr>
          <p:nvPr>
            <p:ph type="title"/>
          </p:nvPr>
        </p:nvSpPr>
        <p:spPr>
          <a:xfrm>
            <a:off x="3225253" y="283944"/>
            <a:ext cx="8690820" cy="1197648"/>
          </a:xfrm>
        </p:spPr>
        <p:txBody>
          <a:bodyPr/>
          <a:lstStyle/>
          <a:p>
            <a:r>
              <a:rPr kumimoji="0" lang="lv-LV" sz="2800" b="1" i="0" u="none" strike="noStrike" kern="0" cap="none" spc="0" normalizeH="0" baseline="0" noProof="0" dirty="0">
                <a:ln>
                  <a:noFill/>
                </a:ln>
                <a:solidFill>
                  <a:srgbClr val="664790"/>
                </a:solidFill>
                <a:effectLst/>
                <a:uLnTx/>
                <a:uFillTx/>
                <a:latin typeface="Verdana"/>
                <a:ea typeface="Verdana"/>
                <a:sym typeface="Verdana"/>
              </a:rPr>
              <a:t>ATBALSTS UKRAINAS CIVILIEDZĪVOTĀJU IZGLĪTĪBAI</a:t>
            </a:r>
            <a:endParaRPr lang="lv-LV" dirty="0"/>
          </a:p>
        </p:txBody>
      </p:sp>
      <p:sp>
        <p:nvSpPr>
          <p:cNvPr id="3" name="Slide Number Placeholder 2">
            <a:extLst>
              <a:ext uri="{FF2B5EF4-FFF2-40B4-BE49-F238E27FC236}">
                <a16:creationId xmlns:a16="http://schemas.microsoft.com/office/drawing/2014/main" id="{B453E448-3075-685F-BF12-C2E3926E2AD0}"/>
              </a:ext>
            </a:extLst>
          </p:cNvPr>
          <p:cNvSpPr>
            <a:spLocks noGrp="1"/>
          </p:cNvSpPr>
          <p:nvPr>
            <p:ph type="sldNum" idx="12"/>
          </p:nvPr>
        </p:nvSpPr>
        <p:spPr/>
        <p: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lv-LV" sz="800" b="0" i="0" u="none" strike="noStrike" kern="0" cap="none" spc="0" normalizeH="0" baseline="0" noProof="0" smtClean="0">
                <a:ln>
                  <a:noFill/>
                </a:ln>
                <a:solidFill>
                  <a:srgbClr val="FFFFFF"/>
                </a:solidFill>
                <a:effectLst/>
                <a:uLnTx/>
                <a:uFillTx/>
                <a:latin typeface="Verdana"/>
                <a:ea typeface="Verdana"/>
                <a:sym typeface="Verdana"/>
              </a:rPr>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t>35</a:t>
            </a:fld>
            <a:endParaRPr kumimoji="0" lang="lv-LV" sz="800" b="0" i="0" u="none" strike="noStrike" kern="0" cap="none" spc="0" normalizeH="0" baseline="0" noProof="0">
              <a:ln>
                <a:noFill/>
              </a:ln>
              <a:solidFill>
                <a:srgbClr val="FFFFFF"/>
              </a:solidFill>
              <a:effectLst/>
              <a:uLnTx/>
              <a:uFillTx/>
              <a:latin typeface="Verdana"/>
              <a:ea typeface="Verdana"/>
              <a:sym typeface="Verdana"/>
            </a:endParaRPr>
          </a:p>
        </p:txBody>
      </p:sp>
      <p:pic>
        <p:nvPicPr>
          <p:cNvPr id="5" name="Picture 20">
            <a:extLst>
              <a:ext uri="{FF2B5EF4-FFF2-40B4-BE49-F238E27FC236}">
                <a16:creationId xmlns:a16="http://schemas.microsoft.com/office/drawing/2014/main" id="{39E8E64C-1648-6C0B-CA04-3E2964279F9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20617" y="0"/>
            <a:ext cx="2103404" cy="1666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Google Shape;766;p59">
            <a:extLst>
              <a:ext uri="{FF2B5EF4-FFF2-40B4-BE49-F238E27FC236}">
                <a16:creationId xmlns:a16="http://schemas.microsoft.com/office/drawing/2014/main" id="{0BE5FD68-5130-D0AC-FF05-6B9508967886}"/>
              </a:ext>
            </a:extLst>
          </p:cNvPr>
          <p:cNvSpPr txBox="1"/>
          <p:nvPr/>
        </p:nvSpPr>
        <p:spPr>
          <a:xfrm>
            <a:off x="296196" y="1678607"/>
            <a:ext cx="11431205" cy="4801322"/>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altLang="lv-LV" sz="18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Skolotāji - Ukrainas </a:t>
            </a:r>
            <a:r>
              <a:rPr kumimoji="0" lang="lv-LV" altLang="lv-LV" sz="1800" b="0" i="0" u="none" strike="noStrike" kern="0" cap="none" spc="0" normalizeH="0" baseline="0" noProof="0" dirty="0" err="1">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valstspiederīgie</a:t>
            </a:r>
            <a:r>
              <a:rPr kumimoji="0" lang="lv-LV" altLang="lv-LV" sz="18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 kuri kārtojuši valsts valodas prasmes pārbaudes (sadalījumā par valodas prasmes līmeņiem) – 2023. – 75 skolotāji; 2024.- 82 skolotāji</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lv-LV" altLang="lv-LV" sz="1100" b="0" i="0" u="none" strike="noStrike" kern="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lv-LV" altLang="lv-LV" sz="1100" b="0" i="0" u="none" strike="noStrike" kern="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endParaRPr>
          </a:p>
        </p:txBody>
      </p:sp>
      <p:pic>
        <p:nvPicPr>
          <p:cNvPr id="12" name="Picture 2" descr="Latvijas un Ukrainas NVO sadarbojas Jaunas perspektīvas radīšanai  Ilgtspējīgas lauku ekonomikas plānošanai Ukrainas reģionos">
            <a:extLst>
              <a:ext uri="{FF2B5EF4-FFF2-40B4-BE49-F238E27FC236}">
                <a16:creationId xmlns:a16="http://schemas.microsoft.com/office/drawing/2014/main" id="{CB9EBAD4-0DB8-6DC6-6D19-BDA03C98AB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59193" y="683452"/>
            <a:ext cx="1120809" cy="896647"/>
          </a:xfrm>
          <a:prstGeom prst="rect">
            <a:avLst/>
          </a:prstGeom>
          <a:noFill/>
          <a:extLst>
            <a:ext uri="{909E8E84-426E-40DD-AFC4-6F175D3DCCD1}">
              <a14:hiddenFill xmlns:a14="http://schemas.microsoft.com/office/drawing/2010/main">
                <a:solidFill>
                  <a:srgbClr val="FFFFFF"/>
                </a:solidFill>
              </a14:hiddenFill>
            </a:ext>
          </a:extLst>
        </p:spPr>
      </p:pic>
      <p:pic>
        <p:nvPicPr>
          <p:cNvPr id="7" name="Attēls 6">
            <a:extLst>
              <a:ext uri="{FF2B5EF4-FFF2-40B4-BE49-F238E27FC236}">
                <a16:creationId xmlns:a16="http://schemas.microsoft.com/office/drawing/2014/main" id="{4D20B5EC-81A5-7169-780A-2E6695F66D19}"/>
              </a:ext>
            </a:extLst>
          </p:cNvPr>
          <p:cNvPicPr>
            <a:picLocks noChangeAspect="1"/>
          </p:cNvPicPr>
          <p:nvPr/>
        </p:nvPicPr>
        <p:blipFill>
          <a:blip r:embed="rId4"/>
          <a:stretch>
            <a:fillRect/>
          </a:stretch>
        </p:blipFill>
        <p:spPr>
          <a:xfrm>
            <a:off x="2734323" y="1904717"/>
            <a:ext cx="8558074" cy="4234189"/>
          </a:xfrm>
          <a:prstGeom prst="rect">
            <a:avLst/>
          </a:prstGeom>
        </p:spPr>
      </p:pic>
    </p:spTree>
    <p:extLst>
      <p:ext uri="{BB962C8B-B14F-4D97-AF65-F5344CB8AC3E}">
        <p14:creationId xmlns:p14="http://schemas.microsoft.com/office/powerpoint/2010/main" val="110478736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B1D001B4-1F88-8380-07C1-C46F3E821E29}"/>
              </a:ext>
            </a:extLst>
          </p:cNvPr>
          <p:cNvSpPr>
            <a:spLocks noGrp="1"/>
          </p:cNvSpPr>
          <p:nvPr>
            <p:ph type="title"/>
          </p:nvPr>
        </p:nvSpPr>
        <p:spPr/>
        <p:txBody>
          <a:bodyPr/>
          <a:lstStyle/>
          <a:p>
            <a:r>
              <a:rPr lang="lv-LV" dirty="0"/>
              <a:t>Latviešu valodas mācības</a:t>
            </a:r>
          </a:p>
        </p:txBody>
      </p:sp>
      <p:sp>
        <p:nvSpPr>
          <p:cNvPr id="5" name="Satura vietturis 4">
            <a:extLst>
              <a:ext uri="{FF2B5EF4-FFF2-40B4-BE49-F238E27FC236}">
                <a16:creationId xmlns:a16="http://schemas.microsoft.com/office/drawing/2014/main" id="{D13F6C2A-AA9C-B6CE-C3E2-0441E587AA63}"/>
              </a:ext>
            </a:extLst>
          </p:cNvPr>
          <p:cNvSpPr>
            <a:spLocks noGrp="1"/>
          </p:cNvSpPr>
          <p:nvPr>
            <p:ph idx="1"/>
          </p:nvPr>
        </p:nvSpPr>
        <p:spPr>
          <a:xfrm>
            <a:off x="1802381" y="1270000"/>
            <a:ext cx="10018144" cy="5105400"/>
          </a:xfrm>
        </p:spPr>
        <p:txBody>
          <a:bodyPr>
            <a:noAutofit/>
          </a:bodyPr>
          <a:lstStyle/>
          <a:p>
            <a:pPr algn="just"/>
            <a:r>
              <a:rPr lang="lv-LV" sz="2133" b="1" dirty="0"/>
              <a:t>2022. gadā:</a:t>
            </a:r>
          </a:p>
          <a:p>
            <a:pPr algn="just"/>
            <a:r>
              <a:rPr lang="lv-LV" sz="2133" dirty="0"/>
              <a:t>Faktiski apmeklēja 3 507 Ukrainas civiliedzīvotāji</a:t>
            </a:r>
          </a:p>
          <a:p>
            <a:pPr algn="just"/>
            <a:r>
              <a:rPr lang="lv-LV" sz="2133" dirty="0"/>
              <a:t>Sekmīgi pabeidza 2 599 personas</a:t>
            </a:r>
          </a:p>
          <a:p>
            <a:pPr algn="just"/>
            <a:r>
              <a:rPr lang="lv-LV" sz="2133" dirty="0"/>
              <a:t>Izlietotais finansējums: 1 155 131,99 </a:t>
            </a:r>
            <a:r>
              <a:rPr lang="lv-LV" sz="2133" i="1" dirty="0"/>
              <a:t>euro</a:t>
            </a:r>
          </a:p>
          <a:p>
            <a:pPr algn="just"/>
            <a:r>
              <a:rPr lang="lv-LV" sz="2133" b="1" dirty="0"/>
              <a:t>2023. gadā:</a:t>
            </a:r>
          </a:p>
          <a:p>
            <a:pPr algn="just"/>
            <a:r>
              <a:rPr lang="lv-LV" sz="2133" dirty="0"/>
              <a:t>Faktiski apmeklēja 6 049 Ukrainas civiliedzīvotāji</a:t>
            </a:r>
          </a:p>
          <a:p>
            <a:pPr algn="just"/>
            <a:r>
              <a:rPr lang="lv-LV" sz="2133" dirty="0"/>
              <a:t>Sekmīgi pabeidza 4 378 personas. </a:t>
            </a:r>
          </a:p>
          <a:p>
            <a:pPr algn="just"/>
            <a:r>
              <a:rPr lang="lv-LV" sz="2133" dirty="0"/>
              <a:t>Izlietotais finansējums: 2 839 111,30 </a:t>
            </a:r>
            <a:r>
              <a:rPr lang="lv-LV" sz="2133" i="1" dirty="0"/>
              <a:t>euro</a:t>
            </a:r>
          </a:p>
          <a:p>
            <a:pPr algn="just"/>
            <a:r>
              <a:rPr lang="lv-LV" sz="2133" b="1" dirty="0">
                <a:solidFill>
                  <a:srgbClr val="FF0000"/>
                </a:solidFill>
              </a:rPr>
              <a:t>2024. gadā: </a:t>
            </a:r>
          </a:p>
          <a:p>
            <a:pPr algn="just"/>
            <a:r>
              <a:rPr lang="lv-LV" sz="2133" dirty="0">
                <a:solidFill>
                  <a:srgbClr val="FF0000"/>
                </a:solidFill>
              </a:rPr>
              <a:t>Faktiski apmeklēja 6 114 Ukrainas civiliedzīvotāji</a:t>
            </a:r>
          </a:p>
          <a:p>
            <a:pPr algn="just"/>
            <a:r>
              <a:rPr lang="lv-LV" sz="2133" dirty="0">
                <a:solidFill>
                  <a:srgbClr val="FF0000"/>
                </a:solidFill>
              </a:rPr>
              <a:t>Mācības pabeiguši 4 803 Ukrainas civiliedzīvotāji</a:t>
            </a:r>
          </a:p>
          <a:p>
            <a:pPr algn="just"/>
            <a:r>
              <a:rPr lang="lv-LV" sz="2100" dirty="0">
                <a:solidFill>
                  <a:srgbClr val="FF0000"/>
                </a:solidFill>
                <a:effectLst/>
              </a:rPr>
              <a:t>Izlietotais finansējums: 4 500 393,00 </a:t>
            </a:r>
            <a:r>
              <a:rPr lang="lv-LV" sz="2100" i="1" dirty="0">
                <a:solidFill>
                  <a:srgbClr val="FF0000"/>
                </a:solidFill>
                <a:effectLst/>
              </a:rPr>
              <a:t>euro</a:t>
            </a:r>
            <a:endParaRPr lang="lv-LV" sz="2100" dirty="0">
              <a:solidFill>
                <a:srgbClr val="FF0000"/>
              </a:solidFill>
              <a:effectLst/>
            </a:endParaRPr>
          </a:p>
          <a:p>
            <a:pPr algn="just"/>
            <a:endParaRPr lang="lv-LV" sz="2133" dirty="0"/>
          </a:p>
        </p:txBody>
      </p:sp>
      <p:sp>
        <p:nvSpPr>
          <p:cNvPr id="4" name="Slaida numura vietturis 3">
            <a:extLst>
              <a:ext uri="{FF2B5EF4-FFF2-40B4-BE49-F238E27FC236}">
                <a16:creationId xmlns:a16="http://schemas.microsoft.com/office/drawing/2014/main" id="{9C2148AD-3859-9F57-7BA0-C0AA6D61A123}"/>
              </a:ext>
            </a:extLst>
          </p:cNvPr>
          <p:cNvSpPr>
            <a:spLocks noGrp="1"/>
          </p:cNvSpPr>
          <p:nvPr>
            <p:ph type="sldNum" sz="quarter" idx="13"/>
          </p:nvPr>
        </p:nvSpPr>
        <p:spPr/>
        <p:txBody>
          <a:bodyPr/>
          <a:lstStyle/>
          <a:p>
            <a:pPr marL="0" marR="0" lvl="0" indent="0" algn="r" defTabSz="1219170" rtl="0" eaLnBrk="1" fontAlgn="base" latinLnBrk="0" hangingPunct="1">
              <a:lnSpc>
                <a:spcPct val="100000"/>
              </a:lnSpc>
              <a:spcBef>
                <a:spcPct val="0"/>
              </a:spcBef>
              <a:spcAft>
                <a:spcPct val="0"/>
              </a:spcAft>
              <a:buClrTx/>
              <a:buSzTx/>
              <a:buFontTx/>
              <a:buNone/>
              <a:tabLst/>
              <a:defRPr/>
            </a:pPr>
            <a:fld id="{FB6BCA4D-2E23-422A-87E3-BF6857D92014}" type="slidenum">
              <a:rPr kumimoji="0" lang="en-US" sz="1333" b="0" i="0" u="none" strike="noStrike" kern="1200" cap="none" spc="0" normalizeH="0" baseline="0" noProof="0">
                <a:ln>
                  <a:noFill/>
                </a:ln>
                <a:solidFill>
                  <a:prstClr val="black"/>
                </a:solidFill>
                <a:effectLst/>
                <a:uLnTx/>
                <a:uFillTx/>
                <a:latin typeface="Verdana" pitchFamily="34" charset="0"/>
                <a:ea typeface="+mn-ea"/>
                <a:cs typeface="Arial" pitchFamily="34" charset="0"/>
              </a:rPr>
              <a:pPr marL="0" marR="0" lvl="0" indent="0" algn="r" defTabSz="1219170" rtl="0" eaLnBrk="1" fontAlgn="base" latinLnBrk="0" hangingPunct="1">
                <a:lnSpc>
                  <a:spcPct val="100000"/>
                </a:lnSpc>
                <a:spcBef>
                  <a:spcPct val="0"/>
                </a:spcBef>
                <a:spcAft>
                  <a:spcPct val="0"/>
                </a:spcAft>
                <a:buClrTx/>
                <a:buSzTx/>
                <a:buFontTx/>
                <a:buNone/>
                <a:tabLst/>
                <a:defRPr/>
              </a:pPr>
              <a:t>36</a:t>
            </a:fld>
            <a:endParaRPr kumimoji="0" lang="en-US" sz="1333" b="0" i="0" u="none" strike="noStrike" kern="1200" cap="none" spc="0" normalizeH="0" baseline="0" noProof="0">
              <a:ln>
                <a:noFill/>
              </a:ln>
              <a:solidFill>
                <a:prstClr val="black"/>
              </a:solidFill>
              <a:effectLst/>
              <a:uLnTx/>
              <a:uFillTx/>
              <a:latin typeface="Verdana" pitchFamily="34" charset="0"/>
              <a:ea typeface="+mn-ea"/>
              <a:cs typeface="Arial" pitchFamily="34" charset="0"/>
            </a:endParaRPr>
          </a:p>
        </p:txBody>
      </p:sp>
    </p:spTree>
    <p:extLst>
      <p:ext uri="{BB962C8B-B14F-4D97-AF65-F5344CB8AC3E}">
        <p14:creationId xmlns:p14="http://schemas.microsoft.com/office/powerpoint/2010/main" val="13136330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6623E47D-59DD-6142-EED5-9E6786D0DEC4}"/>
              </a:ext>
            </a:extLst>
          </p:cNvPr>
          <p:cNvSpPr>
            <a:spLocks noGrp="1"/>
          </p:cNvSpPr>
          <p:nvPr>
            <p:ph type="title"/>
          </p:nvPr>
        </p:nvSpPr>
        <p:spPr/>
        <p:txBody>
          <a:bodyPr/>
          <a:lstStyle/>
          <a:p>
            <a:r>
              <a:rPr lang="lv-LV" dirty="0" err="1"/>
              <a:t>Kultūrorientācijas</a:t>
            </a:r>
            <a:r>
              <a:rPr lang="lv-LV" dirty="0"/>
              <a:t> kursi</a:t>
            </a:r>
          </a:p>
        </p:txBody>
      </p:sp>
      <p:sp>
        <p:nvSpPr>
          <p:cNvPr id="3" name="Satura vietturis 2">
            <a:extLst>
              <a:ext uri="{FF2B5EF4-FFF2-40B4-BE49-F238E27FC236}">
                <a16:creationId xmlns:a16="http://schemas.microsoft.com/office/drawing/2014/main" id="{5CD6DDF9-808F-33A9-AEF1-00A405C97A34}"/>
              </a:ext>
            </a:extLst>
          </p:cNvPr>
          <p:cNvSpPr>
            <a:spLocks noGrp="1"/>
          </p:cNvSpPr>
          <p:nvPr>
            <p:ph idx="1"/>
          </p:nvPr>
        </p:nvSpPr>
        <p:spPr>
          <a:xfrm>
            <a:off x="2112513" y="1101724"/>
            <a:ext cx="9673087" cy="5273675"/>
          </a:xfrm>
        </p:spPr>
        <p:txBody>
          <a:bodyPr>
            <a:noAutofit/>
          </a:bodyPr>
          <a:lstStyle/>
          <a:p>
            <a:pPr algn="just"/>
            <a:r>
              <a:rPr lang="lv-LV" sz="1800" b="1" dirty="0"/>
              <a:t>2023. gadā: </a:t>
            </a:r>
          </a:p>
          <a:p>
            <a:pPr algn="just"/>
            <a:r>
              <a:rPr lang="lv-LV" sz="1800" dirty="0"/>
              <a:t>Īstenoti 27 projekti par kopējo finansējumu 1 151 896,12 </a:t>
            </a:r>
            <a:r>
              <a:rPr lang="lv-LV" sz="1800" i="1" dirty="0"/>
              <a:t>euro</a:t>
            </a:r>
            <a:r>
              <a:rPr lang="lv-LV" sz="1800" dirty="0"/>
              <a:t>. Kopējais plānotais projektos iesaistītais Ukrainas civiliedzīvotāju skaits ir 8 152 personas.</a:t>
            </a:r>
          </a:p>
          <a:p>
            <a:pPr algn="just"/>
            <a:r>
              <a:rPr lang="lv-LV" sz="1800" dirty="0">
                <a:solidFill>
                  <a:srgbClr val="000000"/>
                </a:solidFill>
              </a:rPr>
              <a:t>Latvijas Televīzija ir izveidojusi trīsdesmit unikālus video stāstus par Latvijas kultūras kanonu, lai Latvijā dzīvojošos ukraiņus iepazīstinātu ar Latvijas daudzveidīgajām vērtībām, kas aptver dažādas kultūras nozares un sniedzas pāri laikmetiem.</a:t>
            </a:r>
          </a:p>
          <a:p>
            <a:pPr algn="just"/>
            <a:r>
              <a:rPr lang="lv-LV" sz="1800" b="1" dirty="0">
                <a:solidFill>
                  <a:srgbClr val="FF0000"/>
                </a:solidFill>
              </a:rPr>
              <a:t>2024. gadā:</a:t>
            </a:r>
          </a:p>
          <a:p>
            <a:pPr algn="just"/>
            <a:r>
              <a:rPr lang="lv-LV" sz="1800" dirty="0">
                <a:solidFill>
                  <a:srgbClr val="FF0000"/>
                </a:solidFill>
              </a:rPr>
              <a:t>Noslēgts 51 līgums par projektu īstenošanu ar kopējo finansējumu 3 407 388,24 </a:t>
            </a:r>
            <a:r>
              <a:rPr lang="lv-LV" sz="1800" i="1" dirty="0">
                <a:solidFill>
                  <a:srgbClr val="FF0000"/>
                </a:solidFill>
              </a:rPr>
              <a:t>euro</a:t>
            </a:r>
            <a:r>
              <a:rPr lang="lv-LV" sz="1800" dirty="0">
                <a:solidFill>
                  <a:srgbClr val="FF0000"/>
                </a:solidFill>
              </a:rPr>
              <a:t>. </a:t>
            </a:r>
          </a:p>
          <a:p>
            <a:pPr algn="just"/>
            <a:r>
              <a:rPr lang="lv-LV" sz="1800" dirty="0">
                <a:solidFill>
                  <a:srgbClr val="FF0000"/>
                </a:solidFill>
              </a:rPr>
              <a:t>Projektu pieteikumi </a:t>
            </a:r>
            <a:r>
              <a:rPr lang="lv-LV" sz="1800">
                <a:solidFill>
                  <a:srgbClr val="FF0000"/>
                </a:solidFill>
              </a:rPr>
              <a:t>tika iesniegti </a:t>
            </a:r>
            <a:r>
              <a:rPr lang="lv-LV" sz="1800" dirty="0">
                <a:solidFill>
                  <a:srgbClr val="FF0000"/>
                </a:solidFill>
              </a:rPr>
              <a:t>divās kārtās. Otrās kārtas konkursā k</a:t>
            </a:r>
            <a:r>
              <a:rPr lang="lv-LV" sz="1800" dirty="0">
                <a:solidFill>
                  <a:srgbClr val="FF0000"/>
                </a:solidFill>
                <a:effectLst/>
              </a:rPr>
              <a:t>ā mērķa grupa tika noteikti bērni, kuri ir Ukrainas civiliedzīvotāji, pirmsskolas vecumā un vispārējās izglītības apguves vecumā (1.-12.klase). </a:t>
            </a:r>
          </a:p>
          <a:p>
            <a:pPr algn="just"/>
            <a:r>
              <a:rPr lang="lv-LV" sz="1800" dirty="0">
                <a:solidFill>
                  <a:srgbClr val="FF0000"/>
                </a:solidFill>
              </a:rPr>
              <a:t>Latvijas Leļļu teātris ir izsludinājis iepirkumu, lai nodrošinātu 15 sinhronās tulkošanas iekārtu iegādi un uzstādīšanu. Iekārtas tiks izmantotas, lai nodrošinātu </a:t>
            </a:r>
            <a:r>
              <a:rPr lang="lv-LV" sz="1800" dirty="0" err="1">
                <a:solidFill>
                  <a:srgbClr val="FF0000"/>
                </a:solidFill>
              </a:rPr>
              <a:t>audioteksta</a:t>
            </a:r>
            <a:r>
              <a:rPr lang="lv-LV" sz="1800" dirty="0">
                <a:solidFill>
                  <a:srgbClr val="FF0000"/>
                </a:solidFill>
              </a:rPr>
              <a:t> pieejamību Ukrainas civiliedzīvotājiem. </a:t>
            </a:r>
            <a:r>
              <a:rPr lang="lv-LV" sz="1800" dirty="0">
                <a:solidFill>
                  <a:srgbClr val="FF0000"/>
                </a:solidFill>
                <a:effectLst/>
              </a:rPr>
              <a:t>Kopā 2025. gadā ir paredzēts tulkot un skatītājiem piedāvāt 12 dažādas Leļļu teātra izrādes. </a:t>
            </a:r>
            <a:endParaRPr lang="lv-LV" sz="1800" dirty="0">
              <a:solidFill>
                <a:srgbClr val="FF0000"/>
              </a:solidFill>
            </a:endParaRPr>
          </a:p>
        </p:txBody>
      </p:sp>
      <p:sp>
        <p:nvSpPr>
          <p:cNvPr id="4" name="Slaida numura vietturis 3">
            <a:extLst>
              <a:ext uri="{FF2B5EF4-FFF2-40B4-BE49-F238E27FC236}">
                <a16:creationId xmlns:a16="http://schemas.microsoft.com/office/drawing/2014/main" id="{34C76D20-1808-5CA9-687A-47CB71E041E6}"/>
              </a:ext>
            </a:extLst>
          </p:cNvPr>
          <p:cNvSpPr>
            <a:spLocks noGrp="1"/>
          </p:cNvSpPr>
          <p:nvPr>
            <p:ph type="sldNum" sz="quarter" idx="13"/>
          </p:nvPr>
        </p:nvSpPr>
        <p:spPr/>
        <p:txBody>
          <a:bodyPr/>
          <a:lstStyle/>
          <a:p>
            <a:pPr marL="0" marR="0" lvl="0" indent="0" algn="r" defTabSz="1219170" rtl="0" eaLnBrk="1" fontAlgn="base" latinLnBrk="0" hangingPunct="1">
              <a:lnSpc>
                <a:spcPct val="100000"/>
              </a:lnSpc>
              <a:spcBef>
                <a:spcPct val="0"/>
              </a:spcBef>
              <a:spcAft>
                <a:spcPct val="0"/>
              </a:spcAft>
              <a:buClrTx/>
              <a:buSzTx/>
              <a:buFontTx/>
              <a:buNone/>
              <a:tabLst/>
              <a:defRPr/>
            </a:pPr>
            <a:fld id="{FB6BCA4D-2E23-422A-87E3-BF6857D92014}" type="slidenum">
              <a:rPr kumimoji="0" lang="en-US" sz="1333" b="0" i="0" u="none" strike="noStrike" kern="1200" cap="none" spc="0" normalizeH="0" baseline="0" noProof="0">
                <a:ln>
                  <a:noFill/>
                </a:ln>
                <a:solidFill>
                  <a:prstClr val="black"/>
                </a:solidFill>
                <a:effectLst/>
                <a:uLnTx/>
                <a:uFillTx/>
                <a:latin typeface="Verdana" pitchFamily="34" charset="0"/>
                <a:ea typeface="+mn-ea"/>
                <a:cs typeface="Arial" pitchFamily="34" charset="0"/>
              </a:rPr>
              <a:pPr marL="0" marR="0" lvl="0" indent="0" algn="r" defTabSz="1219170" rtl="0" eaLnBrk="1" fontAlgn="base" latinLnBrk="0" hangingPunct="1">
                <a:lnSpc>
                  <a:spcPct val="100000"/>
                </a:lnSpc>
                <a:spcBef>
                  <a:spcPct val="0"/>
                </a:spcBef>
                <a:spcAft>
                  <a:spcPct val="0"/>
                </a:spcAft>
                <a:buClrTx/>
                <a:buSzTx/>
                <a:buFontTx/>
                <a:buNone/>
                <a:tabLst/>
                <a:defRPr/>
              </a:pPr>
              <a:t>37</a:t>
            </a:fld>
            <a:endParaRPr kumimoji="0" lang="en-US" sz="1333" b="0" i="0" u="none" strike="noStrike" kern="1200" cap="none" spc="0" normalizeH="0" baseline="0" noProof="0">
              <a:ln>
                <a:noFill/>
              </a:ln>
              <a:solidFill>
                <a:prstClr val="black"/>
              </a:solidFill>
              <a:effectLst/>
              <a:uLnTx/>
              <a:uFillTx/>
              <a:latin typeface="Verdana" pitchFamily="34" charset="0"/>
              <a:ea typeface="+mn-ea"/>
              <a:cs typeface="Arial" pitchFamily="34" charset="0"/>
            </a:endParaRPr>
          </a:p>
        </p:txBody>
      </p:sp>
    </p:spTree>
    <p:extLst>
      <p:ext uri="{BB962C8B-B14F-4D97-AF65-F5344CB8AC3E}">
        <p14:creationId xmlns:p14="http://schemas.microsoft.com/office/powerpoint/2010/main" val="54774913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57E18BAA-BC53-8EB1-3D47-07FF854D423B}"/>
              </a:ext>
            </a:extLst>
          </p:cNvPr>
          <p:cNvSpPr>
            <a:spLocks noGrp="1"/>
          </p:cNvSpPr>
          <p:nvPr>
            <p:ph type="title"/>
          </p:nvPr>
        </p:nvSpPr>
        <p:spPr/>
        <p:txBody>
          <a:bodyPr>
            <a:noAutofit/>
          </a:bodyPr>
          <a:lstStyle/>
          <a:p>
            <a:r>
              <a:rPr lang="lv-LV" kern="0" dirty="0">
                <a:effectLst/>
              </a:rPr>
              <a:t>Nevalstisko organizāciju darbība Ukrainas civiliedzīvotāju atbalstam </a:t>
            </a:r>
            <a:endParaRPr lang="lv-LV" dirty="0"/>
          </a:p>
        </p:txBody>
      </p:sp>
      <p:sp>
        <p:nvSpPr>
          <p:cNvPr id="3" name="Satura vietturis 2">
            <a:extLst>
              <a:ext uri="{FF2B5EF4-FFF2-40B4-BE49-F238E27FC236}">
                <a16:creationId xmlns:a16="http://schemas.microsoft.com/office/drawing/2014/main" id="{04B20852-F6B1-7FF2-6776-767D887A34A3}"/>
              </a:ext>
            </a:extLst>
          </p:cNvPr>
          <p:cNvSpPr>
            <a:spLocks noGrp="1"/>
          </p:cNvSpPr>
          <p:nvPr>
            <p:ph idx="1"/>
          </p:nvPr>
        </p:nvSpPr>
        <p:spPr>
          <a:xfrm>
            <a:off x="1751960" y="1701800"/>
            <a:ext cx="9830440" cy="4470400"/>
          </a:xfrm>
        </p:spPr>
        <p:txBody>
          <a:bodyPr>
            <a:noAutofit/>
          </a:bodyPr>
          <a:lstStyle/>
          <a:p>
            <a:pPr algn="just"/>
            <a:r>
              <a:rPr lang="lv-LV" sz="2267" b="1" dirty="0"/>
              <a:t>2022. gadā </a:t>
            </a:r>
            <a:r>
              <a:rPr lang="lv-LV" sz="2267" dirty="0"/>
              <a:t>īstenoti</a:t>
            </a:r>
            <a:r>
              <a:rPr lang="lv-LV" sz="2267" b="1" dirty="0"/>
              <a:t> </a:t>
            </a:r>
            <a:r>
              <a:rPr lang="lv-LV" sz="2267" dirty="0"/>
              <a:t>11 projekti, kuru ietvaros tika nodrošināta materiālās palīdzības sniegšana Ukrainas civiliedzīvotājiem, atbalsta punktu darbība, psiholoģiskais atbalsts, speciālistu konsultācijas (medicīnas, juridiskās u.tml.), brīvprātīgo koordinēšana, ziedojumu piesaiste,  pedagoģiskais atbalsts Ukrainas civiliedzīvotāju bērniem, sadarbība ar pašvaldības un valsts iestādēm, dažāda veida informatīvo mājaslapu uzturēšana. </a:t>
            </a:r>
          </a:p>
          <a:p>
            <a:pPr algn="just"/>
            <a:r>
              <a:rPr lang="lv-LV" sz="2267" dirty="0"/>
              <a:t>Projektu aktivitātēs tika iesaistīti 11 375 Ukrainas civiliedzīvotāji Latvijā (tostarp 592 bērni).</a:t>
            </a:r>
          </a:p>
          <a:p>
            <a:pPr algn="just"/>
            <a:r>
              <a:rPr lang="lv-LV" sz="2267" dirty="0"/>
              <a:t>Izlietotais finansējums 274 892,62 </a:t>
            </a:r>
            <a:r>
              <a:rPr lang="lv-LV" sz="2267" i="1" dirty="0"/>
              <a:t>euro.</a:t>
            </a:r>
            <a:endParaRPr lang="lv-LV" sz="2267" dirty="0"/>
          </a:p>
        </p:txBody>
      </p:sp>
      <p:sp>
        <p:nvSpPr>
          <p:cNvPr id="4" name="Slaida numura vietturis 3">
            <a:extLst>
              <a:ext uri="{FF2B5EF4-FFF2-40B4-BE49-F238E27FC236}">
                <a16:creationId xmlns:a16="http://schemas.microsoft.com/office/drawing/2014/main" id="{0311CCCE-30E0-CE45-83F0-799904C803A1}"/>
              </a:ext>
            </a:extLst>
          </p:cNvPr>
          <p:cNvSpPr>
            <a:spLocks noGrp="1"/>
          </p:cNvSpPr>
          <p:nvPr>
            <p:ph type="sldNum" sz="quarter" idx="13"/>
          </p:nvPr>
        </p:nvSpPr>
        <p:spPr/>
        <p:txBody>
          <a:bodyPr/>
          <a:lstStyle/>
          <a:p>
            <a:pPr marL="0" marR="0" lvl="0" indent="0" algn="r" defTabSz="1219170" rtl="0" eaLnBrk="1" fontAlgn="base" latinLnBrk="0" hangingPunct="1">
              <a:lnSpc>
                <a:spcPct val="100000"/>
              </a:lnSpc>
              <a:spcBef>
                <a:spcPct val="0"/>
              </a:spcBef>
              <a:spcAft>
                <a:spcPct val="0"/>
              </a:spcAft>
              <a:buClrTx/>
              <a:buSzTx/>
              <a:buFontTx/>
              <a:buNone/>
              <a:tabLst/>
              <a:defRPr/>
            </a:pPr>
            <a:fld id="{FB6BCA4D-2E23-422A-87E3-BF6857D92014}" type="slidenum">
              <a:rPr kumimoji="0" lang="en-US" sz="1333" b="0" i="0" u="none" strike="noStrike" kern="1200" cap="none" spc="0" normalizeH="0" baseline="0" noProof="0">
                <a:ln>
                  <a:noFill/>
                </a:ln>
                <a:solidFill>
                  <a:prstClr val="black"/>
                </a:solidFill>
                <a:effectLst/>
                <a:uLnTx/>
                <a:uFillTx/>
                <a:latin typeface="Verdana" pitchFamily="34" charset="0"/>
                <a:ea typeface="+mn-ea"/>
                <a:cs typeface="Arial" pitchFamily="34" charset="0"/>
              </a:rPr>
              <a:pPr marL="0" marR="0" lvl="0" indent="0" algn="r" defTabSz="1219170" rtl="0" eaLnBrk="1" fontAlgn="base" latinLnBrk="0" hangingPunct="1">
                <a:lnSpc>
                  <a:spcPct val="100000"/>
                </a:lnSpc>
                <a:spcBef>
                  <a:spcPct val="0"/>
                </a:spcBef>
                <a:spcAft>
                  <a:spcPct val="0"/>
                </a:spcAft>
                <a:buClrTx/>
                <a:buSzTx/>
                <a:buFontTx/>
                <a:buNone/>
                <a:tabLst/>
                <a:defRPr/>
              </a:pPr>
              <a:t>38</a:t>
            </a:fld>
            <a:endParaRPr kumimoji="0" lang="en-US" sz="1333" b="0" i="0" u="none" strike="noStrike" kern="1200" cap="none" spc="0" normalizeH="0" baseline="0" noProof="0">
              <a:ln>
                <a:noFill/>
              </a:ln>
              <a:solidFill>
                <a:prstClr val="black"/>
              </a:solidFill>
              <a:effectLst/>
              <a:uLnTx/>
              <a:uFillTx/>
              <a:latin typeface="Verdana" pitchFamily="34" charset="0"/>
              <a:ea typeface="+mn-ea"/>
              <a:cs typeface="Arial" pitchFamily="34" charset="0"/>
            </a:endParaRPr>
          </a:p>
        </p:txBody>
      </p:sp>
    </p:spTree>
    <p:extLst>
      <p:ext uri="{BB962C8B-B14F-4D97-AF65-F5344CB8AC3E}">
        <p14:creationId xmlns:p14="http://schemas.microsoft.com/office/powerpoint/2010/main" val="371554646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C9A98BEA-DEC9-2E0B-3D92-EC81C6EE05A8}"/>
              </a:ext>
            </a:extLst>
          </p:cNvPr>
          <p:cNvSpPr>
            <a:spLocks noGrp="1"/>
          </p:cNvSpPr>
          <p:nvPr>
            <p:ph type="title"/>
          </p:nvPr>
        </p:nvSpPr>
        <p:spPr/>
        <p:txBody>
          <a:bodyPr/>
          <a:lstStyle/>
          <a:p>
            <a:r>
              <a:rPr lang="lv-LV" dirty="0"/>
              <a:t>Profesionālās izglītības ieguve</a:t>
            </a:r>
          </a:p>
        </p:txBody>
      </p:sp>
      <p:sp>
        <p:nvSpPr>
          <p:cNvPr id="3" name="Satura vietturis 2">
            <a:extLst>
              <a:ext uri="{FF2B5EF4-FFF2-40B4-BE49-F238E27FC236}">
                <a16:creationId xmlns:a16="http://schemas.microsoft.com/office/drawing/2014/main" id="{3840EEDF-D777-7B66-1735-E0571FDDACEB}"/>
              </a:ext>
            </a:extLst>
          </p:cNvPr>
          <p:cNvSpPr>
            <a:spLocks noGrp="1"/>
          </p:cNvSpPr>
          <p:nvPr>
            <p:ph idx="1"/>
          </p:nvPr>
        </p:nvSpPr>
        <p:spPr>
          <a:xfrm>
            <a:off x="1677798" y="1089404"/>
            <a:ext cx="10030437" cy="5285996"/>
          </a:xfrm>
        </p:spPr>
        <p:txBody>
          <a:bodyPr>
            <a:noAutofit/>
          </a:bodyPr>
          <a:lstStyle/>
          <a:p>
            <a:pPr algn="just"/>
            <a:r>
              <a:rPr lang="lv-LV" sz="1600" b="1" dirty="0"/>
              <a:t>2022. gadā </a:t>
            </a:r>
            <a:r>
              <a:rPr lang="lv-LV" sz="1600" dirty="0"/>
              <a:t>Kultūras ministrijas padotībā esošajās izglītības iestādēs mācījās:</a:t>
            </a:r>
          </a:p>
          <a:p>
            <a:pPr algn="just"/>
            <a:r>
              <a:rPr lang="lv-LV" sz="1600" dirty="0"/>
              <a:t>12 ukraiņu bērni profesionālo vidējo izglītību;</a:t>
            </a:r>
          </a:p>
          <a:p>
            <a:pPr algn="just"/>
            <a:r>
              <a:rPr lang="lv-LV" sz="1600" dirty="0"/>
              <a:t>2 ukraiņu bērni pamatizglītību;</a:t>
            </a:r>
          </a:p>
          <a:p>
            <a:pPr algn="just"/>
            <a:r>
              <a:rPr lang="lv-LV" sz="1600" dirty="0"/>
              <a:t>32 ukraiņu bērni profesionālās ievirzes izglītības programmā (kopā 46 bērni).</a:t>
            </a:r>
          </a:p>
          <a:p>
            <a:pPr algn="just"/>
            <a:r>
              <a:rPr lang="lv-LV" sz="1600" b="1" dirty="0"/>
              <a:t>2023. gadā</a:t>
            </a:r>
            <a:r>
              <a:rPr lang="lv-LV" sz="1600" dirty="0"/>
              <a:t> Kultūras ministrijas padotībā esošajās izglītības iestādēs mācījās:</a:t>
            </a:r>
          </a:p>
          <a:p>
            <a:pPr algn="just"/>
            <a:r>
              <a:rPr lang="lv-LV" sz="1600" dirty="0"/>
              <a:t>11 ukraiņu bērni profesionālo vidējo izglītību;</a:t>
            </a:r>
          </a:p>
          <a:p>
            <a:pPr algn="just"/>
            <a:r>
              <a:rPr lang="lv-LV" sz="1600" dirty="0"/>
              <a:t>12 ukraiņu bērni profesionālās ievirzes izglītības programmā.</a:t>
            </a:r>
          </a:p>
          <a:p>
            <a:pPr algn="just"/>
            <a:r>
              <a:rPr lang="lv-LV" sz="1600" dirty="0"/>
              <a:t>Pašvaldību un juridisku personu dibinātās profesionālās ievirzes izglītības mūzikas, mākslas, dejas programmās mācījās 145 audzēkņi.</a:t>
            </a:r>
          </a:p>
          <a:p>
            <a:pPr algn="just"/>
            <a:r>
              <a:rPr lang="lv-LV" sz="1600" b="1" dirty="0">
                <a:solidFill>
                  <a:srgbClr val="FF0000"/>
                </a:solidFill>
              </a:rPr>
              <a:t>2024. gada 31. decembrī </a:t>
            </a:r>
            <a:r>
              <a:rPr lang="lv-LV" sz="1600" dirty="0">
                <a:solidFill>
                  <a:srgbClr val="FF0000"/>
                </a:solidFill>
              </a:rPr>
              <a:t>Kultūras ministrijas padotībā esošajās izglītības iestādēs mācījās:</a:t>
            </a:r>
          </a:p>
          <a:p>
            <a:r>
              <a:rPr lang="lv-LV" sz="1600" dirty="0">
                <a:solidFill>
                  <a:srgbClr val="FF0000"/>
                </a:solidFill>
                <a:effectLst/>
              </a:rPr>
              <a:t>12 Ukrainas civiliedzīvotāji profesionālās vidējās izglītības programmās;</a:t>
            </a:r>
          </a:p>
          <a:p>
            <a:r>
              <a:rPr lang="lv-LV" sz="1600" dirty="0">
                <a:solidFill>
                  <a:srgbClr val="FF0000"/>
                </a:solidFill>
                <a:effectLst/>
              </a:rPr>
              <a:t>14 Ukrainas civiliedzīvotāji profesionālās ievirzes izglītības programmās;</a:t>
            </a:r>
          </a:p>
          <a:p>
            <a:r>
              <a:rPr lang="lv-LV" sz="1600" dirty="0">
                <a:solidFill>
                  <a:srgbClr val="FF0000"/>
                </a:solidFill>
                <a:effectLst/>
              </a:rPr>
              <a:t>1 Ukrainas civiliedzīvotājs pamatizglītības programmās;</a:t>
            </a:r>
          </a:p>
          <a:p>
            <a:r>
              <a:rPr lang="lv-LV" sz="1600" dirty="0">
                <a:solidFill>
                  <a:srgbClr val="FF0000"/>
                </a:solidFill>
                <a:effectLst/>
              </a:rPr>
              <a:t>3 Ukrainas civiliedzīvotāji interešu izglītības programmās;</a:t>
            </a:r>
          </a:p>
          <a:p>
            <a:r>
              <a:rPr lang="lv-LV" sz="1600" b="1" dirty="0">
                <a:solidFill>
                  <a:srgbClr val="FF0000"/>
                </a:solidFill>
                <a:effectLst/>
              </a:rPr>
              <a:t>Pašvaldību un juridisku personu dibinātās profesionālās ievirzes</a:t>
            </a:r>
            <a:r>
              <a:rPr lang="lv-LV" sz="1600" dirty="0">
                <a:solidFill>
                  <a:srgbClr val="FF0000"/>
                </a:solidFill>
                <a:effectLst/>
              </a:rPr>
              <a:t> izglītības mūzikas, mākslas, dejas programmās mācījās 128 audzēkņi.</a:t>
            </a:r>
          </a:p>
          <a:p>
            <a:endParaRPr lang="lv-LV" sz="1600" dirty="0">
              <a:solidFill>
                <a:srgbClr val="FF0000"/>
              </a:solidFill>
            </a:endParaRPr>
          </a:p>
          <a:p>
            <a:endParaRPr lang="lv-LV" sz="1600" dirty="0">
              <a:solidFill>
                <a:srgbClr val="FF0000"/>
              </a:solidFill>
              <a:effectLst/>
            </a:endParaRPr>
          </a:p>
        </p:txBody>
      </p:sp>
      <p:sp>
        <p:nvSpPr>
          <p:cNvPr id="4" name="Slaida numura vietturis 3">
            <a:extLst>
              <a:ext uri="{FF2B5EF4-FFF2-40B4-BE49-F238E27FC236}">
                <a16:creationId xmlns:a16="http://schemas.microsoft.com/office/drawing/2014/main" id="{9E8C922E-479D-5127-7737-FA566EEAAE60}"/>
              </a:ext>
            </a:extLst>
          </p:cNvPr>
          <p:cNvSpPr>
            <a:spLocks noGrp="1"/>
          </p:cNvSpPr>
          <p:nvPr>
            <p:ph type="sldNum" sz="quarter" idx="13"/>
          </p:nvPr>
        </p:nvSpPr>
        <p:spPr/>
        <p:txBody>
          <a:bodyPr/>
          <a:lstStyle/>
          <a:p>
            <a:pPr marL="0" marR="0" lvl="0" indent="0" algn="r" defTabSz="1219170" rtl="0" eaLnBrk="1" fontAlgn="base" latinLnBrk="0" hangingPunct="1">
              <a:lnSpc>
                <a:spcPct val="100000"/>
              </a:lnSpc>
              <a:spcBef>
                <a:spcPct val="0"/>
              </a:spcBef>
              <a:spcAft>
                <a:spcPct val="0"/>
              </a:spcAft>
              <a:buClrTx/>
              <a:buSzTx/>
              <a:buFontTx/>
              <a:buNone/>
              <a:tabLst/>
              <a:defRPr/>
            </a:pPr>
            <a:fld id="{FB6BCA4D-2E23-422A-87E3-BF6857D92014}" type="slidenum">
              <a:rPr kumimoji="0" lang="en-US" sz="1333" b="0" i="0" u="none" strike="noStrike" kern="1200" cap="none" spc="0" normalizeH="0" baseline="0" noProof="0">
                <a:ln>
                  <a:noFill/>
                </a:ln>
                <a:solidFill>
                  <a:prstClr val="black"/>
                </a:solidFill>
                <a:effectLst/>
                <a:uLnTx/>
                <a:uFillTx/>
                <a:latin typeface="Verdana" pitchFamily="34" charset="0"/>
                <a:ea typeface="+mn-ea"/>
                <a:cs typeface="Arial" pitchFamily="34" charset="0"/>
              </a:rPr>
              <a:pPr marL="0" marR="0" lvl="0" indent="0" algn="r" defTabSz="1219170" rtl="0" eaLnBrk="1" fontAlgn="base" latinLnBrk="0" hangingPunct="1">
                <a:lnSpc>
                  <a:spcPct val="100000"/>
                </a:lnSpc>
                <a:spcBef>
                  <a:spcPct val="0"/>
                </a:spcBef>
                <a:spcAft>
                  <a:spcPct val="0"/>
                </a:spcAft>
                <a:buClrTx/>
                <a:buSzTx/>
                <a:buFontTx/>
                <a:buNone/>
                <a:tabLst/>
                <a:defRPr/>
              </a:pPr>
              <a:t>39</a:t>
            </a:fld>
            <a:endParaRPr kumimoji="0" lang="en-US" sz="1333" b="0" i="0" u="none" strike="noStrike" kern="1200" cap="none" spc="0" normalizeH="0" baseline="0" noProof="0">
              <a:ln>
                <a:noFill/>
              </a:ln>
              <a:solidFill>
                <a:prstClr val="black"/>
              </a:solidFill>
              <a:effectLst/>
              <a:uLnTx/>
              <a:uFillTx/>
              <a:latin typeface="Verdana" pitchFamily="34" charset="0"/>
              <a:ea typeface="+mn-ea"/>
              <a:cs typeface="Arial" pitchFamily="34" charset="0"/>
            </a:endParaRPr>
          </a:p>
        </p:txBody>
      </p:sp>
    </p:spTree>
    <p:extLst>
      <p:ext uri="{BB962C8B-B14F-4D97-AF65-F5344CB8AC3E}">
        <p14:creationId xmlns:p14="http://schemas.microsoft.com/office/powerpoint/2010/main" val="160658986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684FF5B0-1234-9375-F27C-66A4FE4884B3}"/>
              </a:ext>
            </a:extLst>
          </p:cNvPr>
          <p:cNvSpPr>
            <a:spLocks noGrp="1"/>
          </p:cNvSpPr>
          <p:nvPr>
            <p:ph type="title"/>
          </p:nvPr>
        </p:nvSpPr>
        <p:spPr/>
        <p:txBody>
          <a:bodyPr>
            <a:normAutofit/>
          </a:bodyPr>
          <a:lstStyle/>
          <a:p>
            <a:r>
              <a:rPr lang="lv-LV" dirty="0"/>
              <a:t>Bezmaksas valsts muzeju apmeklējumi</a:t>
            </a:r>
          </a:p>
        </p:txBody>
      </p:sp>
      <p:sp>
        <p:nvSpPr>
          <p:cNvPr id="3" name="Satura vietturis 2">
            <a:extLst>
              <a:ext uri="{FF2B5EF4-FFF2-40B4-BE49-F238E27FC236}">
                <a16:creationId xmlns:a16="http://schemas.microsoft.com/office/drawing/2014/main" id="{0FBCBEC8-148E-46E8-D82A-91AEA5DAC799}"/>
              </a:ext>
            </a:extLst>
          </p:cNvPr>
          <p:cNvSpPr>
            <a:spLocks noGrp="1"/>
          </p:cNvSpPr>
          <p:nvPr>
            <p:ph idx="1"/>
          </p:nvPr>
        </p:nvSpPr>
        <p:spPr/>
        <p:txBody>
          <a:bodyPr/>
          <a:lstStyle/>
          <a:p>
            <a:pPr algn="just"/>
            <a:r>
              <a:rPr lang="lv-LV" sz="2400" dirty="0"/>
              <a:t>Kopš 2022. gada aprīļa sākuma Ukrainas civiliedzīvotājiem ir tiesības bez maksas apmeklēt 9 valsts, KM muzejus (ar struktūrvienībām 29 apskates vietas) un 7 valsts, citu ministriju muzejus (kopā 10 apskates vietas).</a:t>
            </a:r>
          </a:p>
          <a:p>
            <a:endParaRPr lang="lv-LV" dirty="0"/>
          </a:p>
        </p:txBody>
      </p:sp>
      <p:sp>
        <p:nvSpPr>
          <p:cNvPr id="4" name="Slaida numura vietturis 3">
            <a:extLst>
              <a:ext uri="{FF2B5EF4-FFF2-40B4-BE49-F238E27FC236}">
                <a16:creationId xmlns:a16="http://schemas.microsoft.com/office/drawing/2014/main" id="{68D143BF-EC0D-8C11-9274-8BAD3EEF01D4}"/>
              </a:ext>
            </a:extLst>
          </p:cNvPr>
          <p:cNvSpPr>
            <a:spLocks noGrp="1"/>
          </p:cNvSpPr>
          <p:nvPr>
            <p:ph type="sldNum" sz="quarter" idx="13"/>
          </p:nvPr>
        </p:nvSpPr>
        <p:spPr/>
        <p:txBody>
          <a:bodyPr/>
          <a:lstStyle/>
          <a:p>
            <a:pPr marL="0" marR="0" lvl="0" indent="0" algn="r" defTabSz="1219170" rtl="0" eaLnBrk="1" fontAlgn="base" latinLnBrk="0" hangingPunct="1">
              <a:lnSpc>
                <a:spcPct val="100000"/>
              </a:lnSpc>
              <a:spcBef>
                <a:spcPct val="0"/>
              </a:spcBef>
              <a:spcAft>
                <a:spcPct val="0"/>
              </a:spcAft>
              <a:buClrTx/>
              <a:buSzTx/>
              <a:buFontTx/>
              <a:buNone/>
              <a:tabLst/>
              <a:defRPr/>
            </a:pPr>
            <a:fld id="{FB6BCA4D-2E23-422A-87E3-BF6857D92014}" type="slidenum">
              <a:rPr kumimoji="0" lang="en-US" sz="1333" b="0" i="0" u="none" strike="noStrike" kern="1200" cap="none" spc="0" normalizeH="0" baseline="0" noProof="0">
                <a:ln>
                  <a:noFill/>
                </a:ln>
                <a:solidFill>
                  <a:prstClr val="black"/>
                </a:solidFill>
                <a:effectLst/>
                <a:uLnTx/>
                <a:uFillTx/>
                <a:latin typeface="Verdana" pitchFamily="34" charset="0"/>
                <a:ea typeface="+mn-ea"/>
                <a:cs typeface="Arial" pitchFamily="34" charset="0"/>
              </a:rPr>
              <a:pPr marL="0" marR="0" lvl="0" indent="0" algn="r" defTabSz="1219170" rtl="0" eaLnBrk="1" fontAlgn="base" latinLnBrk="0" hangingPunct="1">
                <a:lnSpc>
                  <a:spcPct val="100000"/>
                </a:lnSpc>
                <a:spcBef>
                  <a:spcPct val="0"/>
                </a:spcBef>
                <a:spcAft>
                  <a:spcPct val="0"/>
                </a:spcAft>
                <a:buClrTx/>
                <a:buSzTx/>
                <a:buFontTx/>
                <a:buNone/>
                <a:tabLst/>
                <a:defRPr/>
              </a:pPr>
              <a:t>40</a:t>
            </a:fld>
            <a:endParaRPr kumimoji="0" lang="en-US" sz="1333" b="0" i="0" u="none" strike="noStrike" kern="1200" cap="none" spc="0" normalizeH="0" baseline="0" noProof="0">
              <a:ln>
                <a:noFill/>
              </a:ln>
              <a:solidFill>
                <a:prstClr val="black"/>
              </a:solidFill>
              <a:effectLst/>
              <a:uLnTx/>
              <a:uFillTx/>
              <a:latin typeface="Verdana" pitchFamily="34" charset="0"/>
              <a:ea typeface="+mn-ea"/>
              <a:cs typeface="Arial" pitchFamily="34" charset="0"/>
            </a:endParaRPr>
          </a:p>
        </p:txBody>
      </p:sp>
    </p:spTree>
    <p:extLst>
      <p:ext uri="{BB962C8B-B14F-4D97-AF65-F5344CB8AC3E}">
        <p14:creationId xmlns:p14="http://schemas.microsoft.com/office/powerpoint/2010/main" val="395349578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5FB97A2F-68F4-9DBF-1A6A-18B38A6A2E64}"/>
              </a:ext>
            </a:extLst>
          </p:cNvPr>
          <p:cNvSpPr>
            <a:spLocks noGrp="1"/>
          </p:cNvSpPr>
          <p:nvPr>
            <p:ph type="title"/>
          </p:nvPr>
        </p:nvSpPr>
        <p:spPr/>
        <p:txBody>
          <a:bodyPr>
            <a:normAutofit/>
          </a:bodyPr>
          <a:lstStyle/>
          <a:p>
            <a:r>
              <a:rPr lang="lv-LV" dirty="0"/>
              <a:t>Mērķprogramma «Radošo stipendiju programma Ukrainas pilsoņiem»</a:t>
            </a:r>
          </a:p>
        </p:txBody>
      </p:sp>
      <p:sp>
        <p:nvSpPr>
          <p:cNvPr id="3" name="Satura vietturis 2">
            <a:extLst>
              <a:ext uri="{FF2B5EF4-FFF2-40B4-BE49-F238E27FC236}">
                <a16:creationId xmlns:a16="http://schemas.microsoft.com/office/drawing/2014/main" id="{6062BBF2-33B2-A282-E936-C12B94A49F6D}"/>
              </a:ext>
            </a:extLst>
          </p:cNvPr>
          <p:cNvSpPr>
            <a:spLocks noGrp="1"/>
          </p:cNvSpPr>
          <p:nvPr>
            <p:ph idx="1"/>
          </p:nvPr>
        </p:nvSpPr>
        <p:spPr>
          <a:xfrm>
            <a:off x="1741715" y="1701800"/>
            <a:ext cx="9840685" cy="4470400"/>
          </a:xfrm>
        </p:spPr>
        <p:txBody>
          <a:bodyPr>
            <a:noAutofit/>
          </a:bodyPr>
          <a:lstStyle/>
          <a:p>
            <a:pPr algn="just"/>
            <a:r>
              <a:rPr lang="lv-LV" sz="2267" dirty="0"/>
              <a:t>Valsts Kultūrkapitāla fonda mērķprogrammas «Radošo stipendiju programma Ukrainas pilsoņiem» mērķis ir sniegt atbalstu radošām personām kultūras nozarē.</a:t>
            </a:r>
          </a:p>
          <a:p>
            <a:pPr algn="just"/>
            <a:r>
              <a:rPr lang="lv-LV" sz="2267" dirty="0"/>
              <a:t>Stipendijas apmērs ir 600 </a:t>
            </a:r>
            <a:r>
              <a:rPr lang="lv-LV" sz="2267" i="1" dirty="0"/>
              <a:t>euro</a:t>
            </a:r>
            <a:r>
              <a:rPr lang="lv-LV" sz="2267" dirty="0"/>
              <a:t>/mēnesī.</a:t>
            </a:r>
          </a:p>
          <a:p>
            <a:pPr algn="just"/>
            <a:r>
              <a:rPr lang="lv-LV" sz="2267" dirty="0"/>
              <a:t>Konkursa kārtībā tiek piešķirta vienreizēja stipendija trīs mēnešu periodam.</a:t>
            </a:r>
          </a:p>
          <a:p>
            <a:pPr algn="just"/>
            <a:r>
              <a:rPr lang="lv-LV" sz="2267" b="1" dirty="0">
                <a:solidFill>
                  <a:srgbClr val="000000"/>
                </a:solidFill>
              </a:rPr>
              <a:t>2022. gadā </a:t>
            </a:r>
            <a:r>
              <a:rPr lang="lv-LV" sz="2267" dirty="0">
                <a:solidFill>
                  <a:srgbClr val="000000"/>
                </a:solidFill>
              </a:rPr>
              <a:t>atbalstītas</a:t>
            </a:r>
            <a:r>
              <a:rPr lang="lv-LV" sz="2267" b="1" dirty="0">
                <a:solidFill>
                  <a:srgbClr val="000000"/>
                </a:solidFill>
              </a:rPr>
              <a:t> </a:t>
            </a:r>
            <a:r>
              <a:rPr lang="lv-LV" sz="2267" dirty="0">
                <a:solidFill>
                  <a:srgbClr val="000000"/>
                </a:solidFill>
              </a:rPr>
              <a:t>26 personas par kopējo finansējumu 45 000 </a:t>
            </a:r>
            <a:r>
              <a:rPr lang="lv-LV" sz="2267" i="1" dirty="0">
                <a:solidFill>
                  <a:srgbClr val="000000"/>
                </a:solidFill>
              </a:rPr>
              <a:t>euro.</a:t>
            </a:r>
            <a:endParaRPr lang="lv-LV" sz="2267" dirty="0"/>
          </a:p>
          <a:p>
            <a:pPr algn="just"/>
            <a:r>
              <a:rPr lang="lv-LV" sz="2267" b="1" dirty="0">
                <a:solidFill>
                  <a:srgbClr val="000000"/>
                </a:solidFill>
              </a:rPr>
              <a:t>2023. gadā </a:t>
            </a:r>
            <a:r>
              <a:rPr lang="lv-LV" sz="2267" dirty="0">
                <a:solidFill>
                  <a:srgbClr val="000000"/>
                </a:solidFill>
              </a:rPr>
              <a:t>atbalstītas</a:t>
            </a:r>
            <a:r>
              <a:rPr lang="lv-LV" sz="2267" b="1" dirty="0">
                <a:solidFill>
                  <a:srgbClr val="000000"/>
                </a:solidFill>
              </a:rPr>
              <a:t> </a:t>
            </a:r>
            <a:r>
              <a:rPr lang="lv-LV" sz="2267" dirty="0">
                <a:solidFill>
                  <a:srgbClr val="000000"/>
                </a:solidFill>
              </a:rPr>
              <a:t>35 personas par kopējo finansējumu 63 000 </a:t>
            </a:r>
            <a:r>
              <a:rPr lang="lv-LV" sz="2267" i="1" dirty="0">
                <a:solidFill>
                  <a:srgbClr val="000000"/>
                </a:solidFill>
              </a:rPr>
              <a:t>euro</a:t>
            </a:r>
            <a:r>
              <a:rPr lang="lv-LV" sz="2267" dirty="0">
                <a:solidFill>
                  <a:srgbClr val="000000"/>
                </a:solidFill>
              </a:rPr>
              <a:t>.</a:t>
            </a:r>
            <a:endParaRPr lang="lv-LV" sz="2267" dirty="0"/>
          </a:p>
          <a:p>
            <a:pPr algn="just"/>
            <a:r>
              <a:rPr lang="lv-LV" sz="2267" b="1" dirty="0">
                <a:solidFill>
                  <a:srgbClr val="FF0000"/>
                </a:solidFill>
                <a:cs typeface="Calibri" panose="020F0502020204030204" pitchFamily="34" charset="0"/>
              </a:rPr>
              <a:t>2024. gadā </a:t>
            </a:r>
            <a:r>
              <a:rPr lang="lv-LV" sz="2267" dirty="0">
                <a:solidFill>
                  <a:srgbClr val="FF0000"/>
                </a:solidFill>
                <a:cs typeface="Calibri" panose="020F0502020204030204" pitchFamily="34" charset="0"/>
              </a:rPr>
              <a:t>atbalstīta 21 persona par kopējo finansējumu 37 800 </a:t>
            </a:r>
            <a:r>
              <a:rPr lang="lv-LV" sz="2267" i="1" dirty="0">
                <a:solidFill>
                  <a:srgbClr val="FF0000"/>
                </a:solidFill>
                <a:cs typeface="Calibri" panose="020F0502020204030204" pitchFamily="34" charset="0"/>
              </a:rPr>
              <a:t>euro.</a:t>
            </a:r>
            <a:endParaRPr lang="lv-LV" sz="2267" dirty="0">
              <a:solidFill>
                <a:srgbClr val="FF0000"/>
              </a:solidFill>
              <a:cs typeface="Calibri" panose="020F0502020204030204" pitchFamily="34" charset="0"/>
            </a:endParaRPr>
          </a:p>
        </p:txBody>
      </p:sp>
      <p:sp>
        <p:nvSpPr>
          <p:cNvPr id="4" name="Slaida numura vietturis 3">
            <a:extLst>
              <a:ext uri="{FF2B5EF4-FFF2-40B4-BE49-F238E27FC236}">
                <a16:creationId xmlns:a16="http://schemas.microsoft.com/office/drawing/2014/main" id="{574A68A5-DD0A-66DB-A4B3-1D30FF964574}"/>
              </a:ext>
            </a:extLst>
          </p:cNvPr>
          <p:cNvSpPr>
            <a:spLocks noGrp="1"/>
          </p:cNvSpPr>
          <p:nvPr>
            <p:ph type="sldNum" sz="quarter" idx="13"/>
          </p:nvPr>
        </p:nvSpPr>
        <p:spPr/>
        <p:txBody>
          <a:bodyPr/>
          <a:lstStyle/>
          <a:p>
            <a:pPr marL="0" marR="0" lvl="0" indent="0" algn="r" defTabSz="1219170" rtl="0" eaLnBrk="1" fontAlgn="base" latinLnBrk="0" hangingPunct="1">
              <a:lnSpc>
                <a:spcPct val="100000"/>
              </a:lnSpc>
              <a:spcBef>
                <a:spcPct val="0"/>
              </a:spcBef>
              <a:spcAft>
                <a:spcPct val="0"/>
              </a:spcAft>
              <a:buClrTx/>
              <a:buSzTx/>
              <a:buFontTx/>
              <a:buNone/>
              <a:tabLst/>
              <a:defRPr/>
            </a:pPr>
            <a:fld id="{FB6BCA4D-2E23-422A-87E3-BF6857D92014}" type="slidenum">
              <a:rPr kumimoji="0" lang="en-US" sz="1333" b="0" i="0" u="none" strike="noStrike" kern="1200" cap="none" spc="0" normalizeH="0" baseline="0" noProof="0">
                <a:ln>
                  <a:noFill/>
                </a:ln>
                <a:solidFill>
                  <a:prstClr val="black"/>
                </a:solidFill>
                <a:effectLst/>
                <a:uLnTx/>
                <a:uFillTx/>
                <a:latin typeface="Verdana" pitchFamily="34" charset="0"/>
                <a:ea typeface="+mn-ea"/>
                <a:cs typeface="Arial" pitchFamily="34" charset="0"/>
              </a:rPr>
              <a:pPr marL="0" marR="0" lvl="0" indent="0" algn="r" defTabSz="1219170" rtl="0" eaLnBrk="1" fontAlgn="base" latinLnBrk="0" hangingPunct="1">
                <a:lnSpc>
                  <a:spcPct val="100000"/>
                </a:lnSpc>
                <a:spcBef>
                  <a:spcPct val="0"/>
                </a:spcBef>
                <a:spcAft>
                  <a:spcPct val="0"/>
                </a:spcAft>
                <a:buClrTx/>
                <a:buSzTx/>
                <a:buFontTx/>
                <a:buNone/>
                <a:tabLst/>
                <a:defRPr/>
              </a:pPr>
              <a:t>41</a:t>
            </a:fld>
            <a:endParaRPr kumimoji="0" lang="en-US" sz="1333" b="0" i="0" u="none" strike="noStrike" kern="1200" cap="none" spc="0" normalizeH="0" baseline="0" noProof="0">
              <a:ln>
                <a:noFill/>
              </a:ln>
              <a:solidFill>
                <a:prstClr val="black"/>
              </a:solidFill>
              <a:effectLst/>
              <a:uLnTx/>
              <a:uFillTx/>
              <a:latin typeface="Verdana" pitchFamily="34" charset="0"/>
              <a:ea typeface="+mn-ea"/>
              <a:cs typeface="Arial" pitchFamily="34" charset="0"/>
            </a:endParaRPr>
          </a:p>
        </p:txBody>
      </p:sp>
    </p:spTree>
    <p:extLst>
      <p:ext uri="{BB962C8B-B14F-4D97-AF65-F5344CB8AC3E}">
        <p14:creationId xmlns:p14="http://schemas.microsoft.com/office/powerpoint/2010/main" val="58637355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7">
            <a:extLst>
              <a:ext uri="{FF2B5EF4-FFF2-40B4-BE49-F238E27FC236}">
                <a16:creationId xmlns:a16="http://schemas.microsoft.com/office/drawing/2014/main" id="{63A7DA17-2D5D-ACE4-A2B8-62F455EDCE21}"/>
              </a:ext>
            </a:extLst>
          </p:cNvPr>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fld id="{C19BB808-219E-9441-9CD5-6E582F9AE2E3}" type="slidenum">
              <a:rPr kumimoji="0" lang="en-LV" sz="1100" b="0" i="0" u="none" strike="noStrike" kern="0" cap="none" spc="0" normalizeH="0" baseline="0" noProof="0" smtClean="0">
                <a:ln>
                  <a:noFill/>
                </a:ln>
                <a:solidFill>
                  <a:srgbClr val="FFFFFF"/>
                </a:solidFill>
                <a:effectLst/>
                <a:uLnTx/>
                <a:uFillTx/>
                <a:latin typeface="Arial"/>
                <a:cs typeface="Arial"/>
                <a:sym typeface="Arial"/>
              </a:rPr>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t>42</a:t>
            </a:fld>
            <a:endParaRPr kumimoji="0" lang="en-LV" sz="1100" b="0" i="0" u="none" strike="noStrike" kern="0" cap="none" spc="0" normalizeH="0" baseline="0" noProof="0">
              <a:ln>
                <a:noFill/>
              </a:ln>
              <a:solidFill>
                <a:srgbClr val="FFFFFF"/>
              </a:solidFill>
              <a:effectLst/>
              <a:uLnTx/>
              <a:uFillTx/>
              <a:latin typeface="Arial"/>
              <a:cs typeface="Arial"/>
              <a:sym typeface="Arial"/>
            </a:endParaRPr>
          </a:p>
        </p:txBody>
      </p:sp>
      <p:sp>
        <p:nvSpPr>
          <p:cNvPr id="9" name="Title 8">
            <a:extLst>
              <a:ext uri="{FF2B5EF4-FFF2-40B4-BE49-F238E27FC236}">
                <a16:creationId xmlns:a16="http://schemas.microsoft.com/office/drawing/2014/main" id="{98472FE6-A6AA-ED43-BA04-D28BEB2E6120}"/>
              </a:ext>
            </a:extLst>
          </p:cNvPr>
          <p:cNvSpPr>
            <a:spLocks noGrp="1"/>
          </p:cNvSpPr>
          <p:nvPr>
            <p:ph type="title"/>
          </p:nvPr>
        </p:nvSpPr>
        <p:spPr>
          <a:xfrm>
            <a:off x="901167" y="68923"/>
            <a:ext cx="9472412" cy="1123578"/>
          </a:xfrm>
        </p:spPr>
        <p:txBody>
          <a:bodyPr>
            <a:normAutofit fontScale="90000"/>
          </a:bodyPr>
          <a:lstStyle/>
          <a:p>
            <a:pPr algn="ctr"/>
            <a:r>
              <a:rPr lang="lv-LV"/>
              <a:t>Mērķtiecīgs atbalsts </a:t>
            </a:r>
            <a:br>
              <a:rPr lang="lv-LV"/>
            </a:br>
            <a:r>
              <a:rPr lang="lv-LV"/>
              <a:t>Ukrainas civiliedzīvotājiem 2024.g.</a:t>
            </a:r>
          </a:p>
        </p:txBody>
      </p:sp>
      <p:pic>
        <p:nvPicPr>
          <p:cNvPr id="14" name="Graphic 13" descr="Lunch Box outline">
            <a:extLst>
              <a:ext uri="{FF2B5EF4-FFF2-40B4-BE49-F238E27FC236}">
                <a16:creationId xmlns:a16="http://schemas.microsoft.com/office/drawing/2014/main" id="{84E066FD-E224-A43C-1BF9-F283131007D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194484" y="1390127"/>
            <a:ext cx="839302" cy="839302"/>
          </a:xfrm>
          <a:prstGeom prst="rect">
            <a:avLst/>
          </a:prstGeom>
        </p:spPr>
      </p:pic>
      <p:pic>
        <p:nvPicPr>
          <p:cNvPr id="18" name="Graphic 17" descr="Classroom outline">
            <a:extLst>
              <a:ext uri="{FF2B5EF4-FFF2-40B4-BE49-F238E27FC236}">
                <a16:creationId xmlns:a16="http://schemas.microsoft.com/office/drawing/2014/main" id="{B091F625-2CD5-671F-4D5B-EE2A72F7132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524798" y="3445900"/>
            <a:ext cx="914400" cy="914400"/>
          </a:xfrm>
          <a:prstGeom prst="rect">
            <a:avLst/>
          </a:prstGeom>
        </p:spPr>
      </p:pic>
      <p:sp>
        <p:nvSpPr>
          <p:cNvPr id="28" name="TextBox 27">
            <a:extLst>
              <a:ext uri="{FF2B5EF4-FFF2-40B4-BE49-F238E27FC236}">
                <a16:creationId xmlns:a16="http://schemas.microsoft.com/office/drawing/2014/main" id="{2237B443-C5E9-78FE-DA55-328A12C54ADE}"/>
              </a:ext>
            </a:extLst>
          </p:cNvPr>
          <p:cNvSpPr txBox="1"/>
          <p:nvPr/>
        </p:nvSpPr>
        <p:spPr>
          <a:xfrm>
            <a:off x="4360591" y="4360300"/>
            <a:ext cx="3578942" cy="2422202"/>
          </a:xfrm>
          <a:prstGeom prst="rect">
            <a:avLst/>
          </a:prstGeom>
          <a:noFill/>
        </p:spPr>
        <p:txBody>
          <a:bodyPr wrap="square">
            <a:spAutoFit/>
          </a:bodyPr>
          <a:lstStyle/>
          <a:p>
            <a:pPr marL="0" marR="0" lvl="0" indent="0" algn="ctr" defTabSz="622300" rtl="0" eaLnBrk="1" fontAlgn="auto" latinLnBrk="0" hangingPunct="1">
              <a:lnSpc>
                <a:spcPct val="100000"/>
              </a:lnSpc>
              <a:spcBef>
                <a:spcPct val="0"/>
              </a:spcBef>
              <a:spcAft>
                <a:spcPts val="0"/>
              </a:spcAft>
              <a:buClr>
                <a:srgbClr val="000000"/>
              </a:buClr>
              <a:buSzTx/>
              <a:buFont typeface="Arial"/>
              <a:buNone/>
              <a:tabLst/>
              <a:defRPr/>
            </a:pPr>
            <a:r>
              <a:rPr kumimoji="0" lang="lv-LV" sz="1400" b="1" i="0" u="none" strike="noStrike" kern="1200" cap="none" spc="0" normalizeH="0" baseline="0" noProof="0">
                <a:ln>
                  <a:noFill/>
                </a:ln>
                <a:solidFill>
                  <a:srgbClr val="000000"/>
                </a:solidFill>
                <a:effectLst/>
                <a:uLnTx/>
                <a:uFillTx/>
                <a:latin typeface="Arial"/>
                <a:cs typeface="Arial"/>
                <a:sym typeface="Arial"/>
              </a:rPr>
              <a:t>Latviešu valoda </a:t>
            </a:r>
            <a:r>
              <a:rPr kumimoji="0" lang="lv-LV" sz="1400" b="1" i="0" u="none" strike="noStrike" kern="0" cap="none" spc="0" normalizeH="0" baseline="0" noProof="0">
                <a:ln>
                  <a:noFill/>
                </a:ln>
                <a:solidFill>
                  <a:srgbClr val="000000"/>
                </a:solidFill>
                <a:effectLst/>
                <a:uLnTx/>
                <a:uFillTx/>
                <a:latin typeface="Arial"/>
                <a:cs typeface="Arial"/>
                <a:sym typeface="Arial"/>
              </a:rPr>
              <a:t>pieaugušajiem </a:t>
            </a:r>
          </a:p>
          <a:p>
            <a:pPr marL="171450" marR="0" lvl="0" indent="-171450" algn="l" defTabSz="622300" rtl="0" eaLnBrk="1" fontAlgn="auto" latinLnBrk="0" hangingPunct="1">
              <a:lnSpc>
                <a:spcPct val="90000"/>
              </a:lnSpc>
              <a:spcBef>
                <a:spcPct val="0"/>
              </a:spcBef>
              <a:spcAft>
                <a:spcPct val="35000"/>
              </a:spcAft>
              <a:buClr>
                <a:srgbClr val="000000"/>
              </a:buClr>
              <a:buSzTx/>
              <a:buFont typeface="Arial" panose="020B0604020202020204" pitchFamily="34" charset="0"/>
              <a:buChar char="•"/>
              <a:tabLst/>
              <a:defRPr/>
            </a:pPr>
            <a:r>
              <a:rPr kumimoji="0" lang="lv-LV" sz="1200" b="0" i="0" u="none" strike="noStrike" kern="0" cap="none" spc="0" normalizeH="0" baseline="0" noProof="0">
                <a:ln>
                  <a:noFill/>
                </a:ln>
                <a:solidFill>
                  <a:srgbClr val="800024"/>
                </a:solidFill>
                <a:effectLst/>
                <a:uLnTx/>
                <a:uFillTx/>
                <a:latin typeface="Arial" panose="020B0604020202020204" pitchFamily="34" charset="0"/>
                <a:cs typeface="Arial" panose="020B0604020202020204" pitchFamily="34" charset="0"/>
                <a:sym typeface="Arial"/>
              </a:rPr>
              <a:t>33 projektu īstenotāji</a:t>
            </a:r>
          </a:p>
          <a:p>
            <a:pPr marL="171450" marR="0" lvl="0" indent="-171450" algn="l" defTabSz="622300" rtl="0" eaLnBrk="1" fontAlgn="auto" latinLnBrk="0" hangingPunct="1">
              <a:lnSpc>
                <a:spcPct val="90000"/>
              </a:lnSpc>
              <a:spcBef>
                <a:spcPct val="0"/>
              </a:spcBef>
              <a:spcAft>
                <a:spcPct val="35000"/>
              </a:spcAft>
              <a:buClr>
                <a:srgbClr val="000000"/>
              </a:buClr>
              <a:buSzTx/>
              <a:buFont typeface="Arial" panose="020B0604020202020204" pitchFamily="34" charset="0"/>
              <a:buChar char="•"/>
              <a:tabLst/>
              <a:defRPr/>
            </a:pPr>
            <a:r>
              <a:rPr kumimoji="0" lang="lv-LV" sz="1200" b="0" i="0" u="none" strike="noStrike" kern="0" cap="none" spc="0" normalizeH="0" baseline="0" noProof="0">
                <a:ln>
                  <a:noFill/>
                </a:ln>
                <a:solidFill>
                  <a:srgbClr val="800024"/>
                </a:solidFill>
                <a:effectLst/>
                <a:uLnTx/>
                <a:uFillTx/>
                <a:latin typeface="Arial" panose="020B0604020202020204" pitchFamily="34" charset="0"/>
                <a:cs typeface="Arial" panose="020B0604020202020204" pitchFamily="34" charset="0"/>
                <a:sym typeface="Arial"/>
              </a:rPr>
              <a:t>apguves iespējas no 17 gadiem</a:t>
            </a:r>
          </a:p>
          <a:p>
            <a:pPr marL="171450" marR="0" lvl="0" indent="-171450" algn="l" defTabSz="622300" rtl="0" eaLnBrk="1" fontAlgn="auto" latinLnBrk="0" hangingPunct="1">
              <a:lnSpc>
                <a:spcPct val="90000"/>
              </a:lnSpc>
              <a:spcBef>
                <a:spcPct val="0"/>
              </a:spcBef>
              <a:spcAft>
                <a:spcPct val="35000"/>
              </a:spcAft>
              <a:buClr>
                <a:srgbClr val="000000"/>
              </a:buClr>
              <a:buSzTx/>
              <a:buFont typeface="Arial" panose="020B0604020202020204" pitchFamily="34" charset="0"/>
              <a:buChar char="•"/>
              <a:tabLst/>
              <a:defRPr/>
            </a:pPr>
            <a:r>
              <a:rPr kumimoji="0" lang="lv-LV" sz="1200" b="0" i="0" u="none" strike="noStrike" kern="0" cap="none" spc="0" normalizeH="0" baseline="0" noProof="0">
                <a:ln>
                  <a:noFill/>
                </a:ln>
                <a:solidFill>
                  <a:srgbClr val="800024"/>
                </a:solidFill>
                <a:effectLst/>
                <a:uLnTx/>
                <a:uFillTx/>
                <a:latin typeface="Arial" panose="020B0604020202020204" pitchFamily="34" charset="0"/>
                <a:cs typeface="Arial" panose="020B0604020202020204" pitchFamily="34" charset="0"/>
                <a:sym typeface="Arial"/>
              </a:rPr>
              <a:t>valodas līmeņi sākot no A1 (120h - 150h)</a:t>
            </a:r>
          </a:p>
          <a:p>
            <a:pPr marL="171450" marR="0" lvl="0" indent="-171450" algn="l" defTabSz="622300" rtl="0" eaLnBrk="1" fontAlgn="auto" latinLnBrk="0" hangingPunct="1">
              <a:lnSpc>
                <a:spcPct val="90000"/>
              </a:lnSpc>
              <a:spcBef>
                <a:spcPct val="0"/>
              </a:spcBef>
              <a:spcAft>
                <a:spcPct val="35000"/>
              </a:spcAft>
              <a:buClrTx/>
              <a:buSzTx/>
              <a:buFont typeface="Arial" panose="020B0604020202020204" pitchFamily="34" charset="0"/>
              <a:buChar char="•"/>
              <a:tabLst/>
              <a:defRPr/>
            </a:pPr>
            <a:r>
              <a:rPr kumimoji="0" lang="lv-LV" sz="1200" b="0" i="0" u="none" strike="noStrike" kern="1200" cap="none" spc="0" normalizeH="0" baseline="0" noProof="0">
                <a:ln>
                  <a:noFill/>
                </a:ln>
                <a:solidFill>
                  <a:srgbClr val="800024"/>
                </a:solidFill>
                <a:effectLst/>
                <a:uLnTx/>
                <a:uFillTx/>
                <a:latin typeface="Arial" panose="020B0604020202020204" pitchFamily="34" charset="0"/>
                <a:ea typeface="+mn-ea"/>
                <a:cs typeface="Arial" panose="020B0604020202020204" pitchFamily="34" charset="0"/>
                <a:sym typeface="Arial"/>
              </a:rPr>
              <a:t>Pieteikušies 6114 cilvēki </a:t>
            </a:r>
          </a:p>
          <a:p>
            <a:pPr marL="171450" marR="0" lvl="0" indent="-171450" algn="l" defTabSz="622300" rtl="0" eaLnBrk="1" fontAlgn="auto" latinLnBrk="0" hangingPunct="1">
              <a:lnSpc>
                <a:spcPct val="90000"/>
              </a:lnSpc>
              <a:spcBef>
                <a:spcPct val="0"/>
              </a:spcBef>
              <a:spcAft>
                <a:spcPct val="35000"/>
              </a:spcAft>
              <a:buClrTx/>
              <a:buSzTx/>
              <a:buFont typeface="Arial" panose="020B0604020202020204" pitchFamily="34" charset="0"/>
              <a:buChar char="•"/>
              <a:tabLst/>
              <a:defRPr/>
            </a:pPr>
            <a:r>
              <a:rPr kumimoji="0" lang="lv-LV" sz="1200" b="0" i="0" u="none" strike="noStrike" kern="1200" cap="none" spc="0" normalizeH="0" baseline="0" noProof="0">
                <a:ln>
                  <a:noFill/>
                </a:ln>
                <a:solidFill>
                  <a:srgbClr val="800024"/>
                </a:solidFill>
                <a:effectLst/>
                <a:uLnTx/>
                <a:uFillTx/>
                <a:latin typeface="Arial" panose="020B0604020202020204" pitchFamily="34" charset="0"/>
                <a:ea typeface="+mn-ea"/>
                <a:cs typeface="Arial" panose="020B0604020202020204" pitchFamily="34" charset="0"/>
                <a:sym typeface="Arial"/>
              </a:rPr>
              <a:t>Mācības pabeiguši 4799, nepabeiguši – 1315</a:t>
            </a:r>
          </a:p>
          <a:p>
            <a:pPr marL="171450" marR="0" lvl="0" indent="-171450" algn="l" defTabSz="622300" rtl="0" eaLnBrk="1" fontAlgn="auto" latinLnBrk="0" hangingPunct="1">
              <a:lnSpc>
                <a:spcPct val="90000"/>
              </a:lnSpc>
              <a:spcBef>
                <a:spcPct val="0"/>
              </a:spcBef>
              <a:spcAft>
                <a:spcPct val="35000"/>
              </a:spcAft>
              <a:buClrTx/>
              <a:buSzTx/>
              <a:buFont typeface="Arial" panose="020B0604020202020204" pitchFamily="34" charset="0"/>
              <a:buChar char="•"/>
              <a:tabLst/>
              <a:defRPr/>
            </a:pPr>
            <a:r>
              <a:rPr kumimoji="0" lang="lv-LV" sz="1200" b="0" i="0" u="none" strike="noStrike" kern="1200" cap="none" spc="0" normalizeH="0" baseline="0" noProof="0">
                <a:ln>
                  <a:noFill/>
                </a:ln>
                <a:solidFill>
                  <a:srgbClr val="800024"/>
                </a:solidFill>
                <a:effectLst/>
                <a:uLnTx/>
                <a:uFillTx/>
                <a:latin typeface="Arial" panose="020B0604020202020204" pitchFamily="34" charset="0"/>
                <a:ea typeface="+mn-ea"/>
                <a:cs typeface="Arial" panose="020B0604020202020204" pitchFamily="34" charset="0"/>
                <a:sym typeface="Arial"/>
              </a:rPr>
              <a:t> VISC eksāmens– 1603 (A1-717, A2-546, B1-238, B2-78, C1-24)</a:t>
            </a:r>
          </a:p>
          <a:p>
            <a:pPr marL="0" marR="0" lvl="0" indent="0" algn="l" defTabSz="622300" rtl="0" eaLnBrk="1" fontAlgn="auto" latinLnBrk="0" hangingPunct="1">
              <a:lnSpc>
                <a:spcPct val="90000"/>
              </a:lnSpc>
              <a:spcBef>
                <a:spcPct val="0"/>
              </a:spcBef>
              <a:spcAft>
                <a:spcPct val="35000"/>
              </a:spcAft>
              <a:buClrTx/>
              <a:buSzTx/>
              <a:buFont typeface="Arial"/>
              <a:buNone/>
              <a:tabLst/>
              <a:defRPr/>
            </a:pPr>
            <a:r>
              <a:rPr kumimoji="0" lang="lv-LV" sz="1200" b="0" i="0" u="none" strike="noStrike" kern="1200" cap="none" spc="0" normalizeH="0" baseline="0" noProof="0">
                <a:ln>
                  <a:noFill/>
                </a:ln>
                <a:solidFill>
                  <a:srgbClr val="800024"/>
                </a:solidFill>
                <a:effectLst/>
                <a:uLnTx/>
                <a:uFillTx/>
                <a:latin typeface="Arial" panose="020B0604020202020204" pitchFamily="34" charset="0"/>
                <a:ea typeface="+mn-ea"/>
                <a:cs typeface="Arial" panose="020B0604020202020204" pitchFamily="34" charset="0"/>
                <a:sym typeface="Arial"/>
              </a:rPr>
              <a:t>Latviešu valodas kursi 2025.g. pieaugušajiem/ bērniem plānots nodrošināt ar 1.cet. </a:t>
            </a:r>
            <a:endParaRPr kumimoji="0" lang="lv-LV"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sym typeface="Arial"/>
            </a:endParaRPr>
          </a:p>
          <a:p>
            <a:pPr marL="171450" marR="0" lvl="0" indent="-171450" algn="l" defTabSz="622300" rtl="0" eaLnBrk="1" fontAlgn="auto" latinLnBrk="0" hangingPunct="1">
              <a:lnSpc>
                <a:spcPct val="90000"/>
              </a:lnSpc>
              <a:spcBef>
                <a:spcPct val="0"/>
              </a:spcBef>
              <a:spcAft>
                <a:spcPct val="35000"/>
              </a:spcAft>
              <a:buClr>
                <a:srgbClr val="000000"/>
              </a:buClr>
              <a:buSzTx/>
              <a:buFont typeface="Arial" panose="020B0604020202020204" pitchFamily="34" charset="0"/>
              <a:buChar char="•"/>
              <a:tabLst/>
              <a:defRPr/>
            </a:pPr>
            <a:endParaRPr kumimoji="0" lang="lv-LV" sz="1200" b="0" i="0" u="none" strike="noStrike" kern="1200" cap="none" spc="0" normalizeH="0" baseline="0" noProof="0">
              <a:ln>
                <a:noFill/>
              </a:ln>
              <a:solidFill>
                <a:srgbClr val="800024"/>
              </a:solidFill>
              <a:effectLst/>
              <a:uLnTx/>
              <a:uFillTx/>
              <a:latin typeface="Arial"/>
              <a:cs typeface="Arial"/>
              <a:sym typeface="Arial"/>
            </a:endParaRPr>
          </a:p>
        </p:txBody>
      </p:sp>
      <p:sp>
        <p:nvSpPr>
          <p:cNvPr id="33" name="TextBox 32">
            <a:extLst>
              <a:ext uri="{FF2B5EF4-FFF2-40B4-BE49-F238E27FC236}">
                <a16:creationId xmlns:a16="http://schemas.microsoft.com/office/drawing/2014/main" id="{5BB41159-68C2-AE00-A084-916FE39058E2}"/>
              </a:ext>
            </a:extLst>
          </p:cNvPr>
          <p:cNvSpPr txBox="1"/>
          <p:nvPr/>
        </p:nvSpPr>
        <p:spPr>
          <a:xfrm>
            <a:off x="8159982" y="2427056"/>
            <a:ext cx="2908307" cy="527837"/>
          </a:xfrm>
          <a:prstGeom prst="rect">
            <a:avLst/>
          </a:prstGeom>
          <a:noFill/>
        </p:spPr>
        <p:txBody>
          <a:bodyPr wrap="square" lIns="91440" tIns="45720" rIns="91440" bIns="45720" anchor="t">
            <a:spAutoFit/>
          </a:bodyPr>
          <a:lstStyle/>
          <a:p>
            <a:pPr marL="0" marR="0" lvl="0" indent="0" algn="ctr" defTabSz="622300" rtl="0" eaLnBrk="1" fontAlgn="auto" latinLnBrk="0" hangingPunct="1">
              <a:lnSpc>
                <a:spcPct val="90000"/>
              </a:lnSpc>
              <a:spcBef>
                <a:spcPct val="0"/>
              </a:spcBef>
              <a:spcAft>
                <a:spcPct val="35000"/>
              </a:spcAft>
              <a:buClr>
                <a:srgbClr val="000000"/>
              </a:buClr>
              <a:buSzTx/>
              <a:buFont typeface="Arial"/>
              <a:buNone/>
              <a:tabLst/>
              <a:defRPr/>
            </a:pPr>
            <a:r>
              <a:rPr kumimoji="0" lang="lv-LV" sz="1400" b="1" i="0" u="none" strike="noStrike" kern="0" cap="none" spc="0" normalizeH="0" baseline="0" noProof="0">
                <a:ln>
                  <a:noFill/>
                </a:ln>
                <a:solidFill>
                  <a:srgbClr val="000000"/>
                </a:solidFill>
                <a:effectLst/>
                <a:uLnTx/>
                <a:uFillTx/>
                <a:latin typeface="Arial"/>
                <a:cs typeface="Arial"/>
                <a:sym typeface="Arial"/>
              </a:rPr>
              <a:t>Atbalsta</a:t>
            </a:r>
            <a:r>
              <a:rPr kumimoji="0" lang="lv-LV" sz="1400" b="1" i="0" u="none" strike="noStrike" kern="1200" cap="none" spc="0" normalizeH="0" baseline="0" noProof="0">
                <a:ln>
                  <a:noFill/>
                </a:ln>
                <a:solidFill>
                  <a:srgbClr val="000000"/>
                </a:solidFill>
                <a:effectLst/>
                <a:uLnTx/>
                <a:uFillTx/>
                <a:latin typeface="Arial"/>
                <a:cs typeface="Arial"/>
                <a:sym typeface="Arial"/>
              </a:rPr>
              <a:t> pakas un konsultācijas</a:t>
            </a:r>
          </a:p>
          <a:p>
            <a:pPr marL="0" marR="0" lvl="0" indent="0" algn="ctr" defTabSz="622300" rtl="0" eaLnBrk="1" fontAlgn="auto" latinLnBrk="0" hangingPunct="1">
              <a:lnSpc>
                <a:spcPct val="90000"/>
              </a:lnSpc>
              <a:spcBef>
                <a:spcPct val="0"/>
              </a:spcBef>
              <a:spcAft>
                <a:spcPct val="35000"/>
              </a:spcAft>
              <a:buClrTx/>
              <a:buSzTx/>
              <a:buFontTx/>
              <a:buNone/>
              <a:tabLst/>
              <a:defRPr/>
            </a:pPr>
            <a:r>
              <a:rPr kumimoji="0" lang="lv-LV" sz="1200" b="0" i="0" u="none" strike="noStrike" kern="1200" cap="none" spc="0" normalizeH="0" baseline="0" noProof="0">
                <a:ln>
                  <a:noFill/>
                </a:ln>
                <a:solidFill>
                  <a:srgbClr val="8A0000"/>
                </a:solidFill>
                <a:effectLst/>
                <a:uLnTx/>
                <a:uFillTx/>
                <a:latin typeface="Arial" panose="020B0604020202020204" pitchFamily="34" charset="0"/>
                <a:ea typeface="+mn-ea"/>
                <a:cs typeface="Arial" panose="020B0604020202020204" pitchFamily="34" charset="0"/>
                <a:sym typeface="Arial"/>
              </a:rPr>
              <a:t>52 386 pakas</a:t>
            </a:r>
            <a:endParaRPr kumimoji="0" lang="lv-LV" sz="1200" b="1" i="0" u="none" strike="noStrike" kern="0" cap="none" spc="0" normalizeH="0" baseline="0" noProof="0">
              <a:ln>
                <a:noFill/>
              </a:ln>
              <a:solidFill>
                <a:srgbClr val="800024"/>
              </a:solidFill>
              <a:effectLst/>
              <a:uLnTx/>
              <a:uFillTx/>
              <a:latin typeface="Arial"/>
              <a:cs typeface="Arial"/>
              <a:sym typeface="Arial"/>
            </a:endParaRPr>
          </a:p>
        </p:txBody>
      </p:sp>
      <p:sp>
        <p:nvSpPr>
          <p:cNvPr id="3" name="TextBox 2">
            <a:extLst>
              <a:ext uri="{FF2B5EF4-FFF2-40B4-BE49-F238E27FC236}">
                <a16:creationId xmlns:a16="http://schemas.microsoft.com/office/drawing/2014/main" id="{10F034A4-9BAA-8240-6201-F81EC2A40DD2}"/>
              </a:ext>
            </a:extLst>
          </p:cNvPr>
          <p:cNvSpPr txBox="1"/>
          <p:nvPr/>
        </p:nvSpPr>
        <p:spPr>
          <a:xfrm>
            <a:off x="7924151" y="4386599"/>
            <a:ext cx="3952568" cy="1091068"/>
          </a:xfrm>
          <a:prstGeom prst="rect">
            <a:avLst/>
          </a:prstGeom>
          <a:noFill/>
        </p:spPr>
        <p:txBody>
          <a:bodyPr wrap="square">
            <a:spAutoFit/>
          </a:bodyPr>
          <a:lstStyle/>
          <a:p>
            <a:pPr marL="0" marR="0" lvl="0" indent="0" algn="ctr" defTabSz="622300" rtl="0" eaLnBrk="1" fontAlgn="auto" latinLnBrk="0" hangingPunct="1">
              <a:lnSpc>
                <a:spcPct val="90000"/>
              </a:lnSpc>
              <a:spcBef>
                <a:spcPct val="0"/>
              </a:spcBef>
              <a:spcAft>
                <a:spcPct val="35000"/>
              </a:spcAft>
              <a:buClr>
                <a:srgbClr val="000000"/>
              </a:buClr>
              <a:buSzTx/>
              <a:buFont typeface="Arial"/>
              <a:buNone/>
              <a:tabLst/>
              <a:defRPr/>
            </a:pPr>
            <a:r>
              <a:rPr kumimoji="0" lang="lv-LV" sz="1400" b="1" i="0" u="none" strike="noStrike" kern="0" cap="none" spc="0" normalizeH="0" baseline="0" noProof="0" err="1">
                <a:ln>
                  <a:noFill/>
                </a:ln>
                <a:solidFill>
                  <a:srgbClr val="000000"/>
                </a:solidFill>
                <a:effectLst/>
                <a:uLnTx/>
                <a:uFillTx/>
                <a:latin typeface="Arial"/>
                <a:cs typeface="Arial"/>
                <a:sym typeface="Arial"/>
              </a:rPr>
              <a:t>Kultūrorientācijas</a:t>
            </a:r>
            <a:r>
              <a:rPr kumimoji="0" lang="lv-LV" sz="1400" b="1" i="0" u="none" strike="noStrike" kern="0" cap="none" spc="0" normalizeH="0" baseline="0" noProof="0">
                <a:ln>
                  <a:noFill/>
                </a:ln>
                <a:solidFill>
                  <a:srgbClr val="000000"/>
                </a:solidFill>
                <a:effectLst/>
                <a:uLnTx/>
                <a:uFillTx/>
                <a:latin typeface="Arial"/>
                <a:cs typeface="Arial"/>
                <a:sym typeface="Arial"/>
              </a:rPr>
              <a:t> kursi </a:t>
            </a:r>
            <a:endParaRPr kumimoji="0" lang="lv-LV" sz="1400" b="1" i="0" u="none" strike="noStrike" kern="1200" cap="none" spc="0" normalizeH="0" baseline="0" noProof="0">
              <a:ln>
                <a:noFill/>
              </a:ln>
              <a:solidFill>
                <a:srgbClr val="000000"/>
              </a:solidFill>
              <a:effectLst/>
              <a:uLnTx/>
              <a:uFillTx/>
              <a:latin typeface="Arial"/>
              <a:cs typeface="Arial"/>
              <a:sym typeface="Arial"/>
            </a:endParaRPr>
          </a:p>
          <a:p>
            <a:pPr marL="171450" marR="0" lvl="0" indent="-171450" algn="l" defTabSz="622300" rtl="0" eaLnBrk="1" fontAlgn="auto" latinLnBrk="0" hangingPunct="1">
              <a:lnSpc>
                <a:spcPct val="90000"/>
              </a:lnSpc>
              <a:spcBef>
                <a:spcPct val="0"/>
              </a:spcBef>
              <a:spcAft>
                <a:spcPct val="35000"/>
              </a:spcAft>
              <a:buClr>
                <a:srgbClr val="000000"/>
              </a:buClr>
              <a:buSzTx/>
              <a:buFont typeface="Arial" panose="020B0604020202020204" pitchFamily="34" charset="0"/>
              <a:buChar char="•"/>
              <a:tabLst/>
              <a:defRPr/>
            </a:pPr>
            <a:r>
              <a:rPr kumimoji="0" lang="lv-LV" sz="1200" b="0" i="0" u="none" strike="noStrike" kern="0" cap="none" spc="0" normalizeH="0" baseline="0" noProof="0">
                <a:ln>
                  <a:noFill/>
                </a:ln>
                <a:solidFill>
                  <a:srgbClr val="800024"/>
                </a:solidFill>
                <a:effectLst/>
                <a:uLnTx/>
                <a:uFillTx/>
                <a:latin typeface="Arial" panose="020B0604020202020204" pitchFamily="34" charset="0"/>
                <a:cs typeface="Arial" panose="020B0604020202020204" pitchFamily="34" charset="0"/>
                <a:sym typeface="Arial"/>
              </a:rPr>
              <a:t>I. un II. projektu konkursā apstiprināti 49 projektu pieteikumi. </a:t>
            </a:r>
            <a:r>
              <a:rPr kumimoji="0" lang="lv-LV" sz="1200" b="0" i="0" u="none" strike="noStrike" kern="1200" cap="none" spc="0" normalizeH="0" baseline="0" noProof="0">
                <a:ln>
                  <a:noFill/>
                </a:ln>
                <a:solidFill>
                  <a:srgbClr val="800024"/>
                </a:solidFill>
                <a:effectLst/>
                <a:uLnTx/>
                <a:uFillTx/>
                <a:latin typeface="Arial" panose="020B0604020202020204" pitchFamily="34" charset="0"/>
                <a:cs typeface="Arial" panose="020B0604020202020204" pitchFamily="34" charset="0"/>
                <a:sym typeface="Arial"/>
              </a:rPr>
              <a:t>Konkursa rezultāti būs pieejami I cet. </a:t>
            </a:r>
          </a:p>
          <a:p>
            <a:pPr marL="171450" marR="0" lvl="0" indent="-171450" algn="l" defTabSz="622300" rtl="0" eaLnBrk="1" fontAlgn="auto" latinLnBrk="0" hangingPunct="1">
              <a:lnSpc>
                <a:spcPct val="90000"/>
              </a:lnSpc>
              <a:spcBef>
                <a:spcPct val="0"/>
              </a:spcBef>
              <a:spcAft>
                <a:spcPct val="35000"/>
              </a:spcAft>
              <a:buClr>
                <a:srgbClr val="000000"/>
              </a:buClr>
              <a:buSzTx/>
              <a:buFont typeface="Arial" panose="020B0604020202020204" pitchFamily="34" charset="0"/>
              <a:buChar char="•"/>
              <a:tabLst/>
              <a:defRPr/>
            </a:pPr>
            <a:r>
              <a:rPr kumimoji="0" lang="lv-LV" sz="1200" b="0" i="0" u="none" strike="noStrike" kern="1200" cap="none" spc="0" normalizeH="0" baseline="0" noProof="0">
                <a:ln>
                  <a:noFill/>
                </a:ln>
                <a:solidFill>
                  <a:srgbClr val="800024"/>
                </a:solidFill>
                <a:effectLst/>
                <a:uLnTx/>
                <a:uFillTx/>
                <a:latin typeface="Arial" panose="020B0604020202020204" pitchFamily="34" charset="0"/>
                <a:cs typeface="Arial" panose="020B0604020202020204" pitchFamily="34" charset="0"/>
                <a:sym typeface="Arial"/>
              </a:rPr>
              <a:t>Kursi plānoti 1.cet.2025.g. projektu konkursa nolikums </a:t>
            </a:r>
            <a:r>
              <a:rPr kumimoji="0" lang="lv-LV" sz="1200" b="1" i="0" u="none" strike="noStrike" kern="1200" cap="none" spc="0" normalizeH="0" baseline="0" noProof="0">
                <a:ln>
                  <a:noFill/>
                </a:ln>
                <a:solidFill>
                  <a:srgbClr val="800024"/>
                </a:solidFill>
                <a:effectLst/>
                <a:uLnTx/>
                <a:uFillTx/>
                <a:latin typeface="Arial" panose="020B0604020202020204" pitchFamily="34" charset="0"/>
                <a:cs typeface="Arial" panose="020B0604020202020204" pitchFamily="34" charset="0"/>
                <a:sym typeface="Arial"/>
              </a:rPr>
              <a:t>izstrādes procesā</a:t>
            </a:r>
            <a:r>
              <a:rPr kumimoji="0" lang="lv-LV" sz="1200" b="0" i="0" u="none" strike="noStrike" kern="1200" cap="none" spc="0" normalizeH="0" baseline="0" noProof="0">
                <a:ln>
                  <a:noFill/>
                </a:ln>
                <a:solidFill>
                  <a:srgbClr val="800024"/>
                </a:solidFill>
                <a:effectLst/>
                <a:uLnTx/>
                <a:uFillTx/>
                <a:latin typeface="Arial" panose="020B0604020202020204" pitchFamily="34" charset="0"/>
                <a:cs typeface="Arial" panose="020B0604020202020204" pitchFamily="34" charset="0"/>
                <a:sym typeface="Arial"/>
              </a:rPr>
              <a:t>.</a:t>
            </a:r>
          </a:p>
        </p:txBody>
      </p:sp>
      <p:pic>
        <p:nvPicPr>
          <p:cNvPr id="5" name="Graphic 4" descr="Sunflower outline">
            <a:extLst>
              <a:ext uri="{FF2B5EF4-FFF2-40B4-BE49-F238E27FC236}">
                <a16:creationId xmlns:a16="http://schemas.microsoft.com/office/drawing/2014/main" id="{D85DF770-C957-9624-0AB9-1F3069D60DE9}"/>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94484" y="3406040"/>
            <a:ext cx="914400" cy="914400"/>
          </a:xfrm>
          <a:prstGeom prst="rect">
            <a:avLst/>
          </a:prstGeom>
        </p:spPr>
      </p:pic>
      <p:pic>
        <p:nvPicPr>
          <p:cNvPr id="16" name="Graphic 15" descr="Database outline">
            <a:extLst>
              <a:ext uri="{FF2B5EF4-FFF2-40B4-BE49-F238E27FC236}">
                <a16:creationId xmlns:a16="http://schemas.microsoft.com/office/drawing/2014/main" id="{04C11E7C-6BF7-D7C9-E302-DEE11F68EA9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5562347" y="1453144"/>
            <a:ext cx="839302" cy="839302"/>
          </a:xfrm>
          <a:prstGeom prst="rect">
            <a:avLst/>
          </a:prstGeom>
        </p:spPr>
      </p:pic>
      <p:sp>
        <p:nvSpPr>
          <p:cNvPr id="17" name="TextBox 16">
            <a:extLst>
              <a:ext uri="{FF2B5EF4-FFF2-40B4-BE49-F238E27FC236}">
                <a16:creationId xmlns:a16="http://schemas.microsoft.com/office/drawing/2014/main" id="{C7B4A58A-130E-59CC-CC26-2A3C202A7E6D}"/>
              </a:ext>
            </a:extLst>
          </p:cNvPr>
          <p:cNvSpPr txBox="1"/>
          <p:nvPr/>
        </p:nvSpPr>
        <p:spPr>
          <a:xfrm>
            <a:off x="4430321" y="2447596"/>
            <a:ext cx="3331357" cy="758669"/>
          </a:xfrm>
          <a:prstGeom prst="rect">
            <a:avLst/>
          </a:prstGeom>
          <a:noFill/>
        </p:spPr>
        <p:txBody>
          <a:bodyPr wrap="square">
            <a:spAutoFit/>
          </a:bodyPr>
          <a:lstStyle/>
          <a:p>
            <a:pPr marL="0" marR="0" lvl="0" indent="0" algn="ctr" defTabSz="622300" rtl="0" eaLnBrk="1" fontAlgn="auto" latinLnBrk="0" hangingPunct="1">
              <a:lnSpc>
                <a:spcPct val="90000"/>
              </a:lnSpc>
              <a:spcBef>
                <a:spcPct val="0"/>
              </a:spcBef>
              <a:spcAft>
                <a:spcPct val="35000"/>
              </a:spcAft>
              <a:buClr>
                <a:srgbClr val="000000"/>
              </a:buClr>
              <a:buSzTx/>
              <a:buFont typeface="Arial"/>
              <a:buNone/>
              <a:tabLst/>
              <a:defRPr/>
            </a:pPr>
            <a:r>
              <a:rPr kumimoji="0" lang="lv-LV" sz="1400" b="1" i="0" u="none" strike="noStrike" kern="1200" cap="none" spc="0" normalizeH="0" baseline="0" noProof="0">
                <a:ln>
                  <a:noFill/>
                </a:ln>
                <a:solidFill>
                  <a:srgbClr val="000000"/>
                </a:solidFill>
                <a:effectLst/>
                <a:uLnTx/>
                <a:uFillTx/>
                <a:latin typeface="Arial"/>
                <a:cs typeface="Arial"/>
                <a:sym typeface="Arial"/>
              </a:rPr>
              <a:t>Integrācijas pasākumu datu bāze</a:t>
            </a:r>
            <a:endParaRPr kumimoji="0" lang="lv-LV" sz="1400" b="1" i="0" u="none" strike="noStrike" kern="1200" cap="none" spc="0" normalizeH="0" baseline="0" noProof="0">
              <a:ln>
                <a:noFill/>
              </a:ln>
              <a:solidFill>
                <a:srgbClr val="800024"/>
              </a:solidFill>
              <a:effectLst/>
              <a:uLnTx/>
              <a:uFillTx/>
              <a:latin typeface="Arial"/>
              <a:cs typeface="Arial"/>
              <a:sym typeface="Arial"/>
            </a:endParaRPr>
          </a:p>
          <a:p>
            <a:pPr marL="171450" marR="0" lvl="0" indent="-171450" algn="l" defTabSz="622300" rtl="0" eaLnBrk="1" fontAlgn="auto" latinLnBrk="0" hangingPunct="1">
              <a:lnSpc>
                <a:spcPct val="90000"/>
              </a:lnSpc>
              <a:spcBef>
                <a:spcPct val="0"/>
              </a:spcBef>
              <a:spcAft>
                <a:spcPct val="35000"/>
              </a:spcAft>
              <a:buClr>
                <a:srgbClr val="000000"/>
              </a:buClr>
              <a:buSzTx/>
              <a:buFont typeface="Arial" panose="020B0604020202020204" pitchFamily="34" charset="0"/>
              <a:buChar char="•"/>
              <a:tabLst/>
              <a:defRPr/>
            </a:pPr>
            <a:r>
              <a:rPr kumimoji="0" lang="lv-LV" sz="1200" b="0" i="0" u="none" strike="noStrike" kern="0" cap="none" spc="0" normalizeH="0" baseline="0" noProof="0">
                <a:ln>
                  <a:noFill/>
                </a:ln>
                <a:solidFill>
                  <a:srgbClr val="800024"/>
                </a:solidFill>
                <a:effectLst/>
                <a:uLnTx/>
                <a:uFillTx/>
                <a:latin typeface="Arial"/>
                <a:cs typeface="Arial"/>
                <a:sym typeface="Arial"/>
              </a:rPr>
              <a:t> 39 projektu īstenotāji</a:t>
            </a:r>
          </a:p>
          <a:p>
            <a:pPr marL="171450" marR="0" lvl="0" indent="-171450" algn="l" defTabSz="622300" rtl="0" eaLnBrk="1" fontAlgn="auto" latinLnBrk="0" hangingPunct="1">
              <a:lnSpc>
                <a:spcPct val="90000"/>
              </a:lnSpc>
              <a:spcBef>
                <a:spcPct val="0"/>
              </a:spcBef>
              <a:spcAft>
                <a:spcPct val="35000"/>
              </a:spcAft>
              <a:buClr>
                <a:srgbClr val="000000"/>
              </a:buClr>
              <a:buSzTx/>
              <a:buFont typeface="Arial" panose="020B0604020202020204" pitchFamily="34" charset="0"/>
              <a:buChar char="•"/>
              <a:tabLst/>
              <a:defRPr/>
            </a:pPr>
            <a:r>
              <a:rPr kumimoji="0" lang="lv-LV" sz="1200" b="0" i="0" u="none" strike="noStrike" kern="0" cap="none" spc="0" normalizeH="0" baseline="0" noProof="0">
                <a:ln>
                  <a:noFill/>
                </a:ln>
                <a:solidFill>
                  <a:srgbClr val="800024"/>
                </a:solidFill>
                <a:effectLst/>
                <a:uLnTx/>
                <a:uFillTx/>
                <a:latin typeface="Arial"/>
                <a:cs typeface="Arial"/>
                <a:sym typeface="Arial"/>
              </a:rPr>
              <a:t> 667 intergrācijas un latviešu valodas kursi</a:t>
            </a:r>
          </a:p>
        </p:txBody>
      </p:sp>
      <p:pic>
        <p:nvPicPr>
          <p:cNvPr id="15" name="Picture 14">
            <a:extLst>
              <a:ext uri="{FF2B5EF4-FFF2-40B4-BE49-F238E27FC236}">
                <a16:creationId xmlns:a16="http://schemas.microsoft.com/office/drawing/2014/main" id="{7747FEE6-6E5B-835C-A4C4-718C14CD0619}"/>
              </a:ext>
            </a:extLst>
          </p:cNvPr>
          <p:cNvPicPr>
            <a:picLocks noChangeAspect="1"/>
          </p:cNvPicPr>
          <p:nvPr/>
        </p:nvPicPr>
        <p:blipFill>
          <a:blip r:embed="rId11"/>
          <a:srcRect b="42798"/>
          <a:stretch/>
        </p:blipFill>
        <p:spPr>
          <a:xfrm>
            <a:off x="1235962" y="3399587"/>
            <a:ext cx="1775614" cy="1033129"/>
          </a:xfrm>
          <a:prstGeom prst="rect">
            <a:avLst/>
          </a:prstGeom>
        </p:spPr>
      </p:pic>
      <p:sp>
        <p:nvSpPr>
          <p:cNvPr id="20" name="TextBox 19">
            <a:extLst>
              <a:ext uri="{FF2B5EF4-FFF2-40B4-BE49-F238E27FC236}">
                <a16:creationId xmlns:a16="http://schemas.microsoft.com/office/drawing/2014/main" id="{53EDDA3E-7C12-C628-7321-56000B2A22B3}"/>
              </a:ext>
            </a:extLst>
          </p:cNvPr>
          <p:cNvSpPr txBox="1"/>
          <p:nvPr/>
        </p:nvSpPr>
        <p:spPr>
          <a:xfrm>
            <a:off x="423405" y="4318676"/>
            <a:ext cx="3578942" cy="738664"/>
          </a:xfrm>
          <a:prstGeom prst="rect">
            <a:avLst/>
          </a:prstGeom>
          <a:noFill/>
        </p:spPr>
        <p:txBody>
          <a:bodyPr wrap="square">
            <a:spAutoFit/>
          </a:bodyPr>
          <a:lstStyle/>
          <a:p>
            <a:pPr marL="0" marR="0" lvl="0" indent="0" algn="ctr" defTabSz="622300" rtl="0" eaLnBrk="1" fontAlgn="auto" latinLnBrk="0" hangingPunct="1">
              <a:lnSpc>
                <a:spcPct val="100000"/>
              </a:lnSpc>
              <a:spcBef>
                <a:spcPct val="0"/>
              </a:spcBef>
              <a:spcAft>
                <a:spcPts val="0"/>
              </a:spcAft>
              <a:buClr>
                <a:srgbClr val="000000"/>
              </a:buClr>
              <a:buSzTx/>
              <a:buFont typeface="Arial"/>
              <a:buNone/>
              <a:tabLst/>
              <a:defRPr/>
            </a:pPr>
            <a:r>
              <a:rPr kumimoji="0" lang="lv-LV" sz="1400" b="1" i="0" u="none" strike="noStrike" kern="1200" cap="none" spc="0" normalizeH="0" baseline="0" noProof="0">
                <a:ln>
                  <a:noFill/>
                </a:ln>
                <a:solidFill>
                  <a:srgbClr val="000000"/>
                </a:solidFill>
                <a:effectLst/>
                <a:uLnTx/>
                <a:uFillTx/>
                <a:latin typeface="Arial"/>
                <a:cs typeface="Arial"/>
                <a:sym typeface="Arial"/>
              </a:rPr>
              <a:t>Apliecība «Goda ģimene» </a:t>
            </a:r>
            <a:r>
              <a:rPr kumimoji="0" lang="lv-LV" sz="1400" b="1" i="0" u="none" strike="noStrike" kern="1200" cap="none" spc="0" normalizeH="0" baseline="0" noProof="0" err="1">
                <a:ln>
                  <a:noFill/>
                </a:ln>
                <a:solidFill>
                  <a:srgbClr val="000000"/>
                </a:solidFill>
                <a:effectLst/>
                <a:uLnTx/>
                <a:uFillTx/>
                <a:latin typeface="Arial"/>
                <a:cs typeface="Arial"/>
                <a:sym typeface="Arial"/>
              </a:rPr>
              <a:t>daudzbērnu</a:t>
            </a:r>
            <a:r>
              <a:rPr kumimoji="0" lang="lv-LV" sz="1400" b="1" i="0" u="none" strike="noStrike" kern="1200" cap="none" spc="0" normalizeH="0" baseline="0" noProof="0">
                <a:ln>
                  <a:noFill/>
                </a:ln>
                <a:solidFill>
                  <a:srgbClr val="000000"/>
                </a:solidFill>
                <a:effectLst/>
                <a:uLnTx/>
                <a:uFillTx/>
                <a:latin typeface="Arial"/>
                <a:cs typeface="Arial"/>
                <a:sym typeface="Arial"/>
              </a:rPr>
              <a:t> un ārkārtas aizbildņu ģimenēm no Ukrainas</a:t>
            </a:r>
            <a:endParaRPr kumimoji="0" lang="lv-LV" sz="1400" b="1" i="0" u="none" strike="noStrike" kern="0" cap="none" spc="0" normalizeH="0" baseline="0" noProof="0">
              <a:ln>
                <a:noFill/>
              </a:ln>
              <a:solidFill>
                <a:srgbClr val="000000"/>
              </a:solidFill>
              <a:effectLst/>
              <a:uLnTx/>
              <a:uFillTx/>
              <a:latin typeface="Arial"/>
              <a:cs typeface="Arial"/>
              <a:sym typeface="Arial"/>
            </a:endParaRPr>
          </a:p>
        </p:txBody>
      </p:sp>
      <p:pic>
        <p:nvPicPr>
          <p:cNvPr id="6" name="Picture 5" descr="A map of latvia with red pins&#10;&#10;Description automatically generated">
            <a:extLst>
              <a:ext uri="{FF2B5EF4-FFF2-40B4-BE49-F238E27FC236}">
                <a16:creationId xmlns:a16="http://schemas.microsoft.com/office/drawing/2014/main" id="{8B50B369-7909-08FE-665C-E0D793AC0BC6}"/>
              </a:ext>
            </a:extLst>
          </p:cNvPr>
          <p:cNvPicPr>
            <a:picLocks noChangeAspect="1"/>
          </p:cNvPicPr>
          <p:nvPr/>
        </p:nvPicPr>
        <p:blipFill>
          <a:blip r:embed="rId12">
            <a:extLst>
              <a:ext uri="{BEBA8EAE-BF5A-486C-A8C5-ECC9F3942E4B}">
                <a14:imgProps xmlns:a14="http://schemas.microsoft.com/office/drawing/2010/main">
                  <a14:imgLayer r:embed="rId13">
                    <a14:imgEffect>
                      <a14:backgroundRemoval t="10000" b="90000" l="10000" r="90000"/>
                    </a14:imgEffect>
                  </a14:imgLayer>
                </a14:imgProps>
              </a:ext>
            </a:extLst>
          </a:blip>
          <a:stretch>
            <a:fillRect/>
          </a:stretch>
        </p:blipFill>
        <p:spPr>
          <a:xfrm>
            <a:off x="1423301" y="1352078"/>
            <a:ext cx="1775615" cy="1041435"/>
          </a:xfrm>
          <a:prstGeom prst="rect">
            <a:avLst/>
          </a:prstGeom>
          <a:ln>
            <a:noFill/>
          </a:ln>
        </p:spPr>
      </p:pic>
      <p:sp>
        <p:nvSpPr>
          <p:cNvPr id="7" name="TextBox 6">
            <a:extLst>
              <a:ext uri="{FF2B5EF4-FFF2-40B4-BE49-F238E27FC236}">
                <a16:creationId xmlns:a16="http://schemas.microsoft.com/office/drawing/2014/main" id="{22B96333-520A-93B9-3F44-F6CD5290E682}"/>
              </a:ext>
            </a:extLst>
          </p:cNvPr>
          <p:cNvSpPr txBox="1"/>
          <p:nvPr/>
        </p:nvSpPr>
        <p:spPr>
          <a:xfrm>
            <a:off x="368008" y="2367317"/>
            <a:ext cx="3886200" cy="1032270"/>
          </a:xfrm>
          <a:prstGeom prst="rect">
            <a:avLst/>
          </a:prstGeom>
          <a:no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20000"/>
              </a:lnSpc>
              <a:spcBef>
                <a:spcPts val="0"/>
              </a:spcBef>
              <a:spcAft>
                <a:spcPts val="0"/>
              </a:spcAft>
              <a:buClr>
                <a:srgbClr val="000000"/>
              </a:buClr>
              <a:buSzTx/>
              <a:buFont typeface="Arial"/>
              <a:buNone/>
              <a:tabLst/>
              <a:defRPr/>
            </a:pPr>
            <a:r>
              <a:rPr kumimoji="0" lang="en-US" sz="1400" b="1" i="0" u="none" strike="noStrike" kern="0" cap="none" spc="0" normalizeH="0" baseline="0" noProof="0">
                <a:ln>
                  <a:noFill/>
                </a:ln>
                <a:solidFill>
                  <a:srgbClr val="000000"/>
                </a:solidFill>
                <a:effectLst/>
                <a:uLnTx/>
                <a:uFillTx/>
                <a:latin typeface="Arial"/>
                <a:ea typeface="Verdana"/>
                <a:cs typeface="Arial"/>
                <a:sym typeface="Arial"/>
              </a:rPr>
              <a:t>V</a:t>
            </a:r>
            <a:r>
              <a:rPr kumimoji="0" lang="lv-LV" sz="1400" b="1" i="0" u="none" strike="noStrike" kern="0" cap="none" spc="0" normalizeH="0" baseline="0" noProof="0" err="1">
                <a:ln>
                  <a:noFill/>
                </a:ln>
                <a:solidFill>
                  <a:srgbClr val="000000"/>
                </a:solidFill>
                <a:effectLst/>
                <a:uLnTx/>
                <a:uFillTx/>
                <a:latin typeface="Arial"/>
                <a:ea typeface="Verdana"/>
                <a:cs typeface="Arial"/>
                <a:sym typeface="Arial"/>
              </a:rPr>
              <a:t>ienas</a:t>
            </a:r>
            <a:r>
              <a:rPr kumimoji="0" lang="lv-LV" sz="1400" b="1" i="0" u="none" strike="noStrike" kern="0" cap="none" spc="0" normalizeH="0" baseline="0" noProof="0">
                <a:ln>
                  <a:noFill/>
                </a:ln>
                <a:solidFill>
                  <a:srgbClr val="000000"/>
                </a:solidFill>
                <a:effectLst/>
                <a:uLnTx/>
                <a:uFillTx/>
                <a:latin typeface="Arial"/>
                <a:ea typeface="Verdana"/>
                <a:cs typeface="Arial"/>
                <a:sym typeface="Arial"/>
              </a:rPr>
              <a:t> pieturas aģentūra</a:t>
            </a:r>
          </a:p>
          <a:p>
            <a:pPr marL="0" marR="0" lvl="0" indent="0" algn="ctr" defTabSz="914400" rtl="0" eaLnBrk="1" fontAlgn="auto" latinLnBrk="0" hangingPunct="1">
              <a:lnSpc>
                <a:spcPct val="120000"/>
              </a:lnSpc>
              <a:spcBef>
                <a:spcPts val="0"/>
              </a:spcBef>
              <a:spcAft>
                <a:spcPts val="0"/>
              </a:spcAft>
              <a:buClr>
                <a:srgbClr val="000000"/>
              </a:buClr>
              <a:buSzTx/>
              <a:buFont typeface="Arial"/>
              <a:buNone/>
              <a:tabLst/>
              <a:defRPr/>
            </a:pPr>
            <a:r>
              <a:rPr kumimoji="0" lang="en-US" sz="1400" b="0" i="0" u="none" strike="noStrike" kern="0" cap="none" spc="0" normalizeH="0" baseline="0" noProof="0">
                <a:ln>
                  <a:noFill/>
                </a:ln>
                <a:solidFill>
                  <a:srgbClr val="800024"/>
                </a:solidFill>
                <a:effectLst/>
                <a:uLnTx/>
                <a:uFillTx/>
                <a:latin typeface="Arial"/>
                <a:ea typeface="Verdana"/>
                <a:cs typeface="Arial"/>
                <a:sym typeface="Arial"/>
              </a:rPr>
              <a:t> </a:t>
            </a:r>
            <a:r>
              <a:rPr kumimoji="0" lang="lv-LV" sz="1200" b="0" i="0" u="none" strike="noStrike" kern="0" cap="none" spc="0" normalizeH="0" baseline="0" noProof="0">
                <a:ln>
                  <a:noFill/>
                </a:ln>
                <a:solidFill>
                  <a:srgbClr val="800024"/>
                </a:solidFill>
                <a:effectLst/>
                <a:uLnTx/>
                <a:uFillTx/>
                <a:latin typeface="Arial"/>
                <a:ea typeface="Verdana"/>
                <a:cs typeface="Arial"/>
                <a:sym typeface="Arial"/>
              </a:rPr>
              <a:t>Filiāles:</a:t>
            </a:r>
          </a:p>
          <a:p>
            <a:pPr marL="0" marR="0" lvl="0" indent="0" algn="ctr" defTabSz="914400" rtl="0" eaLnBrk="1" fontAlgn="auto" latinLnBrk="0" hangingPunct="1">
              <a:lnSpc>
                <a:spcPct val="120000"/>
              </a:lnSpc>
              <a:spcBef>
                <a:spcPts val="0"/>
              </a:spcBef>
              <a:spcAft>
                <a:spcPts val="0"/>
              </a:spcAft>
              <a:buClr>
                <a:srgbClr val="000000"/>
              </a:buClr>
              <a:buSzTx/>
              <a:buFont typeface="Arial"/>
              <a:buNone/>
              <a:tabLst/>
              <a:defRPr/>
            </a:pPr>
            <a:r>
              <a:rPr kumimoji="0" lang="en-US" sz="1200" b="0" i="0" u="none" strike="noStrike" kern="0" cap="none" spc="0" normalizeH="0" baseline="0" noProof="0">
                <a:ln>
                  <a:noFill/>
                </a:ln>
                <a:solidFill>
                  <a:srgbClr val="800024"/>
                </a:solidFill>
                <a:effectLst/>
                <a:uLnTx/>
                <a:uFillTx/>
                <a:latin typeface="Arial"/>
                <a:ea typeface="Verdana"/>
                <a:cs typeface="Arial"/>
                <a:sym typeface="Arial"/>
              </a:rPr>
              <a:t> </a:t>
            </a:r>
            <a:r>
              <a:rPr kumimoji="0" lang="en-US" sz="1200" b="0" i="0" u="none" strike="noStrike" kern="0" cap="none" spc="0" normalizeH="0" baseline="0" noProof="0" err="1">
                <a:ln>
                  <a:noFill/>
                </a:ln>
                <a:solidFill>
                  <a:srgbClr val="800024"/>
                </a:solidFill>
                <a:effectLst/>
                <a:uLnTx/>
                <a:uFillTx/>
                <a:latin typeface="Arial"/>
                <a:ea typeface="Verdana"/>
                <a:cs typeface="Arial"/>
                <a:sym typeface="Arial"/>
              </a:rPr>
              <a:t>Rīgā</a:t>
            </a:r>
            <a:r>
              <a:rPr kumimoji="0" lang="lv-LV" sz="1200" b="0" i="0" u="none" strike="noStrike" kern="0" cap="none" spc="0" normalizeH="0" baseline="0" noProof="0">
                <a:ln>
                  <a:noFill/>
                </a:ln>
                <a:solidFill>
                  <a:srgbClr val="800024"/>
                </a:solidFill>
                <a:effectLst/>
                <a:uLnTx/>
                <a:uFillTx/>
                <a:latin typeface="Arial"/>
                <a:ea typeface="Verdana"/>
                <a:cs typeface="Arial"/>
                <a:sym typeface="Arial"/>
              </a:rPr>
              <a:t>, Jelgavā, </a:t>
            </a:r>
          </a:p>
          <a:p>
            <a:pPr marL="0" marR="0" lvl="0" indent="0" algn="ctr" defTabSz="914400" rtl="0" eaLnBrk="1" fontAlgn="auto" latinLnBrk="0" hangingPunct="1">
              <a:lnSpc>
                <a:spcPct val="120000"/>
              </a:lnSpc>
              <a:spcBef>
                <a:spcPts val="0"/>
              </a:spcBef>
              <a:spcAft>
                <a:spcPts val="0"/>
              </a:spcAft>
              <a:buClr>
                <a:srgbClr val="000000"/>
              </a:buClr>
              <a:buSzTx/>
              <a:buFont typeface="Arial"/>
              <a:buNone/>
              <a:tabLst/>
              <a:defRPr/>
            </a:pPr>
            <a:r>
              <a:rPr kumimoji="0" lang="lv-LV" sz="1200" b="0" i="0" u="none" strike="noStrike" kern="0" cap="none" spc="0" normalizeH="0" baseline="0" noProof="0">
                <a:ln>
                  <a:noFill/>
                </a:ln>
                <a:solidFill>
                  <a:srgbClr val="800024"/>
                </a:solidFill>
                <a:effectLst/>
                <a:uLnTx/>
                <a:uFillTx/>
                <a:latin typeface="Arial"/>
                <a:ea typeface="Verdana"/>
                <a:cs typeface="Arial"/>
                <a:sym typeface="Arial"/>
              </a:rPr>
              <a:t>Daugavpilī, Valmierā un Liepājā.</a:t>
            </a:r>
            <a:endParaRPr kumimoji="0" lang="en-US" sz="1200" b="0" i="0" u="none" strike="noStrike" kern="0" cap="none" spc="0" normalizeH="0" baseline="0" noProof="0">
              <a:ln>
                <a:noFill/>
              </a:ln>
              <a:solidFill>
                <a:srgbClr val="800024"/>
              </a:solidFill>
              <a:effectLst/>
              <a:uLnTx/>
              <a:uFillTx/>
              <a:latin typeface="Arial"/>
              <a:ea typeface="Verdana"/>
              <a:cs typeface="Arial"/>
              <a:sym typeface="Arial"/>
            </a:endParaRPr>
          </a:p>
        </p:txBody>
      </p:sp>
    </p:spTree>
    <p:extLst>
      <p:ext uri="{BB962C8B-B14F-4D97-AF65-F5344CB8AC3E}">
        <p14:creationId xmlns:p14="http://schemas.microsoft.com/office/powerpoint/2010/main" val="230068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7">
            <a:extLst>
              <a:ext uri="{FF2B5EF4-FFF2-40B4-BE49-F238E27FC236}">
                <a16:creationId xmlns:a16="http://schemas.microsoft.com/office/drawing/2014/main" id="{63A7DA17-2D5D-ACE4-A2B8-62F455EDCE21}"/>
              </a:ext>
            </a:extLst>
          </p:cNvPr>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fld id="{C19BB808-219E-9441-9CD5-6E582F9AE2E3}" type="slidenum">
              <a:rPr kumimoji="0" lang="en-LV" sz="1100" b="0" i="0" u="none" strike="noStrike" kern="0" cap="none" spc="0" normalizeH="0" baseline="0" noProof="0" smtClean="0">
                <a:ln>
                  <a:noFill/>
                </a:ln>
                <a:solidFill>
                  <a:srgbClr val="FFFFFF"/>
                </a:solidFill>
                <a:effectLst/>
                <a:uLnTx/>
                <a:uFillTx/>
                <a:latin typeface="Arial"/>
                <a:cs typeface="Arial"/>
                <a:sym typeface="Arial"/>
              </a:rPr>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t>43</a:t>
            </a:fld>
            <a:endParaRPr kumimoji="0" lang="en-LV" sz="1100" b="0" i="0" u="none" strike="noStrike" kern="0" cap="none" spc="0" normalizeH="0" baseline="0" noProof="0">
              <a:ln>
                <a:noFill/>
              </a:ln>
              <a:solidFill>
                <a:srgbClr val="FFFFFF"/>
              </a:solidFill>
              <a:effectLst/>
              <a:uLnTx/>
              <a:uFillTx/>
              <a:latin typeface="Arial"/>
              <a:cs typeface="Arial"/>
              <a:sym typeface="Arial"/>
            </a:endParaRPr>
          </a:p>
        </p:txBody>
      </p:sp>
      <p:sp>
        <p:nvSpPr>
          <p:cNvPr id="9" name="Title 8">
            <a:extLst>
              <a:ext uri="{FF2B5EF4-FFF2-40B4-BE49-F238E27FC236}">
                <a16:creationId xmlns:a16="http://schemas.microsoft.com/office/drawing/2014/main" id="{98472FE6-A6AA-ED43-BA04-D28BEB2E6120}"/>
              </a:ext>
            </a:extLst>
          </p:cNvPr>
          <p:cNvSpPr>
            <a:spLocks noGrp="1"/>
          </p:cNvSpPr>
          <p:nvPr>
            <p:ph type="title"/>
          </p:nvPr>
        </p:nvSpPr>
        <p:spPr>
          <a:xfrm>
            <a:off x="721248" y="355532"/>
            <a:ext cx="10749504" cy="1123578"/>
          </a:xfrm>
        </p:spPr>
        <p:txBody>
          <a:bodyPr>
            <a:normAutofit fontScale="90000"/>
          </a:bodyPr>
          <a:lstStyle/>
          <a:p>
            <a:pPr algn="ctr"/>
            <a:r>
              <a:rPr lang="lv-LV" sz="4000" b="1" kern="1200" dirty="0"/>
              <a:t>Vienas pieturas aģentūras</a:t>
            </a:r>
            <a:br>
              <a:rPr lang="lv-LV" sz="4000" b="1" kern="1200" dirty="0"/>
            </a:br>
            <a:r>
              <a:rPr lang="lv-LV" sz="4000" kern="1200" dirty="0"/>
              <a:t>atbalsts </a:t>
            </a:r>
            <a:r>
              <a:rPr lang="lv-LV" dirty="0"/>
              <a:t>Ukrainas civiliedzīvotājiem </a:t>
            </a:r>
            <a:br>
              <a:rPr lang="lv-LV" dirty="0"/>
            </a:br>
            <a:r>
              <a:rPr lang="lv-LV" sz="2200" dirty="0"/>
              <a:t>(dati par 2024.gadu)</a:t>
            </a:r>
            <a:endParaRPr lang="lv-LV" dirty="0"/>
          </a:p>
        </p:txBody>
      </p:sp>
      <p:sp>
        <p:nvSpPr>
          <p:cNvPr id="34" name="TextBox 33">
            <a:extLst>
              <a:ext uri="{FF2B5EF4-FFF2-40B4-BE49-F238E27FC236}">
                <a16:creationId xmlns:a16="http://schemas.microsoft.com/office/drawing/2014/main" id="{81473F2C-0E7E-1E55-385F-70E1F3C1D697}"/>
              </a:ext>
            </a:extLst>
          </p:cNvPr>
          <p:cNvSpPr txBox="1"/>
          <p:nvPr/>
        </p:nvSpPr>
        <p:spPr>
          <a:xfrm>
            <a:off x="3099535" y="2925907"/>
            <a:ext cx="3769825" cy="758669"/>
          </a:xfrm>
          <a:prstGeom prst="rect">
            <a:avLst/>
          </a:prstGeom>
          <a:noFill/>
        </p:spPr>
        <p:txBody>
          <a:bodyPr wrap="square">
            <a:spAutoFit/>
          </a:bodyPr>
          <a:lstStyle/>
          <a:p>
            <a:pPr marL="0" marR="0" lvl="0" indent="0" algn="ctr" defTabSz="622300" rtl="0" eaLnBrk="1" fontAlgn="auto" latinLnBrk="0" hangingPunct="1">
              <a:lnSpc>
                <a:spcPct val="90000"/>
              </a:lnSpc>
              <a:spcBef>
                <a:spcPct val="0"/>
              </a:spcBef>
              <a:spcAft>
                <a:spcPct val="35000"/>
              </a:spcAft>
              <a:buClr>
                <a:srgbClr val="000000"/>
              </a:buClr>
              <a:buSzTx/>
              <a:buFont typeface="Arial"/>
              <a:buNone/>
              <a:tabLst/>
              <a:defRPr/>
            </a:pPr>
            <a:r>
              <a:rPr kumimoji="0" lang="lv-LV" sz="1400" b="1" i="0" u="none" strike="noStrike" kern="1200" cap="none" spc="0" normalizeH="0" baseline="0" noProof="0" dirty="0">
                <a:ln>
                  <a:noFill/>
                </a:ln>
                <a:solidFill>
                  <a:srgbClr val="000000"/>
                </a:solidFill>
                <a:effectLst/>
                <a:uLnTx/>
                <a:uFillTx/>
                <a:latin typeface="Arial"/>
                <a:cs typeface="Arial"/>
                <a:sym typeface="Arial"/>
              </a:rPr>
              <a:t>Rakstiskā un mutiska tulkošana</a:t>
            </a:r>
          </a:p>
          <a:p>
            <a:pPr marL="0" marR="0" lvl="0" indent="0" algn="ctr" defTabSz="622300" rtl="0" eaLnBrk="1" fontAlgn="auto" latinLnBrk="0" hangingPunct="1">
              <a:lnSpc>
                <a:spcPct val="90000"/>
              </a:lnSpc>
              <a:spcBef>
                <a:spcPct val="0"/>
              </a:spcBef>
              <a:spcAft>
                <a:spcPct val="35000"/>
              </a:spcAft>
              <a:buClrTx/>
              <a:buSzTx/>
              <a:buFont typeface="Arial"/>
              <a:buNone/>
              <a:tabLst/>
              <a:defRPr/>
            </a:pPr>
            <a:r>
              <a:rPr kumimoji="0" lang="fi-FI"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1</a:t>
            </a:r>
            <a:r>
              <a:rPr kumimoji="0" lang="lv-LV"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79</a:t>
            </a:r>
            <a:r>
              <a:rPr kumimoji="0" lang="fi-FI"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 rakstisk</a:t>
            </a:r>
            <a:r>
              <a:rPr kumimoji="0" lang="lv-LV" sz="1200" b="0" i="0" u="none" strike="noStrike" kern="0" cap="none" spc="0" normalizeH="0" baseline="0" noProof="0" dirty="0" err="1">
                <a:ln>
                  <a:noFill/>
                </a:ln>
                <a:solidFill>
                  <a:srgbClr val="800024"/>
                </a:solidFill>
                <a:effectLst/>
                <a:uLnTx/>
                <a:uFillTx/>
                <a:latin typeface="Arial" panose="020B0604020202020204" pitchFamily="34" charset="0"/>
                <a:cs typeface="Arial" panose="020B0604020202020204" pitchFamily="34" charset="0"/>
                <a:sym typeface="Arial"/>
              </a:rPr>
              <a:t>ās</a:t>
            </a:r>
            <a:r>
              <a:rPr kumimoji="0" lang="fi-FI"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 tulkošanas</a:t>
            </a:r>
            <a:r>
              <a:rPr kumimoji="0" lang="lv-LV"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 reizes 137 personām un</a:t>
            </a:r>
          </a:p>
          <a:p>
            <a:pPr marL="0" marR="0" lvl="0" indent="0" algn="ctr" defTabSz="622300" rtl="0" eaLnBrk="1" fontAlgn="auto" latinLnBrk="0" hangingPunct="1">
              <a:lnSpc>
                <a:spcPct val="90000"/>
              </a:lnSpc>
              <a:spcBef>
                <a:spcPct val="0"/>
              </a:spcBef>
              <a:spcAft>
                <a:spcPct val="35000"/>
              </a:spcAft>
              <a:buClrTx/>
              <a:buSzTx/>
              <a:buFont typeface="Arial"/>
              <a:buNone/>
              <a:tabLst/>
              <a:defRPr/>
            </a:pPr>
            <a:r>
              <a:rPr kumimoji="0" lang="lv-LV"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3 mutiskās tulkošanas 3 personām</a:t>
            </a:r>
          </a:p>
        </p:txBody>
      </p:sp>
      <p:sp>
        <p:nvSpPr>
          <p:cNvPr id="11" name="TextBox 10">
            <a:extLst>
              <a:ext uri="{FF2B5EF4-FFF2-40B4-BE49-F238E27FC236}">
                <a16:creationId xmlns:a16="http://schemas.microsoft.com/office/drawing/2014/main" id="{C4FF38A3-0571-B4A6-9F94-B03EAEA4D8E9}"/>
              </a:ext>
            </a:extLst>
          </p:cNvPr>
          <p:cNvSpPr txBox="1"/>
          <p:nvPr/>
        </p:nvSpPr>
        <p:spPr>
          <a:xfrm>
            <a:off x="-103684" y="2884503"/>
            <a:ext cx="3886200" cy="810671"/>
          </a:xfrm>
          <a:prstGeom prst="rect">
            <a:avLst/>
          </a:prstGeom>
          <a:no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20000"/>
              </a:lnSpc>
              <a:spcBef>
                <a:spcPts val="0"/>
              </a:spcBef>
              <a:spcAft>
                <a:spcPts val="0"/>
              </a:spcAft>
              <a:buClr>
                <a:srgbClr val="000000"/>
              </a:buClr>
              <a:buSzTx/>
              <a:buFont typeface="Arial"/>
              <a:buNone/>
              <a:tabLst/>
              <a:defRPr/>
            </a:pPr>
            <a:r>
              <a:rPr kumimoji="0" lang="lv-LV" sz="1400" b="1" i="0" u="none" strike="noStrike" kern="0" cap="none" spc="0" normalizeH="0" baseline="0" noProof="0" dirty="0">
                <a:ln>
                  <a:noFill/>
                </a:ln>
                <a:solidFill>
                  <a:srgbClr val="000000"/>
                </a:solidFill>
                <a:effectLst/>
                <a:uLnTx/>
                <a:uFillTx/>
                <a:latin typeface="Arial"/>
                <a:ea typeface="Verdana"/>
                <a:cs typeface="Arial"/>
                <a:sym typeface="Arial"/>
              </a:rPr>
              <a:t>VPA sniegtās konsultācijas, tai sk. I</a:t>
            </a:r>
            <a:r>
              <a:rPr kumimoji="0" lang="en-US" sz="1400" b="1" i="0" u="none" strike="noStrike" kern="0" cap="none" spc="0" normalizeH="0" baseline="0" noProof="0" dirty="0" err="1">
                <a:ln>
                  <a:noFill/>
                </a:ln>
                <a:solidFill>
                  <a:srgbClr val="000000"/>
                </a:solidFill>
                <a:effectLst/>
                <a:uLnTx/>
                <a:uFillTx/>
                <a:latin typeface="Arial"/>
                <a:ea typeface="Verdana"/>
                <a:cs typeface="Arial"/>
                <a:sym typeface="Arial"/>
              </a:rPr>
              <a:t>nformatīvais</a:t>
            </a:r>
            <a:r>
              <a:rPr kumimoji="0" lang="en-US" sz="1400" b="1" i="0" u="none" strike="noStrike" kern="0" cap="none" spc="0" normalizeH="0" baseline="0" noProof="0" dirty="0">
                <a:ln>
                  <a:noFill/>
                </a:ln>
                <a:solidFill>
                  <a:srgbClr val="000000"/>
                </a:solidFill>
                <a:effectLst/>
                <a:uLnTx/>
                <a:uFillTx/>
                <a:latin typeface="Arial"/>
                <a:ea typeface="Verdana"/>
                <a:cs typeface="Arial"/>
                <a:sym typeface="Arial"/>
              </a:rPr>
              <a:t> </a:t>
            </a:r>
            <a:r>
              <a:rPr kumimoji="0" lang="en-US" sz="1400" b="1" i="0" u="none" strike="noStrike" kern="0" cap="none" spc="0" normalizeH="0" baseline="0" noProof="0" dirty="0" err="1">
                <a:ln>
                  <a:noFill/>
                </a:ln>
                <a:solidFill>
                  <a:srgbClr val="000000"/>
                </a:solidFill>
                <a:effectLst/>
                <a:uLnTx/>
                <a:uFillTx/>
                <a:latin typeface="Arial"/>
                <a:ea typeface="Verdana"/>
                <a:cs typeface="Arial"/>
                <a:sym typeface="Arial"/>
              </a:rPr>
              <a:t>zvanu</a:t>
            </a:r>
            <a:r>
              <a:rPr kumimoji="0" lang="en-US" sz="1400" b="1" i="0" u="none" strike="noStrike" kern="0" cap="none" spc="0" normalizeH="0" baseline="0" noProof="0" dirty="0">
                <a:ln>
                  <a:noFill/>
                </a:ln>
                <a:solidFill>
                  <a:srgbClr val="000000"/>
                </a:solidFill>
                <a:effectLst/>
                <a:uLnTx/>
                <a:uFillTx/>
                <a:latin typeface="Arial"/>
                <a:ea typeface="Verdana"/>
                <a:cs typeface="Arial"/>
                <a:sym typeface="Arial"/>
              </a:rPr>
              <a:t> centrs </a:t>
            </a:r>
            <a:r>
              <a:rPr kumimoji="0" lang="lv-LV" sz="1400" b="1" i="0" u="none" strike="noStrike" kern="0" cap="none" spc="0" normalizeH="0" baseline="0" noProof="0" dirty="0">
                <a:ln>
                  <a:noFill/>
                </a:ln>
                <a:solidFill>
                  <a:srgbClr val="000000"/>
                </a:solidFill>
                <a:effectLst/>
                <a:uLnTx/>
                <a:uFillTx/>
                <a:latin typeface="Arial"/>
                <a:ea typeface="Verdana"/>
                <a:cs typeface="Arial"/>
                <a:sym typeface="Arial"/>
              </a:rPr>
              <a:t> </a:t>
            </a:r>
          </a:p>
          <a:p>
            <a:pPr marL="0" marR="0" lvl="0" indent="0" algn="ctr" defTabSz="914400" rtl="0" eaLnBrk="1" fontAlgn="auto" latinLnBrk="0" hangingPunct="1">
              <a:lnSpc>
                <a:spcPct val="120000"/>
              </a:lnSpc>
              <a:spcBef>
                <a:spcPts val="0"/>
              </a:spcBef>
              <a:spcAft>
                <a:spcPts val="0"/>
              </a:spcAft>
              <a:buClr>
                <a:srgbClr val="000000"/>
              </a:buClr>
              <a:buSzTx/>
              <a:buFont typeface="Arial"/>
              <a:buNone/>
              <a:tabLst/>
              <a:defRPr/>
            </a:pPr>
            <a:r>
              <a:rPr kumimoji="0" lang="lv-LV" sz="1200" b="0" i="0" u="none" strike="noStrike" kern="1200" cap="none" spc="0" normalizeH="0" baseline="0" noProof="0" dirty="0">
                <a:ln>
                  <a:noFill/>
                </a:ln>
                <a:solidFill>
                  <a:srgbClr val="800024"/>
                </a:solidFill>
                <a:effectLst/>
                <a:uLnTx/>
                <a:uFillTx/>
                <a:latin typeface="Arial" panose="020B0604020202020204" pitchFamily="34" charset="0"/>
                <a:ea typeface="+mn-ea"/>
                <a:cs typeface="Arial" panose="020B0604020202020204" pitchFamily="34" charset="0"/>
                <a:sym typeface="Arial"/>
              </a:rPr>
              <a:t>4 936 konsultācijas 3 835 personām</a:t>
            </a:r>
          </a:p>
        </p:txBody>
      </p:sp>
      <p:pic>
        <p:nvPicPr>
          <p:cNvPr id="21" name="Graphic 20" descr="Scales of justice outline">
            <a:extLst>
              <a:ext uri="{FF2B5EF4-FFF2-40B4-BE49-F238E27FC236}">
                <a16:creationId xmlns:a16="http://schemas.microsoft.com/office/drawing/2014/main" id="{AA68DFA6-7C64-4858-030B-A5FAB0BD176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581278" y="2158819"/>
            <a:ext cx="847684" cy="718418"/>
          </a:xfrm>
          <a:prstGeom prst="rect">
            <a:avLst/>
          </a:prstGeom>
        </p:spPr>
      </p:pic>
      <p:sp>
        <p:nvSpPr>
          <p:cNvPr id="22" name="TextBox 21">
            <a:extLst>
              <a:ext uri="{FF2B5EF4-FFF2-40B4-BE49-F238E27FC236}">
                <a16:creationId xmlns:a16="http://schemas.microsoft.com/office/drawing/2014/main" id="{5535E9AD-2240-C888-8408-8C002DA2EAC4}"/>
              </a:ext>
            </a:extLst>
          </p:cNvPr>
          <p:cNvSpPr txBox="1"/>
          <p:nvPr/>
        </p:nvSpPr>
        <p:spPr>
          <a:xfrm>
            <a:off x="6786114" y="2840345"/>
            <a:ext cx="2458253" cy="565745"/>
          </a:xfrm>
          <a:prstGeom prst="rect">
            <a:avLst/>
          </a:prstGeom>
          <a:no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20000"/>
              </a:lnSpc>
              <a:spcBef>
                <a:spcPts val="0"/>
              </a:spcBef>
              <a:spcAft>
                <a:spcPts val="0"/>
              </a:spcAft>
              <a:buClr>
                <a:srgbClr val="000000"/>
              </a:buClr>
              <a:buSzTx/>
              <a:buFont typeface="Arial"/>
              <a:buNone/>
              <a:tabLst/>
              <a:defRPr/>
            </a:pPr>
            <a:r>
              <a:rPr kumimoji="0" lang="lv-LV" sz="1400" b="1" i="0" u="none" strike="noStrike" kern="0" cap="none" spc="0" normalizeH="0" baseline="0" noProof="0" dirty="0">
                <a:ln>
                  <a:noFill/>
                </a:ln>
                <a:solidFill>
                  <a:srgbClr val="000000"/>
                </a:solidFill>
                <a:effectLst/>
                <a:uLnTx/>
                <a:uFillTx/>
                <a:latin typeface="Arial"/>
                <a:ea typeface="Verdana"/>
                <a:cs typeface="Arial"/>
                <a:sym typeface="Arial"/>
              </a:rPr>
              <a:t>Juridiskās</a:t>
            </a:r>
            <a:r>
              <a:rPr kumimoji="0" lang="en-US" sz="1400" b="1" i="0" u="none" strike="noStrike" kern="0" cap="none" spc="0" normalizeH="0" baseline="0" noProof="0" dirty="0">
                <a:ln>
                  <a:noFill/>
                </a:ln>
                <a:solidFill>
                  <a:srgbClr val="000000"/>
                </a:solidFill>
                <a:effectLst/>
                <a:uLnTx/>
                <a:uFillTx/>
                <a:latin typeface="Arial"/>
                <a:ea typeface="Verdana"/>
                <a:cs typeface="Arial"/>
                <a:sym typeface="Arial"/>
              </a:rPr>
              <a:t> </a:t>
            </a:r>
            <a:r>
              <a:rPr kumimoji="0" lang="en-US" sz="1400" b="1" i="0" u="none" strike="noStrike" kern="0" cap="none" spc="0" normalizeH="0" baseline="0" noProof="0" dirty="0" err="1">
                <a:ln>
                  <a:noFill/>
                </a:ln>
                <a:solidFill>
                  <a:srgbClr val="000000"/>
                </a:solidFill>
                <a:effectLst/>
                <a:uLnTx/>
                <a:uFillTx/>
                <a:latin typeface="Arial"/>
                <a:ea typeface="Verdana"/>
                <a:cs typeface="Arial"/>
                <a:sym typeface="Arial"/>
              </a:rPr>
              <a:t>konsultācijas</a:t>
            </a:r>
            <a:endParaRPr kumimoji="0" lang="lv-LV" sz="1400" b="1" i="0" u="none" strike="noStrike" kern="0" cap="none" spc="0" normalizeH="0" baseline="0" noProof="0" dirty="0">
              <a:ln>
                <a:noFill/>
              </a:ln>
              <a:solidFill>
                <a:srgbClr val="000000"/>
              </a:solidFill>
              <a:effectLst/>
              <a:uLnTx/>
              <a:uFillTx/>
              <a:latin typeface="Arial"/>
              <a:ea typeface="Verdana"/>
              <a:cs typeface="Arial"/>
              <a:sym typeface="Arial"/>
            </a:endParaRPr>
          </a:p>
          <a:p>
            <a:pPr marL="0" marR="0" lvl="0" indent="0" algn="ctr" defTabSz="914400" rtl="0" eaLnBrk="1" fontAlgn="auto" latinLnBrk="0" hangingPunct="1">
              <a:lnSpc>
                <a:spcPct val="120000"/>
              </a:lnSpc>
              <a:spcBef>
                <a:spcPts val="0"/>
              </a:spcBef>
              <a:spcAft>
                <a:spcPts val="0"/>
              </a:spcAft>
              <a:buClr>
                <a:srgbClr val="000000"/>
              </a:buClr>
              <a:buSzTx/>
              <a:buFont typeface="Arial"/>
              <a:buNone/>
              <a:tabLst/>
              <a:defRPr/>
            </a:pPr>
            <a:r>
              <a:rPr kumimoji="0" lang="lv-LV" sz="1200" b="0" i="0" u="none" strike="noStrike" kern="1200" cap="none" spc="0" normalizeH="0" baseline="0" noProof="0" dirty="0">
                <a:ln>
                  <a:noFill/>
                </a:ln>
                <a:solidFill>
                  <a:srgbClr val="800024"/>
                </a:solidFill>
                <a:effectLst/>
                <a:uLnTx/>
                <a:uFillTx/>
                <a:latin typeface="Arial" panose="020B0604020202020204" pitchFamily="34" charset="0"/>
                <a:ea typeface="+mn-ea"/>
                <a:cs typeface="Arial" panose="020B0604020202020204" pitchFamily="34" charset="0"/>
                <a:sym typeface="Arial"/>
              </a:rPr>
              <a:t>47 konsultācijas 25 personām</a:t>
            </a:r>
          </a:p>
        </p:txBody>
      </p:sp>
      <p:sp>
        <p:nvSpPr>
          <p:cNvPr id="24" name="TextBox 23">
            <a:extLst>
              <a:ext uri="{FF2B5EF4-FFF2-40B4-BE49-F238E27FC236}">
                <a16:creationId xmlns:a16="http://schemas.microsoft.com/office/drawing/2014/main" id="{D989BD66-AB74-8636-8C72-67A57B368352}"/>
              </a:ext>
            </a:extLst>
          </p:cNvPr>
          <p:cNvSpPr txBox="1"/>
          <p:nvPr/>
        </p:nvSpPr>
        <p:spPr>
          <a:xfrm>
            <a:off x="10298698" y="2093396"/>
            <a:ext cx="517848" cy="83099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4800" b="0" i="0" u="none" strike="noStrike" kern="0" cap="none" spc="0" normalizeH="0" baseline="0" noProof="0">
                <a:ln>
                  <a:noFill/>
                </a:ln>
                <a:solidFill>
                  <a:srgbClr val="9CAFAF">
                    <a:lumMod val="75000"/>
                  </a:srgbClr>
                </a:solidFill>
                <a:effectLst/>
                <a:uLnTx/>
                <a:uFillTx/>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endParaRPr kumimoji="0" lang="lv-LV" sz="4800" b="0" i="0" u="none" strike="noStrike" kern="0" cap="none" spc="0" normalizeH="0" baseline="0" noProof="0">
              <a:ln>
                <a:noFill/>
              </a:ln>
              <a:solidFill>
                <a:srgbClr val="9CAFAF">
                  <a:lumMod val="75000"/>
                </a:srgbClr>
              </a:solidFill>
              <a:effectLst/>
              <a:uLnTx/>
              <a:uFillTx/>
              <a:latin typeface="Arial"/>
              <a:cs typeface="Arial"/>
              <a:sym typeface="Arial"/>
            </a:endParaRPr>
          </a:p>
        </p:txBody>
      </p:sp>
      <p:sp>
        <p:nvSpPr>
          <p:cNvPr id="25" name="TextBox 24">
            <a:extLst>
              <a:ext uri="{FF2B5EF4-FFF2-40B4-BE49-F238E27FC236}">
                <a16:creationId xmlns:a16="http://schemas.microsoft.com/office/drawing/2014/main" id="{EB1CC1E7-F6EB-11A9-A356-004E6A3D324E}"/>
              </a:ext>
            </a:extLst>
          </p:cNvPr>
          <p:cNvSpPr txBox="1"/>
          <p:nvPr/>
        </p:nvSpPr>
        <p:spPr>
          <a:xfrm>
            <a:off x="9328496" y="2825501"/>
            <a:ext cx="2458253" cy="552139"/>
          </a:xfrm>
          <a:prstGeom prst="rect">
            <a:avLst/>
          </a:prstGeom>
          <a:no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20000"/>
              </a:lnSpc>
              <a:spcBef>
                <a:spcPts val="0"/>
              </a:spcBef>
              <a:spcAft>
                <a:spcPts val="0"/>
              </a:spcAft>
              <a:buClr>
                <a:srgbClr val="000000"/>
              </a:buClr>
              <a:buSzTx/>
              <a:buFont typeface="Arial"/>
              <a:buNone/>
              <a:tabLst/>
              <a:defRPr/>
            </a:pPr>
            <a:r>
              <a:rPr kumimoji="0" lang="lv-LV" sz="1400" b="1" i="0" u="none" strike="noStrike" kern="0" cap="none" spc="0" normalizeH="0" baseline="0" noProof="0" dirty="0">
                <a:ln>
                  <a:noFill/>
                </a:ln>
                <a:solidFill>
                  <a:srgbClr val="000000"/>
                </a:solidFill>
                <a:effectLst/>
                <a:uLnTx/>
                <a:uFillTx/>
                <a:latin typeface="Arial"/>
                <a:ea typeface="Verdana"/>
                <a:cs typeface="Arial"/>
                <a:sym typeface="Arial"/>
              </a:rPr>
              <a:t>Psiholoģiskais</a:t>
            </a:r>
            <a:r>
              <a:rPr kumimoji="0" lang="en-US" sz="1400" b="1" i="0" u="none" strike="noStrike" kern="0" cap="none" spc="0" normalizeH="0" baseline="0" noProof="0" dirty="0">
                <a:ln>
                  <a:noFill/>
                </a:ln>
                <a:solidFill>
                  <a:srgbClr val="000000"/>
                </a:solidFill>
                <a:effectLst/>
                <a:uLnTx/>
                <a:uFillTx/>
                <a:latin typeface="Arial"/>
                <a:ea typeface="Verdana"/>
                <a:cs typeface="Arial"/>
                <a:sym typeface="Arial"/>
              </a:rPr>
              <a:t> </a:t>
            </a:r>
            <a:r>
              <a:rPr kumimoji="0" lang="lv-LV" sz="1400" b="1" i="0" u="none" strike="noStrike" kern="0" cap="none" spc="0" normalizeH="0" baseline="0" noProof="0" dirty="0">
                <a:ln>
                  <a:noFill/>
                </a:ln>
                <a:solidFill>
                  <a:srgbClr val="000000"/>
                </a:solidFill>
                <a:effectLst/>
                <a:uLnTx/>
                <a:uFillTx/>
                <a:latin typeface="Arial"/>
                <a:ea typeface="Verdana"/>
                <a:cs typeface="Arial"/>
                <a:sym typeface="Arial"/>
              </a:rPr>
              <a:t>atbalsts</a:t>
            </a:r>
          </a:p>
          <a:p>
            <a:pPr marL="0" marR="0" lvl="0" indent="0" algn="ctr" defTabSz="914400" rtl="0" eaLnBrk="1" fontAlgn="auto" latinLnBrk="0" hangingPunct="1">
              <a:lnSpc>
                <a:spcPct val="120000"/>
              </a:lnSpc>
              <a:spcBef>
                <a:spcPts val="0"/>
              </a:spcBef>
              <a:spcAft>
                <a:spcPts val="0"/>
              </a:spcAft>
              <a:buClr>
                <a:srgbClr val="000000"/>
              </a:buClr>
              <a:buSzTx/>
              <a:buFont typeface="Arial"/>
              <a:buNone/>
              <a:tabLst/>
              <a:defRPr/>
            </a:pPr>
            <a:r>
              <a:rPr kumimoji="0" lang="lv-LV" sz="1200" b="0" i="0" u="none" strike="noStrike" kern="1200" cap="none" spc="0" normalizeH="0" baseline="0" noProof="0" dirty="0">
                <a:ln>
                  <a:noFill/>
                </a:ln>
                <a:solidFill>
                  <a:srgbClr val="800024"/>
                </a:solidFill>
                <a:effectLst/>
                <a:uLnTx/>
                <a:uFillTx/>
                <a:latin typeface="Arial" panose="020B0604020202020204" pitchFamily="34" charset="0"/>
                <a:ea typeface="+mn-ea"/>
                <a:cs typeface="Arial" panose="020B0604020202020204" pitchFamily="34" charset="0"/>
                <a:sym typeface="Arial"/>
              </a:rPr>
              <a:t>329 konsultācijas 50 personām</a:t>
            </a:r>
          </a:p>
        </p:txBody>
      </p:sp>
      <p:pic>
        <p:nvPicPr>
          <p:cNvPr id="27" name="Graphic 26" descr="Subtitles outline">
            <a:extLst>
              <a:ext uri="{FF2B5EF4-FFF2-40B4-BE49-F238E27FC236}">
                <a16:creationId xmlns:a16="http://schemas.microsoft.com/office/drawing/2014/main" id="{2E4647BF-3E22-2B45-AF9B-75938E58D85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465496" y="2097371"/>
            <a:ext cx="914400" cy="914400"/>
          </a:xfrm>
          <a:prstGeom prst="rect">
            <a:avLst/>
          </a:prstGeom>
        </p:spPr>
      </p:pic>
      <p:graphicFrame>
        <p:nvGraphicFramePr>
          <p:cNvPr id="31" name="Chart 30">
            <a:extLst>
              <a:ext uri="{FF2B5EF4-FFF2-40B4-BE49-F238E27FC236}">
                <a16:creationId xmlns:a16="http://schemas.microsoft.com/office/drawing/2014/main" id="{440663E6-B35B-DCFB-5BAF-6F9F5B7E9AE6}"/>
              </a:ext>
            </a:extLst>
          </p:cNvPr>
          <p:cNvGraphicFramePr/>
          <p:nvPr>
            <p:extLst/>
          </p:nvPr>
        </p:nvGraphicFramePr>
        <p:xfrm>
          <a:off x="3099535" y="3736578"/>
          <a:ext cx="8467334" cy="2780522"/>
        </p:xfrm>
        <a:graphic>
          <a:graphicData uri="http://schemas.openxmlformats.org/drawingml/2006/chart">
            <c:chart xmlns:c="http://schemas.openxmlformats.org/drawingml/2006/chart" xmlns:r="http://schemas.openxmlformats.org/officeDocument/2006/relationships" r:id="rId7"/>
          </a:graphicData>
        </a:graphic>
      </p:graphicFrame>
      <p:sp>
        <p:nvSpPr>
          <p:cNvPr id="15" name="TextBox 14">
            <a:extLst>
              <a:ext uri="{FF2B5EF4-FFF2-40B4-BE49-F238E27FC236}">
                <a16:creationId xmlns:a16="http://schemas.microsoft.com/office/drawing/2014/main" id="{FCCBB097-D14F-5FA4-1014-F228BD7D9E57}"/>
              </a:ext>
            </a:extLst>
          </p:cNvPr>
          <p:cNvSpPr txBox="1"/>
          <p:nvPr/>
        </p:nvSpPr>
        <p:spPr>
          <a:xfrm>
            <a:off x="538588" y="4762801"/>
            <a:ext cx="2739308" cy="925894"/>
          </a:xfrm>
          <a:prstGeom prst="rect">
            <a:avLst/>
          </a:prstGeom>
          <a:noFill/>
        </p:spPr>
        <p:txBody>
          <a:bodyPr wrap="square">
            <a:spAutoFit/>
          </a:bodyPr>
          <a:lstStyle/>
          <a:p>
            <a:pPr marL="0" marR="0" lvl="0" indent="0" algn="ctr" defTabSz="914400" rtl="0" eaLnBrk="1" fontAlgn="base" latinLnBrk="0" hangingPunct="1">
              <a:lnSpc>
                <a:spcPts val="1275"/>
              </a:lnSpc>
              <a:spcBef>
                <a:spcPts val="0"/>
              </a:spcBef>
              <a:spcAft>
                <a:spcPts val="0"/>
              </a:spcAft>
              <a:buClr>
                <a:srgbClr val="000000"/>
              </a:buClr>
              <a:buSzTx/>
              <a:buFont typeface="Arial"/>
              <a:buNone/>
              <a:tabLst/>
              <a:defRPr/>
            </a:pPr>
            <a:r>
              <a:rPr kumimoji="0" lang="lv-LV" sz="1400" b="1" i="0" u="none" strike="noStrike" kern="0" cap="none" spc="0" normalizeH="0" baseline="0" noProof="0">
                <a:ln>
                  <a:noFill/>
                </a:ln>
                <a:solidFill>
                  <a:srgbClr val="000000"/>
                </a:solidFill>
                <a:effectLst/>
                <a:uLnTx/>
                <a:uFillTx/>
                <a:latin typeface="Arial" panose="020B0604020202020204" pitchFamily="34" charset="0"/>
                <a:cs typeface="Arial"/>
                <a:sym typeface="Arial"/>
              </a:rPr>
              <a:t>Individuālais atbalsts </a:t>
            </a:r>
            <a:r>
              <a:rPr kumimoji="0" lang="en-US" sz="1400" b="0" i="0" u="none" strike="noStrike" kern="0" cap="none" spc="0" normalizeH="0" baseline="0" noProof="0">
                <a:ln>
                  <a:noFill/>
                </a:ln>
                <a:solidFill>
                  <a:srgbClr val="000000"/>
                </a:solidFill>
                <a:effectLst/>
                <a:uLnTx/>
                <a:uFillTx/>
                <a:latin typeface="Arial" panose="020B0604020202020204" pitchFamily="34" charset="0"/>
                <a:cs typeface="Arial"/>
                <a:sym typeface="Arial"/>
              </a:rPr>
              <a:t>​</a:t>
            </a:r>
            <a:endParaRPr kumimoji="0" lang="en-US" sz="1400" b="0" i="0" u="none" strike="noStrike" kern="0" cap="none" spc="0" normalizeH="0" baseline="0" noProof="0">
              <a:ln>
                <a:noFill/>
              </a:ln>
              <a:solidFill>
                <a:srgbClr val="000000"/>
              </a:solidFill>
              <a:effectLst/>
              <a:uLnTx/>
              <a:uFillTx/>
              <a:latin typeface="Segoe UI" panose="020B0502040204020203" pitchFamily="34" charset="0"/>
              <a:cs typeface="Arial"/>
              <a:sym typeface="Arial"/>
            </a:endParaRPr>
          </a:p>
          <a:p>
            <a:pPr marL="0" marR="0" lvl="0" indent="0" algn="ctr" defTabSz="914400" rtl="0" eaLnBrk="1" fontAlgn="base" latinLnBrk="0" hangingPunct="1">
              <a:lnSpc>
                <a:spcPts val="1275"/>
              </a:lnSpc>
              <a:spcBef>
                <a:spcPts val="0"/>
              </a:spcBef>
              <a:spcAft>
                <a:spcPts val="0"/>
              </a:spcAft>
              <a:buClr>
                <a:srgbClr val="000000"/>
              </a:buClr>
              <a:buSzTx/>
              <a:buFont typeface="Arial"/>
              <a:buNone/>
              <a:tabLst/>
              <a:defRPr/>
            </a:pPr>
            <a:r>
              <a:rPr kumimoji="0" lang="lv-LV" sz="1400" b="1" i="0" u="none" strike="noStrike" kern="0" cap="none" spc="0" normalizeH="0" baseline="0" noProof="0">
                <a:ln>
                  <a:noFill/>
                </a:ln>
                <a:solidFill>
                  <a:srgbClr val="000000"/>
                </a:solidFill>
                <a:effectLst/>
                <a:uLnTx/>
                <a:uFillTx/>
                <a:latin typeface="Arial" panose="020B0604020202020204" pitchFamily="34" charset="0"/>
                <a:cs typeface="Arial"/>
                <a:sym typeface="Arial"/>
              </a:rPr>
              <a:t>sociālekonomiskajā iekļaušanā</a:t>
            </a:r>
            <a:r>
              <a:rPr kumimoji="0" lang="en-US" sz="1400" b="0" i="0" u="none" strike="noStrike" kern="0" cap="none" spc="0" normalizeH="0" baseline="0" noProof="0">
                <a:ln>
                  <a:noFill/>
                </a:ln>
                <a:solidFill>
                  <a:srgbClr val="000000"/>
                </a:solidFill>
                <a:effectLst/>
                <a:uLnTx/>
                <a:uFillTx/>
                <a:latin typeface="Arial" panose="020B0604020202020204" pitchFamily="34" charset="0"/>
                <a:cs typeface="Arial"/>
                <a:sym typeface="Arial"/>
              </a:rPr>
              <a:t>​</a:t>
            </a:r>
            <a:endParaRPr kumimoji="0" lang="lv-LV" sz="1400" b="0" i="0" u="none" strike="noStrike" kern="0" cap="none" spc="0" normalizeH="0" baseline="0" noProof="0">
              <a:ln>
                <a:noFill/>
              </a:ln>
              <a:solidFill>
                <a:srgbClr val="000000"/>
              </a:solidFill>
              <a:effectLst/>
              <a:uLnTx/>
              <a:uFillTx/>
              <a:latin typeface="Arial" panose="020B0604020202020204" pitchFamily="34" charset="0"/>
              <a:cs typeface="Arial"/>
              <a:sym typeface="Arial"/>
            </a:endParaRPr>
          </a:p>
          <a:p>
            <a:pPr marL="0" marR="0" lvl="0" indent="0" algn="ctr" defTabSz="914400" rtl="0" eaLnBrk="1" fontAlgn="base" latinLnBrk="0" hangingPunct="1">
              <a:lnSpc>
                <a:spcPts val="1275"/>
              </a:lnSpc>
              <a:spcBef>
                <a:spcPts val="0"/>
              </a:spcBef>
              <a:spcAft>
                <a:spcPts val="0"/>
              </a:spcAft>
              <a:buClr>
                <a:srgbClr val="000000"/>
              </a:buClr>
              <a:buSzTx/>
              <a:buFont typeface="Arial"/>
              <a:buNone/>
              <a:tabLst/>
              <a:defRPr/>
            </a:pPr>
            <a:endParaRPr kumimoji="0" lang="lv-LV" sz="1400" b="0" i="0" u="none" strike="noStrike" kern="0" cap="none" spc="0" normalizeH="0" baseline="0" noProof="0">
              <a:ln>
                <a:noFill/>
              </a:ln>
              <a:solidFill>
                <a:srgbClr val="000000"/>
              </a:solidFill>
              <a:effectLst/>
              <a:uLnTx/>
              <a:uFillTx/>
              <a:latin typeface="Arial" panose="020B0604020202020204" pitchFamily="34" charset="0"/>
              <a:cs typeface="Arial"/>
              <a:sym typeface="Arial"/>
            </a:endParaRPr>
          </a:p>
          <a:p>
            <a:pPr marL="0" marR="0" lvl="0" indent="0" algn="ctr" defTabSz="914400" rtl="0" eaLnBrk="1" fontAlgn="base" latinLnBrk="0" hangingPunct="1">
              <a:lnSpc>
                <a:spcPts val="1275"/>
              </a:lnSpc>
              <a:spcBef>
                <a:spcPts val="0"/>
              </a:spcBef>
              <a:spcAft>
                <a:spcPts val="0"/>
              </a:spcAft>
              <a:buClr>
                <a:srgbClr val="000000"/>
              </a:buClr>
              <a:buSzTx/>
              <a:buFont typeface="Arial"/>
              <a:buNone/>
              <a:tabLst/>
              <a:defRPr/>
            </a:pPr>
            <a:r>
              <a:rPr kumimoji="0" lang="lv-LV" sz="1200" b="0" i="0" u="none" strike="noStrike" kern="0" cap="none" spc="0" normalizeH="0" baseline="0" noProof="0">
                <a:ln>
                  <a:noFill/>
                </a:ln>
                <a:solidFill>
                  <a:srgbClr val="800024"/>
                </a:solidFill>
                <a:effectLst/>
                <a:uLnTx/>
                <a:uFillTx/>
                <a:latin typeface="Arial" panose="020B0604020202020204" pitchFamily="34" charset="0"/>
                <a:cs typeface="Arial"/>
                <a:sym typeface="Arial"/>
              </a:rPr>
              <a:t>sniegts 683 personām</a:t>
            </a:r>
            <a:endParaRPr kumimoji="0" lang="en-US" sz="1200" b="0" i="0" u="none" strike="noStrike" kern="0" cap="none" spc="0" normalizeH="0" baseline="0" noProof="0">
              <a:ln>
                <a:noFill/>
              </a:ln>
              <a:solidFill>
                <a:srgbClr val="800024"/>
              </a:solidFill>
              <a:effectLst/>
              <a:uLnTx/>
              <a:uFillTx/>
              <a:latin typeface="Segoe UI" panose="020B0502040204020203" pitchFamily="34" charset="0"/>
              <a:cs typeface="Arial"/>
              <a:sym typeface="Arial"/>
            </a:endParaRPr>
          </a:p>
        </p:txBody>
      </p:sp>
      <p:pic>
        <p:nvPicPr>
          <p:cNvPr id="18" name="Graphic 11" descr="Users outline">
            <a:extLst>
              <a:ext uri="{FF2B5EF4-FFF2-40B4-BE49-F238E27FC236}">
                <a16:creationId xmlns:a16="http://schemas.microsoft.com/office/drawing/2014/main" id="{08685AD7-F8D2-DED8-0458-77E3C28FB8C1}"/>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360807" y="3928561"/>
            <a:ext cx="847684" cy="833369"/>
          </a:xfrm>
          <a:prstGeom prst="rect">
            <a:avLst/>
          </a:prstGeom>
        </p:spPr>
      </p:pic>
      <p:pic>
        <p:nvPicPr>
          <p:cNvPr id="4" name="Content Placeholder 12" descr="Speaker phone outline">
            <a:extLst>
              <a:ext uri="{FF2B5EF4-FFF2-40B4-BE49-F238E27FC236}">
                <a16:creationId xmlns:a16="http://schemas.microsoft.com/office/drawing/2014/main" id="{AF058C1D-BCC0-C89E-E4EB-7435444B9F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302731" y="2077935"/>
            <a:ext cx="847684" cy="861918"/>
          </a:xfrm>
          <a:prstGeom prst="rect">
            <a:avLst/>
          </a:prstGeom>
        </p:spPr>
      </p:pic>
    </p:spTree>
    <p:extLst>
      <p:ext uri="{BB962C8B-B14F-4D97-AF65-F5344CB8AC3E}">
        <p14:creationId xmlns:p14="http://schemas.microsoft.com/office/powerpoint/2010/main" val="380540978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330"/>
        <p:cNvGrpSpPr/>
        <p:nvPr/>
      </p:nvGrpSpPr>
      <p:grpSpPr>
        <a:xfrm>
          <a:off x="0" y="0"/>
          <a:ext cx="0" cy="0"/>
          <a:chOff x="0" y="0"/>
          <a:chExt cx="0" cy="0"/>
        </a:xfrm>
      </p:grpSpPr>
      <p:pic>
        <p:nvPicPr>
          <p:cNvPr id="331" name="Google Shape;331;p32"/>
          <p:cNvPicPr preferRelativeResize="0"/>
          <p:nvPr/>
        </p:nvPicPr>
        <p:blipFill rotWithShape="1">
          <a:blip r:embed="rId3">
            <a:alphaModFix/>
          </a:blip>
          <a:srcRect/>
          <a:stretch/>
        </p:blipFill>
        <p:spPr>
          <a:xfrm>
            <a:off x="0" y="0"/>
            <a:ext cx="12192000" cy="6858000"/>
          </a:xfrm>
          <a:prstGeom prst="rect">
            <a:avLst/>
          </a:prstGeom>
          <a:noFill/>
          <a:ln>
            <a:noFill/>
          </a:ln>
        </p:spPr>
      </p:pic>
      <p:pic>
        <p:nvPicPr>
          <p:cNvPr id="332" name="Google Shape;332;p32"/>
          <p:cNvPicPr preferRelativeResize="0"/>
          <p:nvPr/>
        </p:nvPicPr>
        <p:blipFill rotWithShape="1">
          <a:blip r:embed="rId4">
            <a:alphaModFix/>
          </a:blip>
          <a:srcRect/>
          <a:stretch/>
        </p:blipFill>
        <p:spPr>
          <a:xfrm>
            <a:off x="55002" y="0"/>
            <a:ext cx="12192000" cy="6858000"/>
          </a:xfrm>
          <a:prstGeom prst="rect">
            <a:avLst/>
          </a:prstGeom>
          <a:noFill/>
          <a:ln>
            <a:noFill/>
          </a:ln>
        </p:spPr>
      </p:pic>
    </p:spTree>
  </p:cSld>
  <p:clrMapOvr>
    <a:masterClrMapping/>
  </p:clrMapOvr>
</p:sld>
</file>

<file path=ppt/theme/theme1.xml><?xml version="1.0" encoding="utf-8"?>
<a:theme xmlns:a="http://schemas.openxmlformats.org/drawingml/2006/main" name="90_Prezentacija_templateLV">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89_Prezentacija_templateLV">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Custom Design">
  <a:themeElements>
    <a:clrScheme name="EMin2021">
      <a:dk1>
        <a:sysClr val="windowText" lastClr="000000"/>
      </a:dk1>
      <a:lt1>
        <a:sysClr val="window" lastClr="FFFFFF"/>
      </a:lt1>
      <a:dk2>
        <a:srgbClr val="44546A"/>
      </a:dk2>
      <a:lt2>
        <a:srgbClr val="E7E6E6"/>
      </a:lt2>
      <a:accent1>
        <a:srgbClr val="4CA9B9"/>
      </a:accent1>
      <a:accent2>
        <a:srgbClr val="99CED7"/>
      </a:accent2>
      <a:accent3>
        <a:srgbClr val="A5A5A5"/>
      </a:accent3>
      <a:accent4>
        <a:srgbClr val="FFC000"/>
      </a:accent4>
      <a:accent5>
        <a:srgbClr val="70AD47"/>
      </a:accent5>
      <a:accent6>
        <a:srgbClr val="ED7D31"/>
      </a:accent6>
      <a:hlink>
        <a:srgbClr val="0563C1"/>
      </a:hlink>
      <a:folHlink>
        <a:srgbClr val="954F72"/>
      </a:folHlink>
    </a:clrScheme>
    <a:fontScheme name="EkMin fonti">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40F00EDE-84C2-284B-8BB1-76EBE6454CDE}" vid="{516E902B-0D2F-7748-9EB3-51E065A2A7F4}"/>
    </a:ext>
  </a:extLst>
</a:theme>
</file>

<file path=ppt/theme/theme4.xml><?xml version="1.0" encoding="utf-8"?>
<a:theme xmlns:a="http://schemas.openxmlformats.org/drawingml/2006/main" name="91_Prezentacija_templateLV">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itullapa_kontaktinformacija">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99_Prezentacija_templateLV">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92_Prezentacija_templateLV">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itullapa_kontaktinformacija">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95_Prezentacija_templateLV">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Office dizains">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Parcel">
  <a:themeElements>
    <a:clrScheme name="Custom 2">
      <a:dk1>
        <a:srgbClr val="000000"/>
      </a:dk1>
      <a:lt1>
        <a:srgbClr val="FFFFFF"/>
      </a:lt1>
      <a:dk2>
        <a:srgbClr val="595959"/>
      </a:dk2>
      <a:lt2>
        <a:srgbClr val="EBEFF0"/>
      </a:lt2>
      <a:accent1>
        <a:srgbClr val="262626"/>
      </a:accent1>
      <a:accent2>
        <a:srgbClr val="800024"/>
      </a:accent2>
      <a:accent3>
        <a:srgbClr val="9CAFAF"/>
      </a:accent3>
      <a:accent4>
        <a:srgbClr val="DAE1E1"/>
      </a:accent4>
      <a:accent5>
        <a:srgbClr val="CFD9DB"/>
      </a:accent5>
      <a:accent6>
        <a:srgbClr val="A0988C"/>
      </a:accent6>
      <a:hlink>
        <a:srgbClr val="FFB2C8"/>
      </a:hlink>
      <a:folHlink>
        <a:srgbClr val="FFB2C8"/>
      </a:folHlink>
    </a:clrScheme>
    <a:fontScheme name="Custom 1">
      <a:majorFont>
        <a:latin typeface="Verdana"/>
        <a:ea typeface=""/>
        <a:cs typeface=""/>
      </a:majorFont>
      <a:minorFont>
        <a:latin typeface="Verdana"/>
        <a:ea typeface=""/>
        <a:cs typeface=""/>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txDef>
      <a:spPr/>
      <a:bodyPr vert="horz" lIns="91440" tIns="45720" rIns="91440" bIns="45720" rtlCol="0" anchor="ctr"/>
      <a:lstStyle>
        <a:defPPr algn="l">
          <a:lnSpc>
            <a:spcPct val="120000"/>
          </a:lnSpc>
          <a:spcBef>
            <a:spcPts val="0"/>
          </a:spcBef>
          <a:defRPr sz="800" dirty="0"/>
        </a:defPPr>
      </a:lstStyle>
    </a:txDef>
  </a:objectDefaults>
  <a:extraClrSchemeLst/>
  <a:extLst>
    <a:ext uri="{05A4C25C-085E-4340-85A3-A5531E510DB2}">
      <thm15:themeFamily xmlns:thm15="http://schemas.microsoft.com/office/thememl/2012/main" name="SIF_GDD_Template" id="{0A2504CB-092A-BF49-8D87-54A742001EB0}" vid="{1F79517A-3B9E-B248-B156-B09BA257E491}"/>
    </a:ext>
  </a:extLst>
</a:theme>
</file>

<file path=ppt/theme/theme10.xml><?xml version="1.0" encoding="utf-8"?>
<a:theme xmlns:a="http://schemas.openxmlformats.org/drawingml/2006/main" name="94_Prezentacija_templateLV">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itullapa_kontaktinformacija">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1.xml><?xml version="1.0" encoding="utf-8"?>
<a:theme xmlns:a="http://schemas.openxmlformats.org/drawingml/2006/main" name="4_Office Theme">
  <a:themeElements>
    <a:clrScheme name="Custom 21">
      <a:dk1>
        <a:srgbClr val="664690"/>
      </a:dk1>
      <a:lt1>
        <a:srgbClr val="FFFFFF"/>
      </a:lt1>
      <a:dk2>
        <a:srgbClr val="664690"/>
      </a:dk2>
      <a:lt2>
        <a:srgbClr val="FFFFFF"/>
      </a:lt2>
      <a:accent1>
        <a:srgbClr val="664690"/>
      </a:accent1>
      <a:accent2>
        <a:srgbClr val="856CA6"/>
      </a:accent2>
      <a:accent3>
        <a:srgbClr val="A391BC"/>
      </a:accent3>
      <a:accent4>
        <a:srgbClr val="C2B5D3"/>
      </a:accent4>
      <a:accent5>
        <a:srgbClr val="E0DAE9"/>
      </a:accent5>
      <a:accent6>
        <a:srgbClr val="EFECF3"/>
      </a:accent6>
      <a:hlink>
        <a:srgbClr val="442583"/>
      </a:hlink>
      <a:folHlink>
        <a:srgbClr val="66469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7.xml><?xml version="1.0" encoding="utf-8"?>
<a:themeOverride xmlns:a="http://schemas.openxmlformats.org/drawingml/2006/main">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41852</TotalTime>
  <Words>4673</Words>
  <Application>Microsoft Office PowerPoint</Application>
  <PresentationFormat>Widescreen</PresentationFormat>
  <Paragraphs>958</Paragraphs>
  <Slides>44</Slides>
  <Notes>24</Notes>
  <HiddenSlides>0</HiddenSlides>
  <MMClips>0</MMClips>
  <ScaleCrop>false</ScaleCrop>
  <HeadingPairs>
    <vt:vector size="6" baseType="variant">
      <vt:variant>
        <vt:lpstr>Fonts Used</vt:lpstr>
      </vt:variant>
      <vt:variant>
        <vt:i4>15</vt:i4>
      </vt:variant>
      <vt:variant>
        <vt:lpstr>Theme</vt:lpstr>
      </vt:variant>
      <vt:variant>
        <vt:i4>11</vt:i4>
      </vt:variant>
      <vt:variant>
        <vt:lpstr>Slide Titles</vt:lpstr>
      </vt:variant>
      <vt:variant>
        <vt:i4>44</vt:i4>
      </vt:variant>
    </vt:vector>
  </HeadingPairs>
  <TitlesOfParts>
    <vt:vector size="70" baseType="lpstr">
      <vt:lpstr>MS PGothic</vt:lpstr>
      <vt:lpstr>Aptos</vt:lpstr>
      <vt:lpstr>Arial</vt:lpstr>
      <vt:lpstr>Calibri</vt:lpstr>
      <vt:lpstr>Calibri Light</vt:lpstr>
      <vt:lpstr>Helvetica Neue</vt:lpstr>
      <vt:lpstr>PT Sans</vt:lpstr>
      <vt:lpstr>Segoe UI</vt:lpstr>
      <vt:lpstr>Symbol</vt:lpstr>
      <vt:lpstr>Times New Roman</vt:lpstr>
      <vt:lpstr>Trebuchet MS</vt:lpstr>
      <vt:lpstr>Urdu Typesetting</vt:lpstr>
      <vt:lpstr>Vani</vt:lpstr>
      <vt:lpstr>Verdana</vt:lpstr>
      <vt:lpstr>Wingdings</vt:lpstr>
      <vt:lpstr>90_Prezentacija_templateLV</vt:lpstr>
      <vt:lpstr>89_Prezentacija_templateLV</vt:lpstr>
      <vt:lpstr>2_Custom Design</vt:lpstr>
      <vt:lpstr>91_Prezentacija_templateLV</vt:lpstr>
      <vt:lpstr>99_Prezentacija_templateLV</vt:lpstr>
      <vt:lpstr>92_Prezentacija_templateLV</vt:lpstr>
      <vt:lpstr>95_Prezentacija_templateLV</vt:lpstr>
      <vt:lpstr>Office dizains</vt:lpstr>
      <vt:lpstr>Parcel</vt:lpstr>
      <vt:lpstr>94_Prezentacija_templateLV</vt:lpstr>
      <vt:lpstr>4_Office Theme</vt:lpstr>
      <vt:lpstr>Par aktuālo situāciju atbalsta sniegšanā Ukrainas civiliedzīvotājiem </vt:lpstr>
      <vt:lpstr>Ukrainas pilsoņu ieceļošana Latvijas Republikā  pār ārējo robežu (dati uz 01.02.2025.)</vt:lpstr>
      <vt:lpstr> Ukrainas civiliedzīvotāji Fizisko personu reģistrā (dati uz 01.02.2025.)</vt:lpstr>
      <vt:lpstr>Pašvaldībās reģistrētie Ukrainas civiliedzīvotāji (UCASNIR* dati uz 03.02.2025.)</vt:lpstr>
      <vt:lpstr>Aktualitātes nacionālajā tiesiskajā ietvarā (1)</vt:lpstr>
      <vt:lpstr>PowerPoint Presentation</vt:lpstr>
      <vt:lpstr>Ministru prezidentes uzdevums</vt:lpstr>
      <vt:lpstr>Ukrainas atbalstam piešķirtais finansējums 2022., 2023., 2024. un 2025. gadā, euro </vt:lpstr>
      <vt:lpstr>Vidējais darba ņēmēju skaits un to sadalījums pēc darba ienākumu apmēra*</vt:lpstr>
      <vt:lpstr>Informācija par darba devējiem, kuri nodarbina Ukrainas civiliedzīvotājus (14.01.2025. Darba devēja ziņojumu dati) </vt:lpstr>
      <vt:lpstr>Informācija par VID sniegto atbalstu Ukrainas civiliedzīvotājiem informēšanas un izglītošanas jomā</vt:lpstr>
      <vt:lpstr>Par līdzekļu piešķiršanu pašvaldībām kopējie rādītāji par 2023. un 2024. gadu</vt:lpstr>
      <vt:lpstr>PowerPoint Presentation</vt:lpstr>
      <vt:lpstr>Pašvaldību pieprasītā izdevumu kompensācija par izmitināšanas un ēdināšanas pakalpojumiem periodā no 2022.gada līdz 2024.gadam</vt:lpstr>
      <vt:lpstr>Pašvaldību pieprasītās izmitināšanas un ēdināšanas pakalpojumu izdevumu kompensācijas dinamika 2024. gadā pa mēnešiem, tūkst. euro</vt:lpstr>
      <vt:lpstr>Pašvaldību pieprasītā izdevumu kompensācija dažādiem izmitināšanas veidiem  2024. gadā pa mēnešiem, tūkst. euro</vt:lpstr>
      <vt:lpstr>PowerPoint Presentation</vt:lpstr>
      <vt:lpstr>PowerPoint Presentation</vt:lpstr>
      <vt:lpstr>PowerPoint Presentation</vt:lpstr>
      <vt:lpstr>Valsts sociālie pabalsti</vt:lpstr>
      <vt:lpstr>Sociālie pakalpojumi (decembra dati)</vt:lpstr>
      <vt:lpstr>PowerPoint Presentation</vt:lpstr>
      <vt:lpstr>PowerPoint Presentation</vt:lpstr>
      <vt:lpstr>PowerPoint Presentation</vt:lpstr>
      <vt:lpstr>PowerPoint Presentation</vt:lpstr>
      <vt:lpstr>PowerPoint Presentation</vt:lpstr>
      <vt:lpstr>Ukrainas iedzīvotāji, kas vērsušies stacionārā ārstniecības iestādē (slimnīcā) mēneša laikā (dati par 01.01.2023.-31.12.2024.) </vt:lpstr>
      <vt:lpstr>Neatliekamā medicīniskā palīdzība  NMPD izpildītie izsaukumi pie Ukrainas  civiliedzīvotājiem sadalījumā pēc izsaukuma rezultāta</vt:lpstr>
      <vt:lpstr>Infekcijas slimību gadījumi Ukrainas civiliedzīvotāju vidū</vt:lpstr>
      <vt:lpstr>Nodarbināto ārstniecības personu un farmācijas jomas speciālistu no Ukrainas skaits (kumulatīvais rādītājs)</vt:lpstr>
      <vt:lpstr>Ārstniecības personu un farmācijas jomas speciālistu no Ukrainas skaits, kuras pārtraukušas darba attiecības (kumulatīvais rādītājs)</vt:lpstr>
      <vt:lpstr>PowerPoint Presentation</vt:lpstr>
      <vt:lpstr>ATBALSTS UKRAINAS CIVILIEDZĪVOTĀJU IZGLĪTĪBAI</vt:lpstr>
      <vt:lpstr>ATBALSTS UKRAINAS CIVILIEDZĪVOTĀJU IZGLĪTĪBAI</vt:lpstr>
      <vt:lpstr>ATBALSTS UKRAINAS CIVILIEDZĪVOTĀJU IZGLĪTĪBAI</vt:lpstr>
      <vt:lpstr>Latviešu valodas mācības</vt:lpstr>
      <vt:lpstr>Kultūrorientācijas kursi</vt:lpstr>
      <vt:lpstr>Nevalstisko organizāciju darbība Ukrainas civiliedzīvotāju atbalstam </vt:lpstr>
      <vt:lpstr>Profesionālās izglītības ieguve</vt:lpstr>
      <vt:lpstr>Bezmaksas valsts muzeju apmeklējumi</vt:lpstr>
      <vt:lpstr>Mērķprogramma «Radošo stipendiju programma Ukrainas pilsoņiem»</vt:lpstr>
      <vt:lpstr>Mērķtiecīgs atbalsts  Ukrainas civiliedzīvotājiem 2024.g.</vt:lpstr>
      <vt:lpstr>Vienas pieturas aģentūras atbalsts Ukrainas civiliedzīvotājiem  (dati par 2024.gadu)</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 aktuālo situāciju atbalsta sniegšanā Ukrainas civiliedzīvotājiem</dc:title>
  <dc:creator>Inese Kalniņa</dc:creator>
  <cp:lastModifiedBy>Elīna Āboliņa</cp:lastModifiedBy>
  <cp:revision>1193</cp:revision>
  <cp:lastPrinted>2023-08-31T06:24:39Z</cp:lastPrinted>
  <dcterms:created xsi:type="dcterms:W3CDTF">2014-11-20T14:46:47Z</dcterms:created>
  <dcterms:modified xsi:type="dcterms:W3CDTF">2025-02-19T12:26:37Z</dcterms:modified>
</cp:coreProperties>
</file>