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4"/>
    <p:sldMasterId id="2147483742" r:id="rId5"/>
  </p:sldMasterIdLst>
  <p:notesMasterIdLst>
    <p:notesMasterId r:id="rId12"/>
  </p:notesMasterIdLst>
  <p:handoutMasterIdLst>
    <p:handoutMasterId r:id="rId13"/>
  </p:handoutMasterIdLst>
  <p:sldIdLst>
    <p:sldId id="665" r:id="rId6"/>
    <p:sldId id="694" r:id="rId7"/>
    <p:sldId id="695" r:id="rId8"/>
    <p:sldId id="687" r:id="rId9"/>
    <p:sldId id="689" r:id="rId10"/>
    <p:sldId id="690" r:id="rId11"/>
  </p:sldIdLst>
  <p:sldSz cx="9144000" cy="6858000" type="screen4x3"/>
  <p:notesSz cx="6864350" cy="9996488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49" userDrawn="1">
          <p15:clr>
            <a:srgbClr val="A4A3A4"/>
          </p15:clr>
        </p15:guide>
        <p15:guide id="2" pos="2162" userDrawn="1">
          <p15:clr>
            <a:srgbClr val="A4A3A4"/>
          </p15:clr>
        </p15:guide>
        <p15:guide id="3" orient="horz" pos="3151" userDrawn="1">
          <p15:clr>
            <a:srgbClr val="A4A3A4"/>
          </p15:clr>
        </p15:guide>
        <p15:guide id="4" pos="2161" userDrawn="1">
          <p15:clr>
            <a:srgbClr val="A4A3A4"/>
          </p15:clr>
        </p15:guide>
        <p15:guide id="5" orient="horz" pos="3148" userDrawn="1">
          <p15:clr>
            <a:srgbClr val="A4A3A4"/>
          </p15:clr>
        </p15:guide>
        <p15:guide id="6" pos="2163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ima Letina" initials="LL" lastIdx="7" clrIdx="0"/>
  <p:cmAuthor id="2" name="Agnese Rācene-Krūmiņa" initials="AR" lastIdx="0" clrIdx="1">
    <p:extLst>
      <p:ext uri="{19B8F6BF-5375-455C-9EA6-DF929625EA0E}">
        <p15:presenceInfo xmlns:p15="http://schemas.microsoft.com/office/powerpoint/2012/main" userId="S-1-5-21-3313685600-2057428580-2752540593-464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0B55"/>
    <a:srgbClr val="CC0000"/>
    <a:srgbClr val="B8CF89"/>
    <a:srgbClr val="0082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9A9784-6AA0-4A6B-8E6E-C3873426EB7D}" v="2" dt="2022-08-19T07:50:54.068"/>
  </p1510:revLst>
</p1510:revInfo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Gaišs stils 1 - izcēlum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Vidējs stils 2 - izcēlum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80915" autoAdjust="0"/>
  </p:normalViewPr>
  <p:slideViewPr>
    <p:cSldViewPr snapToGrid="0">
      <p:cViewPr varScale="1">
        <p:scale>
          <a:sx n="86" d="100"/>
          <a:sy n="86" d="100"/>
        </p:scale>
        <p:origin x="27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398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49"/>
        <p:guide pos="2162"/>
        <p:guide orient="horz" pos="3151"/>
        <p:guide pos="2161"/>
        <p:guide orient="horz" pos="3148"/>
        <p:guide pos="216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ra Segliņa" userId="c1fab711-d100-4241-afa6-96f2c39c1c00" providerId="ADAL" clId="{919A9784-6AA0-4A6B-8E6E-C3873426EB7D}"/>
    <pc:docChg chg="modSld">
      <pc:chgData name="Sandra Segliņa" userId="c1fab711-d100-4241-afa6-96f2c39c1c00" providerId="ADAL" clId="{919A9784-6AA0-4A6B-8E6E-C3873426EB7D}" dt="2022-08-19T07:51:39.504" v="10" actId="14100"/>
      <pc:docMkLst>
        <pc:docMk/>
      </pc:docMkLst>
      <pc:sldChg chg="modSp mod modNotesTx">
        <pc:chgData name="Sandra Segliņa" userId="c1fab711-d100-4241-afa6-96f2c39c1c00" providerId="ADAL" clId="{919A9784-6AA0-4A6B-8E6E-C3873426EB7D}" dt="2022-08-19T07:51:39.504" v="10" actId="14100"/>
        <pc:sldMkLst>
          <pc:docMk/>
          <pc:sldMk cId="934616775" sldId="687"/>
        </pc:sldMkLst>
        <pc:cxnChg chg="mod">
          <ac:chgData name="Sandra Segliņa" userId="c1fab711-d100-4241-afa6-96f2c39c1c00" providerId="ADAL" clId="{919A9784-6AA0-4A6B-8E6E-C3873426EB7D}" dt="2022-08-19T07:51:39.504" v="10" actId="14100"/>
          <ac:cxnSpMkLst>
            <pc:docMk/>
            <pc:sldMk cId="934616775" sldId="687"/>
            <ac:cxnSpMk id="5" creationId="{357FB7E5-A748-0F50-A6DC-D746027CDEFF}"/>
          </ac:cxnSpMkLst>
        </pc:cxnChg>
      </pc:sldChg>
      <pc:sldChg chg="modNotesTx">
        <pc:chgData name="Sandra Segliņa" userId="c1fab711-d100-4241-afa6-96f2c39c1c00" providerId="ADAL" clId="{919A9784-6AA0-4A6B-8E6E-C3873426EB7D}" dt="2022-08-19T07:50:31.479" v="3" actId="6549"/>
        <pc:sldMkLst>
          <pc:docMk/>
          <pc:sldMk cId="2096799163" sldId="689"/>
        </pc:sldMkLst>
      </pc:sldChg>
      <pc:sldChg chg="modSp mod modNotesTx">
        <pc:chgData name="Sandra Segliņa" userId="c1fab711-d100-4241-afa6-96f2c39c1c00" providerId="ADAL" clId="{919A9784-6AA0-4A6B-8E6E-C3873426EB7D}" dt="2022-08-19T07:51:23.239" v="9" actId="14100"/>
        <pc:sldMkLst>
          <pc:docMk/>
          <pc:sldMk cId="963713538" sldId="694"/>
        </pc:sldMkLst>
        <pc:spChg chg="mod">
          <ac:chgData name="Sandra Segliņa" userId="c1fab711-d100-4241-afa6-96f2c39c1c00" providerId="ADAL" clId="{919A9784-6AA0-4A6B-8E6E-C3873426EB7D}" dt="2022-08-19T07:50:54.063" v="5" actId="1076"/>
          <ac:spMkLst>
            <pc:docMk/>
            <pc:sldMk cId="963713538" sldId="694"/>
            <ac:spMk id="3" creationId="{855FE3FC-E6D9-37CE-3714-319A3B185216}"/>
          </ac:spMkLst>
        </pc:spChg>
        <pc:cxnChg chg="mod">
          <ac:chgData name="Sandra Segliņa" userId="c1fab711-d100-4241-afa6-96f2c39c1c00" providerId="ADAL" clId="{919A9784-6AA0-4A6B-8E6E-C3873426EB7D}" dt="2022-08-19T07:51:23.239" v="9" actId="14100"/>
          <ac:cxnSpMkLst>
            <pc:docMk/>
            <pc:sldMk cId="963713538" sldId="694"/>
            <ac:cxnSpMk id="8" creationId="{A2C803A4-ADAB-25C3-1044-8683E4E8FE3C}"/>
          </ac:cxnSpMkLst>
        </pc:cxnChg>
      </pc:sldChg>
      <pc:sldChg chg="modNotesTx">
        <pc:chgData name="Sandra Segliņa" userId="c1fab711-d100-4241-afa6-96f2c39c1c00" providerId="ADAL" clId="{919A9784-6AA0-4A6B-8E6E-C3873426EB7D}" dt="2022-08-19T07:50:23.320" v="1" actId="6549"/>
        <pc:sldMkLst>
          <pc:docMk/>
          <pc:sldMk cId="3158174618" sldId="69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8929" cy="499496"/>
          </a:xfrm>
          <a:prstGeom prst="rect">
            <a:avLst/>
          </a:prstGeom>
          <a:noFill/>
          <a:ln>
            <a:noFill/>
          </a:ln>
        </p:spPr>
        <p:txBody>
          <a:bodyPr vert="horz" wrap="none" lIns="83144" tIns="41572" rIns="83144" bIns="41572" anchorCtr="0" compatLnSpc="0"/>
          <a:lstStyle/>
          <a:p>
            <a:pPr hangingPunct="0">
              <a:defRPr sz="1400"/>
            </a:pPr>
            <a:endParaRPr lang="lv-LV" sz="1300">
              <a:latin typeface="Arial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5389" y="0"/>
            <a:ext cx="2978929" cy="499496"/>
          </a:xfrm>
          <a:prstGeom prst="rect">
            <a:avLst/>
          </a:prstGeom>
          <a:noFill/>
          <a:ln>
            <a:noFill/>
          </a:ln>
        </p:spPr>
        <p:txBody>
          <a:bodyPr vert="horz" wrap="none" lIns="83144" tIns="41572" rIns="83144" bIns="41572" anchorCtr="0" compatLnSpc="0"/>
          <a:lstStyle/>
          <a:p>
            <a:pPr algn="r" hangingPunct="0">
              <a:defRPr sz="1400"/>
            </a:pPr>
            <a:fld id="{B764C19A-919B-4764-984E-EF22AA9450E9}" type="datetimeFigureOut">
              <a:t>19.08.2022</a:t>
            </a:fld>
            <a:endParaRPr lang="lv-LV" sz="1300">
              <a:latin typeface="Arial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9496830"/>
            <a:ext cx="2978929" cy="499496"/>
          </a:xfrm>
          <a:prstGeom prst="rect">
            <a:avLst/>
          </a:prstGeom>
          <a:noFill/>
          <a:ln>
            <a:noFill/>
          </a:ln>
        </p:spPr>
        <p:txBody>
          <a:bodyPr vert="horz" wrap="none" lIns="83144" tIns="41572" rIns="83144" bIns="41572" anchor="b" anchorCtr="0" compatLnSpc="0"/>
          <a:lstStyle/>
          <a:p>
            <a:pPr hangingPunct="0">
              <a:defRPr sz="1400"/>
            </a:pPr>
            <a:endParaRPr lang="lv-LV" sz="1300">
              <a:latin typeface="Arial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5389" y="9496830"/>
            <a:ext cx="2978929" cy="499496"/>
          </a:xfrm>
          <a:prstGeom prst="rect">
            <a:avLst/>
          </a:prstGeom>
          <a:noFill/>
          <a:ln>
            <a:noFill/>
          </a:ln>
        </p:spPr>
        <p:txBody>
          <a:bodyPr vert="horz" wrap="none" lIns="83144" tIns="41572" rIns="83144" bIns="41572" anchor="b" anchorCtr="0" compatLnSpc="0"/>
          <a:lstStyle/>
          <a:p>
            <a:pPr algn="r" hangingPunct="0">
              <a:defRPr sz="1400"/>
            </a:pPr>
            <a:fld id="{1B6CB08E-994B-4A7F-A7CC-BFABAFC2FB96}" type="slidenum">
              <a:t>‹#›</a:t>
            </a:fld>
            <a:endParaRPr lang="lv-LV" sz="1300">
              <a:latin typeface="Arial" pitchFamily="18"/>
              <a:ea typeface="Microsoft YaHei" pitchFamily="2"/>
              <a:cs typeface="Lucida Sans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934920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128713" y="819150"/>
            <a:ext cx="5380037" cy="40338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63772" y="5111805"/>
            <a:ext cx="6109812" cy="484257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lv-LV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314407" cy="53774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lv-LV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lv-LV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322951" y="0"/>
            <a:ext cx="3314407" cy="53774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lv-LV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B6B5D53E-90AA-4AE1-81E3-BB85DE21A9A7}" type="datetimeFigureOut">
              <a:t>19.08.2022</a:t>
            </a:fld>
            <a:endParaRPr lang="lv-LV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223970"/>
            <a:ext cx="3314407" cy="53774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lv-LV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lv-LV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322951" y="10223970"/>
            <a:ext cx="3314407" cy="53774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lv-LV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9AD34106-924B-4C5D-B4D5-E442D0A9DCFA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89922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lv-LV" sz="2000" b="0" i="0" u="none" strike="noStrike" kern="1200">
        <a:ln>
          <a:noFill/>
        </a:ln>
        <a:latin typeface="Arial" pitchFamily="18"/>
        <a:ea typeface="Microsoft YaHei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9AD34106-924B-4C5D-B4D5-E442D0A9DCFA}" type="slidenum">
              <a:rPr lang="lv-LV" smtClean="0"/>
              <a:t>1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14091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lv-LV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9AD34106-924B-4C5D-B4D5-E442D0A9DCFA}" type="slidenum">
              <a:rPr lang="lv-LV" smtClean="0"/>
              <a:t>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45057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lv-LV" sz="1600" b="0" i="0" dirty="0">
              <a:solidFill>
                <a:srgbClr val="212529"/>
              </a:solidFill>
              <a:effectLst/>
              <a:latin typeface="RobustaTLPro-Regular"/>
            </a:endParaRPr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9AD34106-924B-4C5D-B4D5-E442D0A9DCFA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67559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9AD34106-924B-4C5D-B4D5-E442D0A9DCFA}" type="slidenum">
              <a:rPr lang="lv-LV" smtClean="0"/>
              <a:t>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996075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16000" marR="0" lvl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9AD34106-924B-4C5D-B4D5-E442D0A9DCFA}" type="slidenum">
              <a:rPr lang="lv-LV" smtClean="0"/>
              <a:t>5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775242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A2B36B9E-9FCD-4FF5-848A-206107D6C6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78E7A12E-A4ED-44FF-9455-3003D12688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30CF6F2-C512-4B53-897C-66942621EDCF}"/>
              </a:ext>
            </a:extLst>
          </p:cNvPr>
          <p:cNvSpPr txBox="1">
            <a:spLocks/>
          </p:cNvSpPr>
          <p:nvPr userDrawn="1"/>
        </p:nvSpPr>
        <p:spPr>
          <a:xfrm>
            <a:off x="685800" y="4724400"/>
            <a:ext cx="77724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7724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0" y="4724400"/>
            <a:ext cx="7772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0" y="5761038"/>
            <a:ext cx="77724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3939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963220B7-AEC2-404C-BF0C-DEA95DC34C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81000"/>
            <a:ext cx="6096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752600"/>
            <a:ext cx="6096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29F24E38-F78C-4C3B-82D8-AF703953B55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5015C21C-DC6B-48D8-B7DF-314CBAA7E178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082493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1696921A-D05F-4116-8466-EEC3CC0CE1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657600"/>
            <a:ext cx="6096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lv-LV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381000"/>
            <a:ext cx="6096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AAFFED98-9E33-4BD2-8199-A6C98080E37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C573BF7B-5021-4216-81E3-119FC57136F5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409326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CEEDEE8-2850-4444-B395-068F25E089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0" y="1752600"/>
            <a:ext cx="28956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752600"/>
            <a:ext cx="29718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>
            <a:extLst>
              <a:ext uri="{FF2B5EF4-FFF2-40B4-BE49-F238E27FC236}">
                <a16:creationId xmlns:a16="http://schemas.microsoft.com/office/drawing/2014/main" id="{39D336B4-2E08-4843-B4EA-5CC2D387DFD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00F2022D-136F-42D3-B9BF-E03282CC1E08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379782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88A17804-43B9-46E3-85E0-8317F7B66D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0" y="2386940"/>
            <a:ext cx="28956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386940"/>
            <a:ext cx="29718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0" y="1852613"/>
            <a:ext cx="28956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851953"/>
            <a:ext cx="2971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>
            <a:extLst>
              <a:ext uri="{FF2B5EF4-FFF2-40B4-BE49-F238E27FC236}">
                <a16:creationId xmlns:a16="http://schemas.microsoft.com/office/drawing/2014/main" id="{D846A9BB-2525-4278-AE1F-06FAF3A1FBD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6E821F6-A2C5-463A-B174-183200CE7F16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794311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EFEBEE45-546F-4AB4-A7CE-93BFE99261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F9E75247-4B54-422E-891D-F8186D1495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2BE5464-702F-40B1-ADFA-A96A6E4F45E0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88821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CFB2B418-C24B-4A81-8669-013FAD77BC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87DD17E1-FC35-41BE-AA46-D3E9B5D82D1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F92BC366-0464-475F-85DD-29B8A03C4D38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72474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001965-AA48-4175-AF28-8357C9CECB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72975"/>
            <a:ext cx="2751026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9527" y="273054"/>
            <a:ext cx="3269672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800" y="1435119"/>
            <a:ext cx="2751026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>
            <a:extLst>
              <a:ext uri="{FF2B5EF4-FFF2-40B4-BE49-F238E27FC236}">
                <a16:creationId xmlns:a16="http://schemas.microsoft.com/office/drawing/2014/main" id="{0A54EF15-DFCE-4A54-95E1-03AA084494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D8903CF4-3E6B-42F5-B97C-1DF42718B516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57594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97E9D071-1C7C-43B3-ABDC-2FD0DD3D65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83CCDE5E-84C9-4FA8-A12B-518A835EEC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0" y="4724400"/>
            <a:ext cx="7772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0" y="5761038"/>
            <a:ext cx="77724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23624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F211F4F4-7BA0-4F93-B2BE-453367320C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9AD96BA1-736A-44C0-B1B7-0676C61E2C0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E3DB027-DD0B-4211-8CBE-1DD3785C3342}"/>
              </a:ext>
            </a:extLst>
          </p:cNvPr>
          <p:cNvSpPr txBox="1">
            <a:spLocks/>
          </p:cNvSpPr>
          <p:nvPr userDrawn="1"/>
        </p:nvSpPr>
        <p:spPr>
          <a:xfrm>
            <a:off x="685800" y="4724400"/>
            <a:ext cx="77724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7724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0" y="4724400"/>
            <a:ext cx="7772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0" y="5761038"/>
            <a:ext cx="77724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5058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7143031F-1171-45C6-A9BE-76F114C210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81000"/>
            <a:ext cx="6096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752600"/>
            <a:ext cx="6096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6A364032-5482-4CAE-9C90-A8C7A786E2A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EAD7663-8950-400E-9D54-E0CECE47904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97697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667B5214-27FD-421A-8A8E-DE1D110E84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657600"/>
            <a:ext cx="6096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lv-LV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381000"/>
            <a:ext cx="6096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6DB404F2-127F-48F2-825A-B33B053A2D8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2BF8CDD-B2EE-4DDA-ADC5-87D58CA442D9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550526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21C3A0D-479B-433B-8BB2-CCC8C73798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0" y="1752600"/>
            <a:ext cx="28956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752600"/>
            <a:ext cx="29718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>
            <a:extLst>
              <a:ext uri="{FF2B5EF4-FFF2-40B4-BE49-F238E27FC236}">
                <a16:creationId xmlns:a16="http://schemas.microsoft.com/office/drawing/2014/main" id="{8E991BD8-6037-4C4E-B290-F67B302B2B3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F8FBFDEA-38BC-4EA8-BBE5-3D502A3C0C4C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3225066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CC5FEC1E-D4D4-41DF-9FB8-7609215E9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0" y="2386940"/>
            <a:ext cx="28956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386940"/>
            <a:ext cx="29718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0" y="1852613"/>
            <a:ext cx="28956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851953"/>
            <a:ext cx="2971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>
            <a:extLst>
              <a:ext uri="{FF2B5EF4-FFF2-40B4-BE49-F238E27FC236}">
                <a16:creationId xmlns:a16="http://schemas.microsoft.com/office/drawing/2014/main" id="{34D28F73-7530-4D06-B5C9-994C0D62919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19F3EA75-F751-4447-B890-15F6C0E7664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7020233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4D1C0523-B807-4D8F-8F6F-3CF410E94D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FFF65663-DCCE-4AEE-A680-B9F2D773D06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5CCDA34-275A-433A-9465-58E0D3F995A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802046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7C5B278E-5553-4200-8C35-47FAD88739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5E97C789-F68F-4C2C-BBBA-70540710D21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469D200-0CC5-40AD-8ED9-B7135886E49E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556986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49AC1AC-7407-4FE1-8A46-DC9103D375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72975"/>
            <a:ext cx="2751026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9527" y="273054"/>
            <a:ext cx="3269672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800" y="1435119"/>
            <a:ext cx="2751026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>
            <a:extLst>
              <a:ext uri="{FF2B5EF4-FFF2-40B4-BE49-F238E27FC236}">
                <a16:creationId xmlns:a16="http://schemas.microsoft.com/office/drawing/2014/main" id="{B43C90E6-7235-4FF8-B479-594FD6C19A0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59BF449-9AB2-41FA-A9CF-C79431385B7A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6987645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198128CB-54AB-4716-9F32-70B10FB2BB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C914A3D9-5F80-4D2F-BC39-5F1FCC4F1F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0" y="4724400"/>
            <a:ext cx="7772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0" y="5761038"/>
            <a:ext cx="77724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618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DF1ED08-7BB3-49DA-9371-E5A727EBE09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3FCB2E1-46F8-4D82-B837-74277BF50BB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5FE9D-E267-4987-B44D-A21FEBE665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98BA257-0C80-424F-BD42-CE5F69C259A3}" type="datetime1">
              <a:rPr lang="en-US" altLang="lv-LV"/>
              <a:pPr>
                <a:defRPr/>
              </a:pPr>
              <a:t>8/19/2022</a:t>
            </a:fld>
            <a:endParaRPr lang="en-US" alt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5E4D61-9A2B-4EE9-9D3E-4279F75E08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9DD89-7F17-42D8-96FC-3F45B6CCFC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E50F7D7-69A5-4357-B203-3D184DD86524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784569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</p:sldLayoutIdLst>
  <p:hf hdr="0" ftr="0" dt="0"/>
  <p:txStyles>
    <p:titleStyle>
      <a:lvl1pPr algn="ctr" defTabSz="938213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2pPr>
      <a:lvl3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3pPr>
      <a:lvl4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4pPr>
      <a:lvl5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62000" indent="-292100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731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430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1129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8EAB2C9-29E2-4C5D-B9BF-6B5F132171C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8B39741-2C19-4BC3-9243-12BAB235486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1BAEF-956B-4BC4-B9E5-10F023762A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fld id="{DE2FCADF-E675-4FC1-A282-DE74C4EA15AC}" type="datetime1">
              <a:rPr lang="en-US" altLang="lv-LV"/>
              <a:pPr/>
              <a:t>8/19/2022</a:t>
            </a:fld>
            <a:endParaRPr lang="en-US" alt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6F80D-8783-40F5-A4A5-F8C3C51EAE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22467-FC26-44E7-B819-E890F99BC8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fld id="{EF032512-399D-4515-97AE-FCE92FB09FD3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56401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</p:sldLayoutIdLst>
  <p:hf hdr="0" ftr="0" dt="0"/>
  <p:txStyles>
    <p:titleStyle>
      <a:lvl1pPr algn="ctr" defTabSz="938213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2pPr>
      <a:lvl3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3pPr>
      <a:lvl4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4pPr>
      <a:lvl5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62000" indent="-292100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731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430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1129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B7E9956-9D2C-4D47-AB5D-B8F57876135C}"/>
              </a:ext>
            </a:extLst>
          </p:cNvPr>
          <p:cNvSpPr txBox="1">
            <a:spLocks/>
          </p:cNvSpPr>
          <p:nvPr/>
        </p:nvSpPr>
        <p:spPr bwMode="auto">
          <a:xfrm>
            <a:off x="685800" y="5210978"/>
            <a:ext cx="777240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rmAutofit fontScale="97500"/>
          </a:bodyPr>
          <a:lstStyle>
            <a:lvl1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lv-LV" altLang="lv-LV" sz="1600" dirty="0"/>
              <a:t>Jānis Bordāns</a:t>
            </a:r>
          </a:p>
          <a:p>
            <a:r>
              <a:rPr lang="lv-LV" altLang="lv-LV" sz="1600" b="0" dirty="0"/>
              <a:t>Ministru prezidenta biedrs,</a:t>
            </a:r>
          </a:p>
          <a:p>
            <a:r>
              <a:rPr lang="lv-LV" altLang="lv-LV" sz="1600" b="0" dirty="0"/>
              <a:t>tieslietu ministrs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F526713-65F0-4124-8744-90F3D14DAB42}"/>
              </a:ext>
            </a:extLst>
          </p:cNvPr>
          <p:cNvSpPr txBox="1">
            <a:spLocks/>
          </p:cNvSpPr>
          <p:nvPr/>
        </p:nvSpPr>
        <p:spPr bwMode="auto">
          <a:xfrm>
            <a:off x="685800" y="3110384"/>
            <a:ext cx="7772400" cy="146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938213" rtl="0" eaLnBrk="0" fontAlgn="base" hangingPunct="0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lv-LV" altLang="lv-LV" sz="3000" dirty="0">
                <a:solidFill>
                  <a:srgbClr val="840B55"/>
                </a:solidFill>
                <a:ea typeface="MS PGothic" panose="020B0600070205080204" pitchFamily="34" charset="-128"/>
              </a:rPr>
              <a:t>Valdības deklarācijas un rīcības plāna izpilde, </a:t>
            </a:r>
          </a:p>
          <a:p>
            <a:r>
              <a:rPr lang="lv-LV" altLang="lv-LV" sz="3000" dirty="0">
                <a:solidFill>
                  <a:srgbClr val="840B55"/>
                </a:solidFill>
                <a:ea typeface="MS PGothic" panose="020B0600070205080204" pitchFamily="34" charset="-128"/>
              </a:rPr>
              <a:t>tieslietu nozares aktualitātes Latgales reģionā</a:t>
            </a:r>
          </a:p>
          <a:p>
            <a:endParaRPr lang="lv-LV" altLang="lv-LV" sz="3000" dirty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70294375-2352-EE0E-FD64-D63040642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1" y="2653023"/>
            <a:ext cx="2315739" cy="1551952"/>
          </a:xfrm>
        </p:spPr>
        <p:txBody>
          <a:bodyPr>
            <a:noAutofit/>
          </a:bodyPr>
          <a:lstStyle/>
          <a:p>
            <a:pPr algn="r"/>
            <a:r>
              <a:rPr lang="lv-LV" dirty="0">
                <a:solidFill>
                  <a:srgbClr val="840B55"/>
                </a:solidFill>
              </a:rPr>
              <a:t>Valdības rīcības </a:t>
            </a:r>
            <a:r>
              <a:rPr lang="lv-LV">
                <a:solidFill>
                  <a:srgbClr val="840B55"/>
                </a:solidFill>
              </a:rPr>
              <a:t>plāna izpilde, </a:t>
            </a:r>
            <a:r>
              <a:rPr lang="lv-LV" dirty="0">
                <a:solidFill>
                  <a:srgbClr val="840B55"/>
                </a:solidFill>
              </a:rPr>
              <a:t>būtiskākais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08242EA2-DE42-F1A6-5423-EC801806A57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EAD7663-8950-400E-9D54-E0CECE479048}" type="slidenum">
              <a:rPr lang="en-US" altLang="lv-LV" smtClean="0"/>
              <a:pPr/>
              <a:t>2</a:t>
            </a:fld>
            <a:endParaRPr lang="en-US" altLang="lv-LV"/>
          </a:p>
        </p:txBody>
      </p:sp>
      <p:cxnSp>
        <p:nvCxnSpPr>
          <p:cNvPr id="8" name="Taisns savienotājs 7">
            <a:extLst>
              <a:ext uri="{FF2B5EF4-FFF2-40B4-BE49-F238E27FC236}">
                <a16:creationId xmlns:a16="http://schemas.microsoft.com/office/drawing/2014/main" id="{A2C803A4-ADAB-25C3-1044-8683E4E8FE3C}"/>
              </a:ext>
            </a:extLst>
          </p:cNvPr>
          <p:cNvCxnSpPr>
            <a:cxnSpLocks/>
          </p:cNvCxnSpPr>
          <p:nvPr/>
        </p:nvCxnSpPr>
        <p:spPr>
          <a:xfrm>
            <a:off x="2750076" y="747132"/>
            <a:ext cx="0" cy="5464700"/>
          </a:xfrm>
          <a:prstGeom prst="line">
            <a:avLst/>
          </a:prstGeom>
          <a:ln w="25400">
            <a:solidFill>
              <a:srgbClr val="840B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atura vietturis 2">
            <a:extLst>
              <a:ext uri="{FF2B5EF4-FFF2-40B4-BE49-F238E27FC236}">
                <a16:creationId xmlns:a16="http://schemas.microsoft.com/office/drawing/2014/main" id="{855FE3FC-E6D9-37CE-3714-319A3B185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9613" y="646165"/>
            <a:ext cx="6052511" cy="5565667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>
                <a:effectLst/>
                <a:cs typeface="Times New Roman" panose="02020603050405020304" pitchFamily="18" charset="0"/>
              </a:rPr>
              <a:t>Īstenots </a:t>
            </a:r>
            <a:r>
              <a:rPr lang="lv-LV" b="1" dirty="0">
                <a:solidFill>
                  <a:srgbClr val="840B55"/>
                </a:solidFill>
                <a:effectLst/>
                <a:cs typeface="Times New Roman" panose="02020603050405020304" pitchFamily="18" charset="0"/>
              </a:rPr>
              <a:t>tieslietu sistēmas efektivitātes audits</a:t>
            </a:r>
          </a:p>
          <a:p>
            <a:endParaRPr lang="lv-LV" sz="1100" b="1" dirty="0">
              <a:solidFill>
                <a:srgbClr val="840B55"/>
              </a:solidFill>
              <a:effectLst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>
                <a:effectLst/>
                <a:cs typeface="Times New Roman" panose="02020603050405020304" pitchFamily="18" charset="0"/>
              </a:rPr>
              <a:t>Izveidota </a:t>
            </a:r>
            <a:r>
              <a:rPr lang="lv-LV" b="1" dirty="0">
                <a:solidFill>
                  <a:srgbClr val="840B55"/>
                </a:solidFill>
                <a:effectLst/>
                <a:cs typeface="Times New Roman" panose="02020603050405020304" pitchFamily="18" charset="0"/>
              </a:rPr>
              <a:t>Ekonomisko lietu tiesa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sz="1100" b="1" dirty="0">
              <a:solidFill>
                <a:srgbClr val="840B55"/>
              </a:solidFill>
              <a:effectLst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>
                <a:cs typeface="Times New Roman" panose="02020603050405020304" pitchFamily="18" charset="0"/>
              </a:rPr>
              <a:t>Uzsākta </a:t>
            </a:r>
            <a:r>
              <a:rPr lang="lv-LV" b="1" dirty="0">
                <a:solidFill>
                  <a:srgbClr val="840B55"/>
                </a:solidFill>
                <a:cs typeface="Times New Roman" panose="02020603050405020304" pitchFamily="18" charset="0"/>
              </a:rPr>
              <a:t>Tieslietu akadēmijas</a:t>
            </a:r>
            <a:r>
              <a:rPr lang="lv-LV" dirty="0">
                <a:cs typeface="Times New Roman" panose="02020603050405020304" pitchFamily="18" charset="0"/>
              </a:rPr>
              <a:t> izveide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sz="1100" dirty="0">
              <a:effectLst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>
                <a:effectLst/>
                <a:cs typeface="Times New Roman" panose="02020603050405020304" pitchFamily="18" charset="0"/>
              </a:rPr>
              <a:t>Uzsākta </a:t>
            </a:r>
            <a:r>
              <a:rPr lang="lv-LV" b="1" dirty="0">
                <a:solidFill>
                  <a:srgbClr val="840B55"/>
                </a:solidFill>
                <a:effectLst/>
                <a:cs typeface="Times New Roman" panose="02020603050405020304" pitchFamily="18" charset="0"/>
              </a:rPr>
              <a:t>piespiedu nomas reforma </a:t>
            </a:r>
            <a:r>
              <a:rPr lang="lv-LV" dirty="0">
                <a:effectLst/>
                <a:cs typeface="Times New Roman" panose="02020603050405020304" pitchFamily="18" charset="0"/>
              </a:rPr>
              <a:t>– zemes lietošanas tiesības regulēs likums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sz="1100" dirty="0">
              <a:effectLst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b="1" dirty="0">
                <a:solidFill>
                  <a:srgbClr val="840B55"/>
                </a:solidFill>
                <a:cs typeface="Times New Roman" panose="02020603050405020304" pitchFamily="18" charset="0"/>
              </a:rPr>
              <a:t>Dalītā īpašuma izbeigšana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sz="1100" b="1" dirty="0">
              <a:solidFill>
                <a:srgbClr val="840B55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b="1" dirty="0">
                <a:solidFill>
                  <a:srgbClr val="840B55"/>
                </a:solidFill>
                <a:effectLst/>
                <a:cs typeface="Times New Roman" panose="02020603050405020304" pitchFamily="18" charset="0"/>
              </a:rPr>
              <a:t>Bāriņtiesu kapacitātes stiprināšana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sz="1100" b="1" dirty="0">
              <a:solidFill>
                <a:srgbClr val="840B55"/>
              </a:solidFill>
              <a:effectLst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>
                <a:effectLst/>
                <a:cs typeface="Times New Roman" panose="02020603050405020304" pitchFamily="18" charset="0"/>
              </a:rPr>
              <a:t>Visu </a:t>
            </a:r>
            <a:r>
              <a:rPr lang="lv-LV" b="1" dirty="0">
                <a:solidFill>
                  <a:srgbClr val="840B55"/>
                </a:solidFill>
                <a:effectLst/>
                <a:cs typeface="Times New Roman" panose="02020603050405020304" pitchFamily="18" charset="0"/>
              </a:rPr>
              <a:t>pašvaldību saistošie noteikumi </a:t>
            </a:r>
            <a:r>
              <a:rPr lang="lv-LV" dirty="0">
                <a:effectLst/>
                <a:cs typeface="Times New Roman" panose="02020603050405020304" pitchFamily="18" charset="0"/>
              </a:rPr>
              <a:t>– vienuviet un bez maksas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sz="1100" dirty="0">
              <a:effectLst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>
                <a:cs typeface="Times New Roman" panose="02020603050405020304" pitchFamily="18" charset="0"/>
              </a:rPr>
              <a:t>Tieslietu nozares </a:t>
            </a:r>
            <a:r>
              <a:rPr lang="lv-LV" b="1" dirty="0">
                <a:solidFill>
                  <a:srgbClr val="840B55"/>
                </a:solidFill>
                <a:cs typeface="Times New Roman" panose="02020603050405020304" pitchFamily="18" charset="0"/>
              </a:rPr>
              <a:t>e-pakalpojumu pieejamības </a:t>
            </a:r>
            <a:r>
              <a:rPr lang="lv-LV" dirty="0">
                <a:cs typeface="Times New Roman" panose="02020603050405020304" pitchFamily="18" charset="0"/>
              </a:rPr>
              <a:t>paplašināšana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lv-LV" dirty="0">
              <a:effectLst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713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70294375-2352-EE0E-FD64-D63040642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6995" y="2959013"/>
            <a:ext cx="6490010" cy="939974"/>
          </a:xfrm>
        </p:spPr>
        <p:txBody>
          <a:bodyPr>
            <a:noAutofit/>
          </a:bodyPr>
          <a:lstStyle/>
          <a:p>
            <a:pPr algn="ctr"/>
            <a:r>
              <a:rPr lang="lv-LV" dirty="0">
                <a:solidFill>
                  <a:srgbClr val="840B55"/>
                </a:solidFill>
              </a:rPr>
              <a:t>Tieslietu resora pakalpojumu pieejamība Latgales reģionā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08242EA2-DE42-F1A6-5423-EC801806A57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EAD7663-8950-400E-9D54-E0CECE479048}" type="slidenum">
              <a:rPr lang="en-US" altLang="lv-LV" smtClean="0"/>
              <a:pPr/>
              <a:t>3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158174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988369F-23C0-4872-AA8D-9707809D0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662" y="462229"/>
            <a:ext cx="4897138" cy="326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Virsraksts 1">
            <a:extLst>
              <a:ext uri="{FF2B5EF4-FFF2-40B4-BE49-F238E27FC236}">
                <a16:creationId xmlns:a16="http://schemas.microsoft.com/office/drawing/2014/main" id="{70294375-2352-EE0E-FD64-D63040642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860" y="3764433"/>
            <a:ext cx="2602510" cy="2281392"/>
          </a:xfrm>
        </p:spPr>
        <p:txBody>
          <a:bodyPr>
            <a:noAutofit/>
          </a:bodyPr>
          <a:lstStyle/>
          <a:p>
            <a:pPr algn="r"/>
            <a:r>
              <a:rPr lang="lv-LV" dirty="0">
                <a:solidFill>
                  <a:srgbClr val="840B55"/>
                </a:solidFill>
              </a:rPr>
              <a:t>L</a:t>
            </a:r>
            <a:r>
              <a:rPr lang="lv-LV" b="1" dirty="0">
                <a:solidFill>
                  <a:srgbClr val="840B55"/>
                </a:solidFill>
                <a:effectLst/>
              </a:rPr>
              <a:t>atgaliešu rakstu valodas stiprināšana un normu izstrāde</a:t>
            </a:r>
            <a:endParaRPr lang="lv-LV" dirty="0">
              <a:solidFill>
                <a:srgbClr val="840B55"/>
              </a:solidFill>
            </a:endParaRP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id="{30CA6409-4606-2BFC-84BC-6F34BA7C1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2670" y="4331386"/>
            <a:ext cx="5676530" cy="1297129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dirty="0"/>
              <a:t>Latgaliešu rakstu valodas normu pieejamība sabiedrībai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lv-LV" b="0" i="0" dirty="0">
                <a:effectLst/>
              </a:rPr>
              <a:t>Konsultatīvs darbs par latgaliešu </a:t>
            </a:r>
            <a:r>
              <a:rPr lang="lv-LV" dirty="0"/>
              <a:t>rakstu valodu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08242EA2-DE42-F1A6-5423-EC801806A57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EAD7663-8950-400E-9D54-E0CECE479048}" type="slidenum">
              <a:rPr lang="en-US" altLang="lv-LV" smtClean="0"/>
              <a:pPr/>
              <a:t>4</a:t>
            </a:fld>
            <a:endParaRPr lang="en-US" altLang="lv-LV"/>
          </a:p>
        </p:txBody>
      </p:sp>
      <p:sp>
        <p:nvSpPr>
          <p:cNvPr id="7" name="Satura vietturis 2">
            <a:extLst>
              <a:ext uri="{FF2B5EF4-FFF2-40B4-BE49-F238E27FC236}">
                <a16:creationId xmlns:a16="http://schemas.microsoft.com/office/drawing/2014/main" id="{524AC83C-B0BD-2437-8162-F6C858272D52}"/>
              </a:ext>
            </a:extLst>
          </p:cNvPr>
          <p:cNvSpPr txBox="1">
            <a:spLocks/>
          </p:cNvSpPr>
          <p:nvPr/>
        </p:nvSpPr>
        <p:spPr bwMode="auto">
          <a:xfrm>
            <a:off x="1648524" y="456107"/>
            <a:ext cx="2141138" cy="258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rmAutofit/>
          </a:bodyPr>
          <a:lstStyle>
            <a:lvl1pPr marL="0" indent="0" algn="l" defTabSz="938213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defRPr>
            </a:lvl2pPr>
            <a:lvl3pPr marL="1173163" indent="-233363" algn="l" defTabSz="938213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defRPr>
            </a:lvl3pPr>
            <a:lvl4pPr marL="1643063" indent="-233363" algn="l" defTabSz="938213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defRPr>
            </a:lvl4pPr>
            <a:lvl5pPr marL="2112963" indent="-233363" algn="l" defTabSz="938213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v-LV" sz="1600" dirty="0">
                <a:solidFill>
                  <a:srgbClr val="840B55"/>
                </a:solidFill>
                <a:latin typeface="Arial" panose="020B0604020202020204" pitchFamily="34" charset="0"/>
              </a:rPr>
              <a:t>Latgaliešu rakstu valoda ir būtiska latgaliešu identitātes apziņas daļa un neatņemama Latvijas kultūras vērtība (Valsts valodas politikas pamatnostādnes 2021.-2027.g.)</a:t>
            </a:r>
            <a:endParaRPr lang="lv-LV" sz="1600" dirty="0">
              <a:solidFill>
                <a:srgbClr val="840B55"/>
              </a:solidFill>
            </a:endParaRPr>
          </a:p>
          <a:p>
            <a:pPr marL="342900" indent="-342900" algn="r">
              <a:buFont typeface="Wingdings" panose="05000000000000000000" pitchFamily="2" charset="2"/>
              <a:buChar char="Ø"/>
            </a:pPr>
            <a:endParaRPr lang="lv-LV" dirty="0"/>
          </a:p>
        </p:txBody>
      </p:sp>
      <p:cxnSp>
        <p:nvCxnSpPr>
          <p:cNvPr id="5" name="Taisns savienotājs 4">
            <a:extLst>
              <a:ext uri="{FF2B5EF4-FFF2-40B4-BE49-F238E27FC236}">
                <a16:creationId xmlns:a16="http://schemas.microsoft.com/office/drawing/2014/main" id="{357FB7E5-A748-0F50-A6DC-D746027CDEFF}"/>
              </a:ext>
            </a:extLst>
          </p:cNvPr>
          <p:cNvCxnSpPr>
            <a:cxnSpLocks/>
          </p:cNvCxnSpPr>
          <p:nvPr/>
        </p:nvCxnSpPr>
        <p:spPr>
          <a:xfrm>
            <a:off x="3095764" y="3858322"/>
            <a:ext cx="0" cy="2187503"/>
          </a:xfrm>
          <a:prstGeom prst="line">
            <a:avLst/>
          </a:prstGeom>
          <a:ln w="25400">
            <a:solidFill>
              <a:srgbClr val="840B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461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atura vietturis 4" descr="Attēls, kurā ir teksts, ārtelpa&#10;&#10;Apraksts ģenerēts automātiski">
            <a:extLst>
              <a:ext uri="{FF2B5EF4-FFF2-40B4-BE49-F238E27FC236}">
                <a16:creationId xmlns:a16="http://schemas.microsoft.com/office/drawing/2014/main" id="{575532FB-320E-24DD-EF4C-540C0FC376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4" t="6556" r="4051" b="7625"/>
          <a:stretch/>
        </p:blipFill>
        <p:spPr bwMode="auto">
          <a:xfrm>
            <a:off x="2999966" y="1699167"/>
            <a:ext cx="5686835" cy="345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irsraksts 1">
            <a:extLst>
              <a:ext uri="{FF2B5EF4-FFF2-40B4-BE49-F238E27FC236}">
                <a16:creationId xmlns:a16="http://schemas.microsoft.com/office/drawing/2014/main" id="{70294375-2352-EE0E-FD64-D63040642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386174"/>
            <a:ext cx="2315739" cy="4156275"/>
          </a:xfrm>
        </p:spPr>
        <p:txBody>
          <a:bodyPr>
            <a:noAutofit/>
          </a:bodyPr>
          <a:lstStyle/>
          <a:p>
            <a:pPr algn="r"/>
            <a:r>
              <a:rPr lang="lv-LV" dirty="0">
                <a:solidFill>
                  <a:srgbClr val="840B55"/>
                </a:solidFill>
              </a:rPr>
              <a:t>PSRS okupācijas nodarīto zaudējumu aprēķini un turpmākā rīcība iespējamas zaudējumu prasības izstrādei 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id="{08242EA2-DE42-F1A6-5423-EC801806A57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EAD7663-8950-400E-9D54-E0CECE479048}" type="slidenum">
              <a:rPr lang="en-US" altLang="lv-LV" smtClean="0"/>
              <a:pPr/>
              <a:t>5</a:t>
            </a:fld>
            <a:endParaRPr lang="en-US" altLang="lv-LV"/>
          </a:p>
        </p:txBody>
      </p:sp>
      <p:cxnSp>
        <p:nvCxnSpPr>
          <p:cNvPr id="8" name="Taisns savienotājs 7">
            <a:extLst>
              <a:ext uri="{FF2B5EF4-FFF2-40B4-BE49-F238E27FC236}">
                <a16:creationId xmlns:a16="http://schemas.microsoft.com/office/drawing/2014/main" id="{A2C803A4-ADAB-25C3-1044-8683E4E8FE3C}"/>
              </a:ext>
            </a:extLst>
          </p:cNvPr>
          <p:cNvCxnSpPr>
            <a:cxnSpLocks/>
          </p:cNvCxnSpPr>
          <p:nvPr/>
        </p:nvCxnSpPr>
        <p:spPr>
          <a:xfrm>
            <a:off x="2750076" y="1494263"/>
            <a:ext cx="0" cy="3936381"/>
          </a:xfrm>
          <a:prstGeom prst="line">
            <a:avLst/>
          </a:prstGeom>
          <a:ln w="25400">
            <a:solidFill>
              <a:srgbClr val="840B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799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a vietturis 1">
            <a:extLst>
              <a:ext uri="{FF2B5EF4-FFF2-40B4-BE49-F238E27FC236}">
                <a16:creationId xmlns:a16="http://schemas.microsoft.com/office/drawing/2014/main" id="{79A0284B-6082-E076-997D-4286BD032E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800" y="3429000"/>
            <a:ext cx="7772400" cy="914400"/>
          </a:xfrm>
        </p:spPr>
        <p:txBody>
          <a:bodyPr>
            <a:normAutofit/>
          </a:bodyPr>
          <a:lstStyle/>
          <a:p>
            <a:r>
              <a:rPr lang="lv-LV" sz="2000" b="1" dirty="0"/>
              <a:t>Paldies par uzmanību!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62331206"/>
      </p:ext>
    </p:extLst>
  </p:cSld>
  <p:clrMapOvr>
    <a:masterClrMapping/>
  </p:clrMapOvr>
</p:sld>
</file>

<file path=ppt/theme/theme1.xml><?xml version="1.0" encoding="utf-8"?>
<a:theme xmlns:a="http://schemas.openxmlformats.org/drawingml/2006/main" name="93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0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AD8F5C87712F3B4EAFB510D4EE93963C" ma:contentTypeVersion="15" ma:contentTypeDescription="Izveidot jaunu dokumentu." ma:contentTypeScope="" ma:versionID="a9f2f27ffc9d58bbd40518141f34a9d5">
  <xsd:schema xmlns:xsd="http://www.w3.org/2001/XMLSchema" xmlns:xs="http://www.w3.org/2001/XMLSchema" xmlns:p="http://schemas.microsoft.com/office/2006/metadata/properties" xmlns:ns2="f4756dbe-9fc8-425e-952a-853242f9d65b" xmlns:ns3="fed9d6c4-5424-4da2-bf5e-f96482d0b03c" targetNamespace="http://schemas.microsoft.com/office/2006/metadata/properties" ma:root="true" ma:fieldsID="3afa4f5d84a1864217f231e3e1aed099" ns2:_="" ns3:_="">
    <xsd:import namespace="f4756dbe-9fc8-425e-952a-853242f9d65b"/>
    <xsd:import namespace="fed9d6c4-5424-4da2-bf5e-f96482d0b0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756dbe-9fc8-425e-952a-853242f9d6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ttēlu atzīmes" ma:readOnly="false" ma:fieldId="{5cf76f15-5ced-4ddc-b409-7134ff3c332f}" ma:taxonomyMulti="true" ma:sspId="f2b9b02f-9abf-4f74-b798-1ff310cbf2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d9d6c4-5424-4da2-bf5e-f96482d0b03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Koplietots a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Koplietots ar: detalizēt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ccfbd54-a31b-42b9-941e-77680965c000}" ma:internalName="TaxCatchAll" ma:showField="CatchAllData" ma:web="fed9d6c4-5424-4da2-bf5e-f96482d0b0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4756dbe-9fc8-425e-952a-853242f9d65b">
      <Terms xmlns="http://schemas.microsoft.com/office/infopath/2007/PartnerControls"/>
    </lcf76f155ced4ddcb4097134ff3c332f>
    <TaxCatchAll xmlns="fed9d6c4-5424-4da2-bf5e-f96482d0b03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76D7C3-0A85-4C93-919C-C698780B7F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756dbe-9fc8-425e-952a-853242f9d65b"/>
    <ds:schemaRef ds:uri="fed9d6c4-5424-4da2-bf5e-f96482d0b0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83BBC2-C583-45CD-88D8-6537AEE67F62}">
  <ds:schemaRefs>
    <ds:schemaRef ds:uri="http://schemas.microsoft.com/office/2006/metadata/properties"/>
    <ds:schemaRef ds:uri="http://schemas.microsoft.com/office/infopath/2007/PartnerControls"/>
    <ds:schemaRef ds:uri="f4756dbe-9fc8-425e-952a-853242f9d65b"/>
    <ds:schemaRef ds:uri="fed9d6c4-5424-4da2-bf5e-f96482d0b03c"/>
  </ds:schemaRefs>
</ds:datastoreItem>
</file>

<file path=customXml/itemProps3.xml><?xml version="1.0" encoding="utf-8"?>
<ds:datastoreItem xmlns:ds="http://schemas.openxmlformats.org/officeDocument/2006/customXml" ds:itemID="{1F9405C4-8723-44E1-AD0A-3A7FD23FA7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9487</TotalTime>
  <Words>144</Words>
  <Application>Microsoft Office PowerPoint</Application>
  <PresentationFormat>Slaidrāde ekrānā (4:3)</PresentationFormat>
  <Paragraphs>37</Paragraphs>
  <Slides>6</Slides>
  <Notes>5</Notes>
  <HiddenSlides>0</HiddenSlides>
  <MMClips>0</MMClips>
  <ScaleCrop>false</ScaleCrop>
  <HeadingPairs>
    <vt:vector size="6" baseType="variant">
      <vt:variant>
        <vt:lpstr>Lietotie fonti</vt:lpstr>
      </vt:variant>
      <vt:variant>
        <vt:i4>6</vt:i4>
      </vt:variant>
      <vt:variant>
        <vt:lpstr>Dizains</vt:lpstr>
      </vt:variant>
      <vt:variant>
        <vt:i4>2</vt:i4>
      </vt:variant>
      <vt:variant>
        <vt:lpstr>Slaidu virsraksti</vt:lpstr>
      </vt:variant>
      <vt:variant>
        <vt:i4>6</vt:i4>
      </vt:variant>
    </vt:vector>
  </HeadingPairs>
  <TitlesOfParts>
    <vt:vector size="14" baseType="lpstr">
      <vt:lpstr>Arial</vt:lpstr>
      <vt:lpstr>Calibri</vt:lpstr>
      <vt:lpstr>RobustaTLPro-Regular</vt:lpstr>
      <vt:lpstr>Times New Roman</vt:lpstr>
      <vt:lpstr>Verdana</vt:lpstr>
      <vt:lpstr>Wingdings</vt:lpstr>
      <vt:lpstr>93_Prezentacija_templateLV</vt:lpstr>
      <vt:lpstr>90_Prezentacija_templateLV</vt:lpstr>
      <vt:lpstr>PowerPoint prezentācija</vt:lpstr>
      <vt:lpstr>Valdības rīcības plāna izpilde, būtiskākais</vt:lpstr>
      <vt:lpstr>Tieslietu resora pakalpojumu pieejamība Latgales reģionā</vt:lpstr>
      <vt:lpstr>Latgaliešu rakstu valodas stiprināšana un normu izstrāde</vt:lpstr>
      <vt:lpstr>PSRS okupācijas nodarīto zaudējumu aprēķini un turpmākā rīcība iespējamas zaudējumu prasības izstrādei </vt:lpstr>
      <vt:lpstr>PowerPoint prezentācija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Administratoru publiskās uzraudzība stiprināšana    10.11.17.</dc:title>
  <dc:creator>Agnese.Racene-Krumina@TM.GOV.LV</dc:creator>
  <cp:lastModifiedBy>Sandra Segliņa</cp:lastModifiedBy>
  <cp:revision>275</cp:revision>
  <cp:lastPrinted>2017-12-13T08:30:20Z</cp:lastPrinted>
  <dcterms:modified xsi:type="dcterms:W3CDTF">2022-08-19T07:51:45Z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0x010100AD8F5C87712F3B4EAFB510D4EE93963C</vt:lpwstr>
  </property>
  <property fmtid="{D5CDD505-2E9C-101B-9397-08002B2CF9AE}" pid="3" name="MediaServiceImageTags">
    <vt:lpwstr/>
  </property>
</Properties>
</file>