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9"/>
  </p:notesMasterIdLst>
  <p:handoutMasterIdLst>
    <p:handoutMasterId r:id="rId10"/>
  </p:handoutMasterIdLst>
  <p:sldIdLst>
    <p:sldId id="258" r:id="rId2"/>
    <p:sldId id="5242" r:id="rId3"/>
    <p:sldId id="5243" r:id="rId4"/>
    <p:sldId id="5239" r:id="rId5"/>
    <p:sldId id="5241" r:id="rId6"/>
    <p:sldId id="5226" r:id="rId7"/>
    <p:sldId id="5234" r:id="rId8"/>
  </p:sldIdLst>
  <p:sldSz cx="12192000" cy="6858000"/>
  <p:notesSz cx="6735763" cy="9866313"/>
  <p:defaultText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4605F02-E2F0-9B1E-9BC9-0D0FFF01B97F}" name="Aina Greiškāne" initials="AG" userId="Aina Greiškāne" providerId="None"/>
  <p188:author id="{4DB93205-E345-B880-B421-8874B97FB110}" name="Jolanta Baldunčika" initials="JB" userId="Jolanta Baldunčika" providerId="None"/>
  <p188:author id="{1A3A781C-C1B4-F6F5-DDC2-CF32E6858092}" name="FM" initials="FN" userId="FM" providerId="None"/>
  <p188:author id="{1B57471D-2597-551D-90B1-D088BA3D80C1}" name="Liene Buldere" initials="LBu" userId="Liene Buldere" providerId="None"/>
  <p188:author id="{E0012526-13FF-3B36-BDB5-F41CA1977849}" name="Finanšu ministrija" initials="FM" userId="Finanšu ministrija" providerId="None"/>
  <p188:author id="{8FCDF52D-687B-DDAD-2CE1-1778654D9938}" name="Karīna Virse" initials="KV" userId="Karīna Virse" providerId="None"/>
  <p188:author id="{FCCE6C33-249C-D01A-7B93-32B3F10E5AB2}" name="Diāna Rancāne" initials="DR" userId="Diāna Rancāne" providerId="None"/>
  <p188:author id="{C40A3262-73EA-7FF3-627B-F979907CA8E5}" name="Elīna Drāzniece" initials="ED" userId="Elīna Drāzniece" providerId="None"/>
  <p188:author id="{84E05662-A4B6-1DB1-ECEF-0FDD3F1B7D3E}" name="Ilze Mežsarga" initials="IM" userId="Ilze Mežsarga" providerId="None"/>
  <p188:author id="{81736C8D-D524-4ECD-0DF2-40D921BE76D1}" name="Dainis Linužs" initials="DL" userId="Dainis Linužs" providerId="None"/>
  <p188:author id="{F26303AF-3F83-F70C-BE39-2ED3E632BC17}" name="Anna Pukse" initials="AP" userId="Anna Pukse" providerId="None"/>
  <p188:author id="{DDA1A3AF-B11E-133C-50DA-386E19070081}" name="Kristīne Ancāne" initials="KA" userId="Kristīne Ancāne" providerId="None"/>
  <p188:author id="{F53BC4C6-97A2-7284-9588-AE3ADA29D61C}" name="Ieva Ziepniece" initials="IZ" userId="Ieva Ziepniece" providerId="None"/>
  <p188:author id="{ED9F09C9-08C4-732D-E5A0-42F916CAF807}" name="Edgars Šadris" initials="EŠ" userId="Edgars Šadris"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FCFE"/>
    <a:srgbClr val="FFE699"/>
    <a:srgbClr val="F9F672"/>
    <a:srgbClr val="DAA600"/>
    <a:srgbClr val="EAB200"/>
    <a:srgbClr val="B1E9DE"/>
    <a:srgbClr val="CFF1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9AED477-D84E-4222-8A11-C016650E1F72}" v="17" dt="2025-12-16T18:48:57.82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916" autoAdjust="0"/>
    <p:restoredTop sz="96283" autoAdjust="0"/>
  </p:normalViewPr>
  <p:slideViewPr>
    <p:cSldViewPr snapToGrid="0">
      <p:cViewPr varScale="1">
        <p:scale>
          <a:sx n="102" d="100"/>
          <a:sy n="102" d="100"/>
        </p:scale>
        <p:origin x="59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8/10/relationships/authors" Targe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oleObject" Target="file:///\\fk\fsd\PL&#256;NO&#352;ANAS%20DOKUMENTI\02_2021-2027\Programma\05_grozijumi%20Nr.5\05_PP%20excelis%20Gros.Nr.5\PP%20fails_ar%20groz.%20Nr.5_UZ%20ARU%20NESUTIT.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r>
              <a:rPr lang="lv-LV" sz="1600" b="1" i="0" u="none" strike="noStrike" kern="1200" spc="0" baseline="0" dirty="0">
                <a:solidFill>
                  <a:schemeClr val="tx1"/>
                </a:solidFill>
                <a:effectLst/>
              </a:rPr>
              <a:t>Finansējums, par ko vēl apstiprināmi MK noteikumi, </a:t>
            </a:r>
          </a:p>
          <a:p>
            <a:pPr>
              <a:defRPr sz="1600">
                <a:solidFill>
                  <a:schemeClr val="tx1"/>
                </a:solidFill>
              </a:defRPr>
            </a:pPr>
            <a:r>
              <a:rPr lang="lv-LV" sz="1600" b="1" i="0" u="none" strike="noStrike" kern="1200" spc="0" baseline="0" dirty="0">
                <a:solidFill>
                  <a:schemeClr val="tx1"/>
                </a:solidFill>
                <a:effectLst/>
              </a:rPr>
              <a:t>kumulatīvi uz 16.12.2025., 167 milj. EUR </a:t>
            </a:r>
            <a:endParaRPr lang="lv-LV" sz="1600" b="1" i="0" u="none" strike="noStrike" kern="1200" spc="0" baseline="0" dirty="0">
              <a:solidFill>
                <a:schemeClr val="tx1"/>
              </a:solidFill>
            </a:endParaRPr>
          </a:p>
        </c:rich>
      </c:tx>
      <c:layout>
        <c:manualLayout>
          <c:xMode val="edge"/>
          <c:yMode val="edge"/>
          <c:x val="0.21238213956846541"/>
          <c:y val="8.2254919811753327E-2"/>
        </c:manualLayout>
      </c:layout>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endParaRPr lang="lv-LV"/>
        </a:p>
      </c:txPr>
    </c:title>
    <c:autoTitleDeleted val="0"/>
    <c:plotArea>
      <c:layout>
        <c:manualLayout>
          <c:layoutTarget val="inner"/>
          <c:xMode val="edge"/>
          <c:yMode val="edge"/>
          <c:x val="6.07175164136044E-2"/>
          <c:y val="0.21979723045382774"/>
          <c:w val="0.92651290213707826"/>
          <c:h val="0.42974155651293111"/>
        </c:manualLayout>
      </c:layout>
      <c:barChart>
        <c:barDir val="col"/>
        <c:grouping val="clustered"/>
        <c:varyColors val="0"/>
        <c:ser>
          <c:idx val="0"/>
          <c:order val="0"/>
          <c:tx>
            <c:strRef>
              <c:f>Grafiki!$AG$3</c:f>
              <c:strCache>
                <c:ptCount val="1"/>
                <c:pt idx="0">
                  <c:v>2025.gada plāns,  ES fondu finansējums 123 milj. EUR </c:v>
                </c:pt>
              </c:strCache>
            </c:strRef>
          </c:tx>
          <c:spPr>
            <a:solidFill>
              <a:schemeClr val="accent1"/>
            </a:solidFill>
            <a:ln>
              <a:noFill/>
            </a:ln>
            <a:effectLst/>
          </c:spPr>
          <c:invertIfNegative val="0"/>
          <c:dLbls>
            <c:dLbl>
              <c:idx val="5"/>
              <c:delete val="1"/>
              <c:extLst>
                <c:ext xmlns:c15="http://schemas.microsoft.com/office/drawing/2012/chart" uri="{CE6537A1-D6FC-4f65-9D91-7224C49458BB}"/>
                <c:ext xmlns:c16="http://schemas.microsoft.com/office/drawing/2014/chart" uri="{C3380CC4-5D6E-409C-BE32-E72D297353CC}">
                  <c16:uniqueId val="{00000000-25C1-4C5E-BA4D-83097FDAA219}"/>
                </c:ext>
              </c:extLst>
            </c:dLbl>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(Grafiki!$AF$4:$AF$7,Grafiki!$AF$9,Grafiki!$AF$12)</c:f>
              <c:strCache>
                <c:ptCount val="6"/>
                <c:pt idx="0">
                  <c:v>SM -   KAVĒTS  sausās ostas</c:v>
                </c:pt>
                <c:pt idx="1">
                  <c:v>KEM - Energodrošība</c:v>
                </c:pt>
                <c:pt idx="2">
                  <c:v>LM - Nodarbinātība</c:v>
                </c:pt>
                <c:pt idx="3">
                  <c:v>EM - STEP (REARM)</c:v>
                </c:pt>
                <c:pt idx="4">
                  <c:v>VARAM - 2025.g, 2026.g - JTF (kūdra), Pašvaldību ēku siltināšana un pielāgošanās klimata pārmaiņām</c:v>
                </c:pt>
                <c:pt idx="5">
                  <c:v>VK - starpnozaru sadarbības un atbalsta sistēmas izveide</c:v>
                </c:pt>
              </c:strCache>
              <c:extLst/>
            </c:strRef>
          </c:cat>
          <c:val>
            <c:numRef>
              <c:f>(Grafiki!$AG$4:$AG$7,Grafiki!$AG$9,Grafiki!$AG$12)</c:f>
              <c:numCache>
                <c:formatCode>0</c:formatCode>
                <c:ptCount val="6"/>
                <c:pt idx="0">
                  <c:v>11.298293000000058</c:v>
                </c:pt>
                <c:pt idx="1">
                  <c:v>35</c:v>
                </c:pt>
                <c:pt idx="2">
                  <c:v>40.672500000000014</c:v>
                </c:pt>
                <c:pt idx="3">
                  <c:v>34</c:v>
                </c:pt>
                <c:pt idx="4">
                  <c:v>1.8600170000000844</c:v>
                </c:pt>
                <c:pt idx="5">
                  <c:v>0</c:v>
                </c:pt>
              </c:numCache>
              <c:extLst/>
            </c:numRef>
          </c:val>
          <c:extLst>
            <c:ext xmlns:c16="http://schemas.microsoft.com/office/drawing/2014/chart" uri="{C3380CC4-5D6E-409C-BE32-E72D297353CC}">
              <c16:uniqueId val="{00000001-25C1-4C5E-BA4D-83097FDAA219}"/>
            </c:ext>
          </c:extLst>
        </c:ser>
        <c:ser>
          <c:idx val="1"/>
          <c:order val="1"/>
          <c:tx>
            <c:strRef>
              <c:f>Grafiki!$AH$3</c:f>
              <c:strCache>
                <c:ptCount val="1"/>
                <c:pt idx="0">
                  <c:v>2026.gada plāns, kumulatīvi, ES fondu finansējums 44 milj. EUR</c:v>
                </c:pt>
              </c:strCache>
            </c:strRef>
          </c:tx>
          <c:spPr>
            <a:solidFill>
              <a:schemeClr val="accent2"/>
            </a:solidFill>
            <a:ln>
              <a:noFill/>
            </a:ln>
            <a:effectLst/>
          </c:spPr>
          <c:invertIfNegative val="0"/>
          <c:dLbls>
            <c:dLbl>
              <c:idx val="0"/>
              <c:delete val="1"/>
              <c:extLst>
                <c:ext xmlns:c15="http://schemas.microsoft.com/office/drawing/2012/chart" uri="{CE6537A1-D6FC-4f65-9D91-7224C49458BB}"/>
                <c:ext xmlns:c16="http://schemas.microsoft.com/office/drawing/2014/chart" uri="{C3380CC4-5D6E-409C-BE32-E72D297353CC}">
                  <c16:uniqueId val="{00000002-25C1-4C5E-BA4D-83097FDAA219}"/>
                </c:ext>
              </c:extLst>
            </c:dLbl>
            <c:dLbl>
              <c:idx val="1"/>
              <c:delete val="1"/>
              <c:extLst>
                <c:ext xmlns:c15="http://schemas.microsoft.com/office/drawing/2012/chart" uri="{CE6537A1-D6FC-4f65-9D91-7224C49458BB}"/>
                <c:ext xmlns:c16="http://schemas.microsoft.com/office/drawing/2014/chart" uri="{C3380CC4-5D6E-409C-BE32-E72D297353CC}">
                  <c16:uniqueId val="{00000003-25C1-4C5E-BA4D-83097FDAA219}"/>
                </c:ext>
              </c:extLst>
            </c:dLbl>
            <c:dLbl>
              <c:idx val="2"/>
              <c:delete val="1"/>
              <c:extLst>
                <c:ext xmlns:c15="http://schemas.microsoft.com/office/drawing/2012/chart" uri="{CE6537A1-D6FC-4f65-9D91-7224C49458BB}"/>
                <c:ext xmlns:c16="http://schemas.microsoft.com/office/drawing/2014/chart" uri="{C3380CC4-5D6E-409C-BE32-E72D297353CC}">
                  <c16:uniqueId val="{00000004-25C1-4C5E-BA4D-83097FDAA219}"/>
                </c:ext>
              </c:extLst>
            </c:dLbl>
            <c:dLbl>
              <c:idx val="3"/>
              <c:delete val="1"/>
              <c:extLst>
                <c:ext xmlns:c15="http://schemas.microsoft.com/office/drawing/2012/chart" uri="{CE6537A1-D6FC-4f65-9D91-7224C49458BB}"/>
                <c:ext xmlns:c16="http://schemas.microsoft.com/office/drawing/2014/chart" uri="{C3380CC4-5D6E-409C-BE32-E72D297353CC}">
                  <c16:uniqueId val="{00000005-25C1-4C5E-BA4D-83097FDAA219}"/>
                </c:ext>
              </c:extLst>
            </c:dLbl>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(Grafiki!$AF$4:$AF$7,Grafiki!$AF$9,Grafiki!$AF$12)</c:f>
              <c:strCache>
                <c:ptCount val="6"/>
                <c:pt idx="0">
                  <c:v>SM -   KAVĒTS  sausās ostas</c:v>
                </c:pt>
                <c:pt idx="1">
                  <c:v>KEM - Energodrošība</c:v>
                </c:pt>
                <c:pt idx="2">
                  <c:v>LM - Nodarbinātība</c:v>
                </c:pt>
                <c:pt idx="3">
                  <c:v>EM - STEP (REARM)</c:v>
                </c:pt>
                <c:pt idx="4">
                  <c:v>VARAM - 2025.g, 2026.g - JTF (kūdra), Pašvaldību ēku siltināšana un pielāgošanās klimata pārmaiņām</c:v>
                </c:pt>
                <c:pt idx="5">
                  <c:v>VK - starpnozaru sadarbības un atbalsta sistēmas izveide</c:v>
                </c:pt>
              </c:strCache>
              <c:extLst/>
            </c:strRef>
          </c:cat>
          <c:val>
            <c:numRef>
              <c:f>(Grafiki!$AH$4:$AH$7,Grafiki!$AH$9,Grafiki!$AH$12)</c:f>
              <c:numCache>
                <c:formatCode>0</c:formatCode>
                <c:ptCount val="6"/>
                <c:pt idx="0">
                  <c:v>0</c:v>
                </c:pt>
                <c:pt idx="1">
                  <c:v>0</c:v>
                </c:pt>
                <c:pt idx="2">
                  <c:v>0</c:v>
                </c:pt>
                <c:pt idx="3">
                  <c:v>0</c:v>
                </c:pt>
                <c:pt idx="4">
                  <c:v>40</c:v>
                </c:pt>
                <c:pt idx="5">
                  <c:v>3.6974999999999998</c:v>
                </c:pt>
              </c:numCache>
              <c:extLst/>
            </c:numRef>
          </c:val>
          <c:extLst>
            <c:ext xmlns:c16="http://schemas.microsoft.com/office/drawing/2014/chart" uri="{C3380CC4-5D6E-409C-BE32-E72D297353CC}">
              <c16:uniqueId val="{00000006-25C1-4C5E-BA4D-83097FDAA219}"/>
            </c:ext>
          </c:extLst>
        </c:ser>
        <c:dLbls>
          <c:showLegendKey val="0"/>
          <c:showVal val="0"/>
          <c:showCatName val="0"/>
          <c:showSerName val="0"/>
          <c:showPercent val="0"/>
          <c:showBubbleSize val="0"/>
        </c:dLbls>
        <c:gapWidth val="219"/>
        <c:overlap val="-27"/>
        <c:axId val="1381255600"/>
        <c:axId val="1381263280"/>
      </c:barChart>
      <c:catAx>
        <c:axId val="13812556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0" spcFirstLastPara="1" vertOverflow="ellipsis" wrap="square" anchor="ctr" anchorCtr="0"/>
          <a:lstStyle/>
          <a:p>
            <a:pPr>
              <a:defRPr sz="900" b="1" i="0" u="none" strike="noStrike" kern="1200" baseline="0">
                <a:solidFill>
                  <a:schemeClr val="tx1"/>
                </a:solidFill>
                <a:latin typeface="+mn-lt"/>
                <a:ea typeface="+mn-ea"/>
                <a:cs typeface="+mn-cs"/>
              </a:defRPr>
            </a:pPr>
            <a:endParaRPr lang="lv-LV"/>
          </a:p>
        </c:txPr>
        <c:crossAx val="1381263280"/>
        <c:crosses val="autoZero"/>
        <c:auto val="1"/>
        <c:lblAlgn val="ctr"/>
        <c:lblOffset val="100"/>
        <c:noMultiLvlLbl val="0"/>
      </c:catAx>
      <c:valAx>
        <c:axId val="1381263280"/>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1381255600"/>
        <c:crosses val="autoZero"/>
        <c:crossBetween val="between"/>
      </c:valAx>
      <c:spPr>
        <a:noFill/>
        <a:ln>
          <a:noFill/>
        </a:ln>
        <a:effectLst/>
      </c:spPr>
    </c:plotArea>
    <c:legend>
      <c:legendPos val="b"/>
      <c:layout>
        <c:manualLayout>
          <c:xMode val="edge"/>
          <c:yMode val="edge"/>
          <c:x val="8.4529043456782419E-3"/>
          <c:y val="0.81091761616231439"/>
          <c:w val="0.67197224342106809"/>
          <c:h val="0.13083264309231385"/>
        </c:manualLayout>
      </c:layout>
      <c:overlay val="0"/>
      <c:spPr>
        <a:noFill/>
        <a:ln>
          <a:noFill/>
        </a:ln>
        <a:effectLst/>
      </c:spPr>
      <c:txPr>
        <a:bodyPr rot="0" spcFirstLastPara="1" vertOverflow="ellipsis" vert="horz" wrap="square" anchor="ctr" anchorCtr="1"/>
        <a:lstStyle/>
        <a:p>
          <a:pPr>
            <a:defRPr sz="1000" b="1" i="0" u="none" strike="noStrike" kern="1200" baseline="0">
              <a:solidFill>
                <a:schemeClr val="tx1"/>
              </a:solidFill>
              <a:latin typeface="+mn-lt"/>
              <a:ea typeface="+mn-ea"/>
              <a:cs typeface="+mn-cs"/>
            </a:defRPr>
          </a:pPr>
          <a:endParaRPr lang="lv-LV"/>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lv-LV"/>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2397300-2718-A1C0-90E2-1B936AB30396}"/>
              </a:ext>
            </a:extLst>
          </p:cNvPr>
          <p:cNvSpPr>
            <a:spLocks noGrp="1"/>
          </p:cNvSpPr>
          <p:nvPr>
            <p:ph type="hdr" sz="quarter"/>
          </p:nvPr>
        </p:nvSpPr>
        <p:spPr>
          <a:xfrm>
            <a:off x="0" y="0"/>
            <a:ext cx="2919413" cy="495300"/>
          </a:xfrm>
          <a:prstGeom prst="rect">
            <a:avLst/>
          </a:prstGeom>
        </p:spPr>
        <p:txBody>
          <a:bodyPr vert="horz" lIns="91440" tIns="45720" rIns="91440" bIns="45720" rtlCol="0"/>
          <a:lstStyle>
            <a:lvl1pPr algn="l">
              <a:defRPr sz="1200"/>
            </a:lvl1pPr>
          </a:lstStyle>
          <a:p>
            <a:endParaRPr lang="lv-LV"/>
          </a:p>
        </p:txBody>
      </p:sp>
      <p:sp>
        <p:nvSpPr>
          <p:cNvPr id="3" name="Date Placeholder 2">
            <a:extLst>
              <a:ext uri="{FF2B5EF4-FFF2-40B4-BE49-F238E27FC236}">
                <a16:creationId xmlns:a16="http://schemas.microsoft.com/office/drawing/2014/main" id="{69F34124-D49E-84D0-2D4B-9813062F92AE}"/>
              </a:ext>
            </a:extLst>
          </p:cNvPr>
          <p:cNvSpPr>
            <a:spLocks noGrp="1"/>
          </p:cNvSpPr>
          <p:nvPr>
            <p:ph type="dt" sz="quarter" idx="1"/>
          </p:nvPr>
        </p:nvSpPr>
        <p:spPr>
          <a:xfrm>
            <a:off x="3814763" y="0"/>
            <a:ext cx="2919412" cy="495300"/>
          </a:xfrm>
          <a:prstGeom prst="rect">
            <a:avLst/>
          </a:prstGeom>
        </p:spPr>
        <p:txBody>
          <a:bodyPr vert="horz" lIns="91440" tIns="45720" rIns="91440" bIns="45720" rtlCol="0"/>
          <a:lstStyle>
            <a:lvl1pPr algn="r">
              <a:defRPr sz="1200"/>
            </a:lvl1pPr>
          </a:lstStyle>
          <a:p>
            <a:fld id="{D100BBA4-E746-41C1-925C-F1800B209C0E}" type="datetimeFigureOut">
              <a:rPr lang="lv-LV" smtClean="0"/>
              <a:t>29.12.2025</a:t>
            </a:fld>
            <a:endParaRPr lang="lv-LV"/>
          </a:p>
        </p:txBody>
      </p:sp>
      <p:sp>
        <p:nvSpPr>
          <p:cNvPr id="4" name="Footer Placeholder 3">
            <a:extLst>
              <a:ext uri="{FF2B5EF4-FFF2-40B4-BE49-F238E27FC236}">
                <a16:creationId xmlns:a16="http://schemas.microsoft.com/office/drawing/2014/main" id="{7441B60E-D756-5769-E694-8EB232ED95F6}"/>
              </a:ext>
            </a:extLst>
          </p:cNvPr>
          <p:cNvSpPr>
            <a:spLocks noGrp="1"/>
          </p:cNvSpPr>
          <p:nvPr>
            <p:ph type="ftr" sz="quarter" idx="2"/>
          </p:nvPr>
        </p:nvSpPr>
        <p:spPr>
          <a:xfrm>
            <a:off x="0" y="9371013"/>
            <a:ext cx="2919413" cy="495300"/>
          </a:xfrm>
          <a:prstGeom prst="rect">
            <a:avLst/>
          </a:prstGeom>
        </p:spPr>
        <p:txBody>
          <a:bodyPr vert="horz" lIns="91440" tIns="45720" rIns="91440" bIns="45720" rtlCol="0" anchor="b"/>
          <a:lstStyle>
            <a:lvl1pPr algn="l">
              <a:defRPr sz="1200"/>
            </a:lvl1pPr>
          </a:lstStyle>
          <a:p>
            <a:endParaRPr lang="lv-LV"/>
          </a:p>
        </p:txBody>
      </p:sp>
      <p:sp>
        <p:nvSpPr>
          <p:cNvPr id="5" name="Slide Number Placeholder 4">
            <a:extLst>
              <a:ext uri="{FF2B5EF4-FFF2-40B4-BE49-F238E27FC236}">
                <a16:creationId xmlns:a16="http://schemas.microsoft.com/office/drawing/2014/main" id="{BC7B58CB-3B3A-7532-398D-414E4072A8B3}"/>
              </a:ext>
            </a:extLst>
          </p:cNvPr>
          <p:cNvSpPr>
            <a:spLocks noGrp="1"/>
          </p:cNvSpPr>
          <p:nvPr>
            <p:ph type="sldNum" sz="quarter" idx="3"/>
          </p:nvPr>
        </p:nvSpPr>
        <p:spPr>
          <a:xfrm>
            <a:off x="3814763" y="9371013"/>
            <a:ext cx="2919412" cy="495300"/>
          </a:xfrm>
          <a:prstGeom prst="rect">
            <a:avLst/>
          </a:prstGeom>
        </p:spPr>
        <p:txBody>
          <a:bodyPr vert="horz" lIns="91440" tIns="45720" rIns="91440" bIns="45720" rtlCol="0" anchor="b"/>
          <a:lstStyle>
            <a:lvl1pPr algn="r">
              <a:defRPr sz="1200"/>
            </a:lvl1pPr>
          </a:lstStyle>
          <a:p>
            <a:fld id="{3A26507E-28B4-43ED-B186-73F104E0B057}" type="slidenum">
              <a:rPr lang="lv-LV" smtClean="0"/>
              <a:t>‹#›</a:t>
            </a:fld>
            <a:endParaRPr lang="lv-LV"/>
          </a:p>
        </p:txBody>
      </p:sp>
    </p:spTree>
    <p:extLst>
      <p:ext uri="{BB962C8B-B14F-4D97-AF65-F5344CB8AC3E}">
        <p14:creationId xmlns:p14="http://schemas.microsoft.com/office/powerpoint/2010/main" val="1803182983"/>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lv-LV"/>
          </a:p>
        </p:txBody>
      </p:sp>
      <p:sp>
        <p:nvSpPr>
          <p:cNvPr id="3" name="Date Placeholder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4193EC9E-D9E5-4316-86CB-CB3B6A96720D}" type="datetimeFigureOut">
              <a:rPr lang="lv-LV" smtClean="0"/>
              <a:t>29.12.2025</a:t>
            </a:fld>
            <a:endParaRPr lang="lv-LV"/>
          </a:p>
        </p:txBody>
      </p:sp>
      <p:sp>
        <p:nvSpPr>
          <p:cNvPr id="4" name="Slide Image Placeholder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endParaRPr lang="lv-LV"/>
          </a:p>
        </p:txBody>
      </p:sp>
      <p:sp>
        <p:nvSpPr>
          <p:cNvPr id="5" name="Notes Placeholder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6" name="Footer Placeholder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lv-LV"/>
          </a:p>
        </p:txBody>
      </p:sp>
      <p:sp>
        <p:nvSpPr>
          <p:cNvPr id="7" name="Slide Number Placeholder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4A5F80AE-A443-4F92-BA25-B7634AEB63DF}" type="slidenum">
              <a:rPr lang="lv-LV" smtClean="0"/>
              <a:t>‹#›</a:t>
            </a:fld>
            <a:endParaRPr lang="lv-LV"/>
          </a:p>
        </p:txBody>
      </p:sp>
    </p:spTree>
    <p:extLst>
      <p:ext uri="{BB962C8B-B14F-4D97-AF65-F5344CB8AC3E}">
        <p14:creationId xmlns:p14="http://schemas.microsoft.com/office/powerpoint/2010/main" val="2122496440"/>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4CA5C7-25A6-11A6-24A6-C7DAA82EC9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F844E1-712F-22F3-CEC1-7D8FE59ABD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1F9907-A225-510A-6F91-C50D3C02F9C5}"/>
              </a:ext>
            </a:extLst>
          </p:cNvPr>
          <p:cNvSpPr>
            <a:spLocks noGrp="1"/>
          </p:cNvSpPr>
          <p:nvPr>
            <p:ph type="body" idx="1"/>
          </p:nvPr>
        </p:nvSpPr>
        <p:spPr/>
        <p:txBody>
          <a:bodyPr/>
          <a:lstStyle/>
          <a:p>
            <a:endParaRPr lang="lv-LV" dirty="0"/>
          </a:p>
        </p:txBody>
      </p:sp>
      <p:sp>
        <p:nvSpPr>
          <p:cNvPr id="4" name="Slide Number Placeholder 3">
            <a:extLst>
              <a:ext uri="{FF2B5EF4-FFF2-40B4-BE49-F238E27FC236}">
                <a16:creationId xmlns:a16="http://schemas.microsoft.com/office/drawing/2014/main" id="{FF015370-F39F-061D-1F1A-C0BC266331A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FACE587-8D14-4055-82B5-6CCDF55621C3}" type="slidenum">
              <a:rPr kumimoji="0" lang="lv-LV" altLang="lv-LV"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lv-LV" altLang="lv-LV"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528122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4"/>
          </p:nvPr>
        </p:nvSpPr>
        <p:spPr/>
        <p:txBody>
          <a:bodyPr/>
          <a:lstStyle/>
          <a:p>
            <a:endParaRPr lang="lv-LV"/>
          </a:p>
        </p:txBody>
      </p:sp>
      <p:sp>
        <p:nvSpPr>
          <p:cNvPr id="5" name="Slide Number Placeholder 4"/>
          <p:cNvSpPr>
            <a:spLocks noGrp="1"/>
          </p:cNvSpPr>
          <p:nvPr>
            <p:ph type="sldNum" sz="quarter" idx="5"/>
          </p:nvPr>
        </p:nvSpPr>
        <p:spPr/>
        <p:txBody>
          <a:bodyPr/>
          <a:lstStyle/>
          <a:p>
            <a:fld id="{4A5F80AE-A443-4F92-BA25-B7634AEB63DF}" type="slidenum">
              <a:rPr lang="lv-LV" smtClean="0"/>
              <a:t>3</a:t>
            </a:fld>
            <a:endParaRPr lang="lv-LV"/>
          </a:p>
        </p:txBody>
      </p:sp>
    </p:spTree>
    <p:extLst>
      <p:ext uri="{BB962C8B-B14F-4D97-AF65-F5344CB8AC3E}">
        <p14:creationId xmlns:p14="http://schemas.microsoft.com/office/powerpoint/2010/main" val="24275771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4F9AAA-B395-3F42-187F-EBAB870F9E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D2395B-BAC4-2EED-969D-73D4EE4F74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89C1DE-167F-95E0-E26A-3087BE9BC2E7}"/>
              </a:ext>
            </a:extLst>
          </p:cNvPr>
          <p:cNvSpPr>
            <a:spLocks noGrp="1"/>
          </p:cNvSpPr>
          <p:nvPr>
            <p:ph type="body" idx="1"/>
          </p:nvPr>
        </p:nvSpPr>
        <p:spPr/>
        <p:txBody>
          <a:bodyPr/>
          <a:lstStyle/>
          <a:p>
            <a:pPr defTabSz="932028">
              <a:defRPr/>
            </a:pPr>
            <a:endParaRPr lang="lv-LV" dirty="0"/>
          </a:p>
        </p:txBody>
      </p:sp>
      <p:sp>
        <p:nvSpPr>
          <p:cNvPr id="4" name="Slide Number Placeholder 3">
            <a:extLst>
              <a:ext uri="{FF2B5EF4-FFF2-40B4-BE49-F238E27FC236}">
                <a16:creationId xmlns:a16="http://schemas.microsoft.com/office/drawing/2014/main" id="{DFA49F6C-64B4-947B-2F4E-EBB2D1A89936}"/>
              </a:ext>
            </a:extLst>
          </p:cNvPr>
          <p:cNvSpPr>
            <a:spLocks noGrp="1"/>
          </p:cNvSpPr>
          <p:nvPr>
            <p:ph type="sldNum" sz="quarter" idx="5"/>
          </p:nvPr>
        </p:nvSpPr>
        <p:spPr/>
        <p:txBody>
          <a:bodyPr/>
          <a:lstStyle/>
          <a:p>
            <a:fld id="{9FACE587-8D14-4055-82B5-6CCDF55621C3}" type="slidenum">
              <a:rPr lang="lv-LV" altLang="lv-LV" smtClean="0"/>
              <a:pPr/>
              <a:t>4</a:t>
            </a:fld>
            <a:endParaRPr lang="lv-LV" altLang="lv-LV"/>
          </a:p>
        </p:txBody>
      </p:sp>
    </p:spTree>
    <p:extLst>
      <p:ext uri="{BB962C8B-B14F-4D97-AF65-F5344CB8AC3E}">
        <p14:creationId xmlns:p14="http://schemas.microsoft.com/office/powerpoint/2010/main" val="17449078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4F9AAA-B395-3F42-187F-EBAB870F9E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D2395B-BAC4-2EED-969D-73D4EE4F74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89C1DE-167F-95E0-E26A-3087BE9BC2E7}"/>
              </a:ext>
            </a:extLst>
          </p:cNvPr>
          <p:cNvSpPr>
            <a:spLocks noGrp="1"/>
          </p:cNvSpPr>
          <p:nvPr>
            <p:ph type="body" idx="1"/>
          </p:nvPr>
        </p:nvSpPr>
        <p:spPr/>
        <p:txBody>
          <a:bodyPr/>
          <a:lstStyle/>
          <a:p>
            <a:pPr defTabSz="932028">
              <a:defRPr/>
            </a:pPr>
            <a:endParaRPr lang="lv-LV" dirty="0"/>
          </a:p>
        </p:txBody>
      </p:sp>
      <p:sp>
        <p:nvSpPr>
          <p:cNvPr id="4" name="Slide Number Placeholder 3">
            <a:extLst>
              <a:ext uri="{FF2B5EF4-FFF2-40B4-BE49-F238E27FC236}">
                <a16:creationId xmlns:a16="http://schemas.microsoft.com/office/drawing/2014/main" id="{DFA49F6C-64B4-947B-2F4E-EBB2D1A89936}"/>
              </a:ext>
            </a:extLst>
          </p:cNvPr>
          <p:cNvSpPr>
            <a:spLocks noGrp="1"/>
          </p:cNvSpPr>
          <p:nvPr>
            <p:ph type="sldNum" sz="quarter" idx="5"/>
          </p:nvPr>
        </p:nvSpPr>
        <p:spPr/>
        <p:txBody>
          <a:bodyPr/>
          <a:lstStyle/>
          <a:p>
            <a:fld id="{9FACE587-8D14-4055-82B5-6CCDF55621C3}" type="slidenum">
              <a:rPr lang="lv-LV" altLang="lv-LV" smtClean="0"/>
              <a:pPr/>
              <a:t>5</a:t>
            </a:fld>
            <a:endParaRPr lang="lv-LV" altLang="lv-LV"/>
          </a:p>
        </p:txBody>
      </p:sp>
    </p:spTree>
    <p:extLst>
      <p:ext uri="{BB962C8B-B14F-4D97-AF65-F5344CB8AC3E}">
        <p14:creationId xmlns:p14="http://schemas.microsoft.com/office/powerpoint/2010/main" val="17449078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FACE587-8D14-4055-82B5-6CCDF55621C3}" type="slidenum">
              <a:rPr lang="lv-LV" altLang="lv-LV" smtClean="0"/>
              <a:pPr/>
              <a:t>7</a:t>
            </a:fld>
            <a:endParaRPr lang="lv-LV" altLang="lv-LV"/>
          </a:p>
        </p:txBody>
      </p:sp>
    </p:spTree>
    <p:extLst>
      <p:ext uri="{BB962C8B-B14F-4D97-AF65-F5344CB8AC3E}">
        <p14:creationId xmlns:p14="http://schemas.microsoft.com/office/powerpoint/2010/main" val="11438502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699867-8222-23A7-84A7-EA81CF26ECD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lv-LV"/>
          </a:p>
        </p:txBody>
      </p:sp>
      <p:sp>
        <p:nvSpPr>
          <p:cNvPr id="3" name="Subtitle 2">
            <a:extLst>
              <a:ext uri="{FF2B5EF4-FFF2-40B4-BE49-F238E27FC236}">
                <a16:creationId xmlns:a16="http://schemas.microsoft.com/office/drawing/2014/main" id="{6175B291-C654-052F-4FC0-9E276A4264B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lv-LV"/>
          </a:p>
        </p:txBody>
      </p:sp>
      <p:sp>
        <p:nvSpPr>
          <p:cNvPr id="4" name="Date Placeholder 3">
            <a:extLst>
              <a:ext uri="{FF2B5EF4-FFF2-40B4-BE49-F238E27FC236}">
                <a16:creationId xmlns:a16="http://schemas.microsoft.com/office/drawing/2014/main" id="{7A769EA0-6C00-E3B5-F382-D701BC044B7A}"/>
              </a:ext>
            </a:extLst>
          </p:cNvPr>
          <p:cNvSpPr>
            <a:spLocks noGrp="1"/>
          </p:cNvSpPr>
          <p:nvPr>
            <p:ph type="dt" sz="half" idx="10"/>
          </p:nvPr>
        </p:nvSpPr>
        <p:spPr/>
        <p:txBody>
          <a:bodyPr/>
          <a:lstStyle/>
          <a:p>
            <a:endParaRPr lang="lv-LV"/>
          </a:p>
        </p:txBody>
      </p:sp>
      <p:sp>
        <p:nvSpPr>
          <p:cNvPr id="5" name="Footer Placeholder 4">
            <a:extLst>
              <a:ext uri="{FF2B5EF4-FFF2-40B4-BE49-F238E27FC236}">
                <a16:creationId xmlns:a16="http://schemas.microsoft.com/office/drawing/2014/main" id="{862AA7AF-CE66-21D7-09C9-BCE698570A60}"/>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54FF4C3A-54DA-59D4-095B-2AE894D58798}"/>
              </a:ext>
            </a:extLst>
          </p:cNvPr>
          <p:cNvSpPr>
            <a:spLocks noGrp="1"/>
          </p:cNvSpPr>
          <p:nvPr>
            <p:ph type="sldNum" sz="quarter" idx="12"/>
          </p:nvPr>
        </p:nvSpPr>
        <p:spPr/>
        <p:txBody>
          <a:bodyPr/>
          <a:lstStyle/>
          <a:p>
            <a:fld id="{007083A3-86FA-4FB4-99DC-6447C1AE14D9}" type="slidenum">
              <a:rPr lang="lv-LV" smtClean="0"/>
              <a:t>‹#›</a:t>
            </a:fld>
            <a:endParaRPr lang="lv-LV"/>
          </a:p>
        </p:txBody>
      </p:sp>
    </p:spTree>
    <p:extLst>
      <p:ext uri="{BB962C8B-B14F-4D97-AF65-F5344CB8AC3E}">
        <p14:creationId xmlns:p14="http://schemas.microsoft.com/office/powerpoint/2010/main" val="34711172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86E258-3C6B-57CC-1246-7114FD7D8289}"/>
              </a:ext>
            </a:extLst>
          </p:cNvPr>
          <p:cNvSpPr>
            <a:spLocks noGrp="1"/>
          </p:cNvSpPr>
          <p:nvPr>
            <p:ph type="title"/>
          </p:nvPr>
        </p:nvSpPr>
        <p:spPr/>
        <p:txBody>
          <a:bodyPr/>
          <a:lstStyle/>
          <a:p>
            <a:r>
              <a:rPr lang="en-US"/>
              <a:t>Click to edit Master title style</a:t>
            </a:r>
            <a:endParaRPr lang="lv-LV"/>
          </a:p>
        </p:txBody>
      </p:sp>
      <p:sp>
        <p:nvSpPr>
          <p:cNvPr id="3" name="Content Placeholder 2">
            <a:extLst>
              <a:ext uri="{FF2B5EF4-FFF2-40B4-BE49-F238E27FC236}">
                <a16:creationId xmlns:a16="http://schemas.microsoft.com/office/drawing/2014/main" id="{9B530C0D-9618-F8BC-E0B2-5EE9632F814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5DB82AC9-5E1F-F466-7001-964A7798D601}"/>
              </a:ext>
            </a:extLst>
          </p:cNvPr>
          <p:cNvSpPr>
            <a:spLocks noGrp="1"/>
          </p:cNvSpPr>
          <p:nvPr>
            <p:ph type="dt" sz="half" idx="10"/>
          </p:nvPr>
        </p:nvSpPr>
        <p:spPr/>
        <p:txBody>
          <a:bodyPr/>
          <a:lstStyle/>
          <a:p>
            <a:endParaRPr lang="lv-LV"/>
          </a:p>
        </p:txBody>
      </p:sp>
      <p:sp>
        <p:nvSpPr>
          <p:cNvPr id="5" name="Footer Placeholder 4">
            <a:extLst>
              <a:ext uri="{FF2B5EF4-FFF2-40B4-BE49-F238E27FC236}">
                <a16:creationId xmlns:a16="http://schemas.microsoft.com/office/drawing/2014/main" id="{AAFED014-4553-A5FD-69E6-334E20BA8D1A}"/>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AF880468-6EF6-C17D-CC48-D13897C3CDE0}"/>
              </a:ext>
            </a:extLst>
          </p:cNvPr>
          <p:cNvSpPr>
            <a:spLocks noGrp="1"/>
          </p:cNvSpPr>
          <p:nvPr>
            <p:ph type="sldNum" sz="quarter" idx="12"/>
          </p:nvPr>
        </p:nvSpPr>
        <p:spPr/>
        <p:txBody>
          <a:bodyPr/>
          <a:lstStyle/>
          <a:p>
            <a:fld id="{007083A3-86FA-4FB4-99DC-6447C1AE14D9}" type="slidenum">
              <a:rPr lang="lv-LV" smtClean="0"/>
              <a:t>‹#›</a:t>
            </a:fld>
            <a:endParaRPr lang="lv-LV"/>
          </a:p>
        </p:txBody>
      </p:sp>
    </p:spTree>
    <p:extLst>
      <p:ext uri="{BB962C8B-B14F-4D97-AF65-F5344CB8AC3E}">
        <p14:creationId xmlns:p14="http://schemas.microsoft.com/office/powerpoint/2010/main" val="3021694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C86ED2-526B-FC6C-3E81-71C6045A1FF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lv-LV"/>
          </a:p>
        </p:txBody>
      </p:sp>
      <p:sp>
        <p:nvSpPr>
          <p:cNvPr id="3" name="Text Placeholder 2">
            <a:extLst>
              <a:ext uri="{FF2B5EF4-FFF2-40B4-BE49-F238E27FC236}">
                <a16:creationId xmlns:a16="http://schemas.microsoft.com/office/drawing/2014/main" id="{5837A05C-FC41-7E66-C8A7-134F74ECEFD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6B661B9-AA80-FEB5-9372-E163F04033E6}"/>
              </a:ext>
            </a:extLst>
          </p:cNvPr>
          <p:cNvSpPr>
            <a:spLocks noGrp="1"/>
          </p:cNvSpPr>
          <p:nvPr>
            <p:ph type="dt" sz="half" idx="10"/>
          </p:nvPr>
        </p:nvSpPr>
        <p:spPr/>
        <p:txBody>
          <a:bodyPr/>
          <a:lstStyle/>
          <a:p>
            <a:endParaRPr lang="lv-LV"/>
          </a:p>
        </p:txBody>
      </p:sp>
      <p:sp>
        <p:nvSpPr>
          <p:cNvPr id="5" name="Footer Placeholder 4">
            <a:extLst>
              <a:ext uri="{FF2B5EF4-FFF2-40B4-BE49-F238E27FC236}">
                <a16:creationId xmlns:a16="http://schemas.microsoft.com/office/drawing/2014/main" id="{73961D2F-E6EB-FA45-0EF5-E20F9A3EDC2C}"/>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75F99928-19A0-9449-7B92-9C54217E717A}"/>
              </a:ext>
            </a:extLst>
          </p:cNvPr>
          <p:cNvSpPr>
            <a:spLocks noGrp="1"/>
          </p:cNvSpPr>
          <p:nvPr>
            <p:ph type="sldNum" sz="quarter" idx="12"/>
          </p:nvPr>
        </p:nvSpPr>
        <p:spPr/>
        <p:txBody>
          <a:bodyPr/>
          <a:lstStyle/>
          <a:p>
            <a:fld id="{007083A3-86FA-4FB4-99DC-6447C1AE14D9}" type="slidenum">
              <a:rPr lang="lv-LV" smtClean="0"/>
              <a:t>‹#›</a:t>
            </a:fld>
            <a:endParaRPr lang="lv-LV"/>
          </a:p>
        </p:txBody>
      </p:sp>
    </p:spTree>
    <p:extLst>
      <p:ext uri="{BB962C8B-B14F-4D97-AF65-F5344CB8AC3E}">
        <p14:creationId xmlns:p14="http://schemas.microsoft.com/office/powerpoint/2010/main" val="32394805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20465-8950-5249-EF69-4B72D34B0229}"/>
              </a:ext>
            </a:extLst>
          </p:cNvPr>
          <p:cNvSpPr>
            <a:spLocks noGrp="1"/>
          </p:cNvSpPr>
          <p:nvPr>
            <p:ph type="title"/>
          </p:nvPr>
        </p:nvSpPr>
        <p:spPr/>
        <p:txBody>
          <a:bodyPr/>
          <a:lstStyle/>
          <a:p>
            <a:r>
              <a:rPr lang="en-US"/>
              <a:t>Click to edit Master title style</a:t>
            </a:r>
            <a:endParaRPr lang="lv-LV"/>
          </a:p>
        </p:txBody>
      </p:sp>
      <p:sp>
        <p:nvSpPr>
          <p:cNvPr id="3" name="Content Placeholder 2">
            <a:extLst>
              <a:ext uri="{FF2B5EF4-FFF2-40B4-BE49-F238E27FC236}">
                <a16:creationId xmlns:a16="http://schemas.microsoft.com/office/drawing/2014/main" id="{502ED883-F43C-75A5-F2A8-14E360FD7A9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Content Placeholder 3">
            <a:extLst>
              <a:ext uri="{FF2B5EF4-FFF2-40B4-BE49-F238E27FC236}">
                <a16:creationId xmlns:a16="http://schemas.microsoft.com/office/drawing/2014/main" id="{51245795-2061-FF45-3593-0A9FE0CCF6F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5" name="Date Placeholder 4">
            <a:extLst>
              <a:ext uri="{FF2B5EF4-FFF2-40B4-BE49-F238E27FC236}">
                <a16:creationId xmlns:a16="http://schemas.microsoft.com/office/drawing/2014/main" id="{99211355-9B3F-E061-F470-C7C8B7EE58C8}"/>
              </a:ext>
            </a:extLst>
          </p:cNvPr>
          <p:cNvSpPr>
            <a:spLocks noGrp="1"/>
          </p:cNvSpPr>
          <p:nvPr>
            <p:ph type="dt" sz="half" idx="10"/>
          </p:nvPr>
        </p:nvSpPr>
        <p:spPr/>
        <p:txBody>
          <a:bodyPr/>
          <a:lstStyle/>
          <a:p>
            <a:endParaRPr lang="lv-LV"/>
          </a:p>
        </p:txBody>
      </p:sp>
      <p:sp>
        <p:nvSpPr>
          <p:cNvPr id="6" name="Footer Placeholder 5">
            <a:extLst>
              <a:ext uri="{FF2B5EF4-FFF2-40B4-BE49-F238E27FC236}">
                <a16:creationId xmlns:a16="http://schemas.microsoft.com/office/drawing/2014/main" id="{B8A81BD5-71A7-003F-B924-16ED793900DB}"/>
              </a:ext>
            </a:extLst>
          </p:cNvPr>
          <p:cNvSpPr>
            <a:spLocks noGrp="1"/>
          </p:cNvSpPr>
          <p:nvPr>
            <p:ph type="ftr" sz="quarter" idx="11"/>
          </p:nvPr>
        </p:nvSpPr>
        <p:spPr/>
        <p:txBody>
          <a:bodyPr/>
          <a:lstStyle/>
          <a:p>
            <a:endParaRPr lang="lv-LV"/>
          </a:p>
        </p:txBody>
      </p:sp>
      <p:sp>
        <p:nvSpPr>
          <p:cNvPr id="7" name="Slide Number Placeholder 6">
            <a:extLst>
              <a:ext uri="{FF2B5EF4-FFF2-40B4-BE49-F238E27FC236}">
                <a16:creationId xmlns:a16="http://schemas.microsoft.com/office/drawing/2014/main" id="{A92F20A2-617C-2B2C-05A1-02448AFCC33A}"/>
              </a:ext>
            </a:extLst>
          </p:cNvPr>
          <p:cNvSpPr>
            <a:spLocks noGrp="1"/>
          </p:cNvSpPr>
          <p:nvPr>
            <p:ph type="sldNum" sz="quarter" idx="12"/>
          </p:nvPr>
        </p:nvSpPr>
        <p:spPr/>
        <p:txBody>
          <a:bodyPr/>
          <a:lstStyle/>
          <a:p>
            <a:fld id="{007083A3-86FA-4FB4-99DC-6447C1AE14D9}" type="slidenum">
              <a:rPr lang="lv-LV" smtClean="0"/>
              <a:t>‹#›</a:t>
            </a:fld>
            <a:endParaRPr lang="lv-LV"/>
          </a:p>
        </p:txBody>
      </p:sp>
    </p:spTree>
    <p:extLst>
      <p:ext uri="{BB962C8B-B14F-4D97-AF65-F5344CB8AC3E}">
        <p14:creationId xmlns:p14="http://schemas.microsoft.com/office/powerpoint/2010/main" val="34927405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FF4E9E-C608-81C6-4F69-A1EE46EE2B46}"/>
              </a:ext>
            </a:extLst>
          </p:cNvPr>
          <p:cNvSpPr>
            <a:spLocks noGrp="1"/>
          </p:cNvSpPr>
          <p:nvPr>
            <p:ph type="title"/>
          </p:nvPr>
        </p:nvSpPr>
        <p:spPr>
          <a:xfrm>
            <a:off x="839788" y="365125"/>
            <a:ext cx="10515600" cy="1325563"/>
          </a:xfrm>
        </p:spPr>
        <p:txBody>
          <a:bodyPr/>
          <a:lstStyle/>
          <a:p>
            <a:r>
              <a:rPr lang="en-US"/>
              <a:t>Click to edit Master title style</a:t>
            </a:r>
            <a:endParaRPr lang="lv-LV"/>
          </a:p>
        </p:txBody>
      </p:sp>
      <p:sp>
        <p:nvSpPr>
          <p:cNvPr id="3" name="Text Placeholder 2">
            <a:extLst>
              <a:ext uri="{FF2B5EF4-FFF2-40B4-BE49-F238E27FC236}">
                <a16:creationId xmlns:a16="http://schemas.microsoft.com/office/drawing/2014/main" id="{B5EA0A7C-5824-F989-E758-17EB2024CAC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5FBF21B-2F73-3178-79D3-D0F76598B16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5" name="Text Placeholder 4">
            <a:extLst>
              <a:ext uri="{FF2B5EF4-FFF2-40B4-BE49-F238E27FC236}">
                <a16:creationId xmlns:a16="http://schemas.microsoft.com/office/drawing/2014/main" id="{8136EF03-FE5C-BFCE-370C-C8B1DFB0CBF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06576EC-0EFB-8E14-7FAE-6065CAD3855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7" name="Date Placeholder 6">
            <a:extLst>
              <a:ext uri="{FF2B5EF4-FFF2-40B4-BE49-F238E27FC236}">
                <a16:creationId xmlns:a16="http://schemas.microsoft.com/office/drawing/2014/main" id="{52D9B04F-1FF0-8D09-96BB-2F6BE4FB3E6B}"/>
              </a:ext>
            </a:extLst>
          </p:cNvPr>
          <p:cNvSpPr>
            <a:spLocks noGrp="1"/>
          </p:cNvSpPr>
          <p:nvPr>
            <p:ph type="dt" sz="half" idx="10"/>
          </p:nvPr>
        </p:nvSpPr>
        <p:spPr/>
        <p:txBody>
          <a:bodyPr/>
          <a:lstStyle/>
          <a:p>
            <a:endParaRPr lang="lv-LV"/>
          </a:p>
        </p:txBody>
      </p:sp>
      <p:sp>
        <p:nvSpPr>
          <p:cNvPr id="8" name="Footer Placeholder 7">
            <a:extLst>
              <a:ext uri="{FF2B5EF4-FFF2-40B4-BE49-F238E27FC236}">
                <a16:creationId xmlns:a16="http://schemas.microsoft.com/office/drawing/2014/main" id="{D9F87DB8-865B-6AE2-BC16-F4140C6AEA6D}"/>
              </a:ext>
            </a:extLst>
          </p:cNvPr>
          <p:cNvSpPr>
            <a:spLocks noGrp="1"/>
          </p:cNvSpPr>
          <p:nvPr>
            <p:ph type="ftr" sz="quarter" idx="11"/>
          </p:nvPr>
        </p:nvSpPr>
        <p:spPr/>
        <p:txBody>
          <a:bodyPr/>
          <a:lstStyle/>
          <a:p>
            <a:endParaRPr lang="lv-LV"/>
          </a:p>
        </p:txBody>
      </p:sp>
      <p:sp>
        <p:nvSpPr>
          <p:cNvPr id="9" name="Slide Number Placeholder 8">
            <a:extLst>
              <a:ext uri="{FF2B5EF4-FFF2-40B4-BE49-F238E27FC236}">
                <a16:creationId xmlns:a16="http://schemas.microsoft.com/office/drawing/2014/main" id="{ED6D0C20-537F-C4D8-E55A-32F13A36B92D}"/>
              </a:ext>
            </a:extLst>
          </p:cNvPr>
          <p:cNvSpPr>
            <a:spLocks noGrp="1"/>
          </p:cNvSpPr>
          <p:nvPr>
            <p:ph type="sldNum" sz="quarter" idx="12"/>
          </p:nvPr>
        </p:nvSpPr>
        <p:spPr/>
        <p:txBody>
          <a:bodyPr/>
          <a:lstStyle/>
          <a:p>
            <a:fld id="{007083A3-86FA-4FB4-99DC-6447C1AE14D9}" type="slidenum">
              <a:rPr lang="lv-LV" smtClean="0"/>
              <a:t>‹#›</a:t>
            </a:fld>
            <a:endParaRPr lang="lv-LV"/>
          </a:p>
        </p:txBody>
      </p:sp>
    </p:spTree>
    <p:extLst>
      <p:ext uri="{BB962C8B-B14F-4D97-AF65-F5344CB8AC3E}">
        <p14:creationId xmlns:p14="http://schemas.microsoft.com/office/powerpoint/2010/main" val="22003523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39066-22F6-ADDF-E7D9-36E6A97F0342}"/>
              </a:ext>
            </a:extLst>
          </p:cNvPr>
          <p:cNvSpPr>
            <a:spLocks noGrp="1"/>
          </p:cNvSpPr>
          <p:nvPr>
            <p:ph type="title"/>
          </p:nvPr>
        </p:nvSpPr>
        <p:spPr/>
        <p:txBody>
          <a:bodyPr/>
          <a:lstStyle/>
          <a:p>
            <a:r>
              <a:rPr lang="en-US"/>
              <a:t>Click to edit Master title style</a:t>
            </a:r>
            <a:endParaRPr lang="lv-LV"/>
          </a:p>
        </p:txBody>
      </p:sp>
      <p:sp>
        <p:nvSpPr>
          <p:cNvPr id="3" name="Date Placeholder 2">
            <a:extLst>
              <a:ext uri="{FF2B5EF4-FFF2-40B4-BE49-F238E27FC236}">
                <a16:creationId xmlns:a16="http://schemas.microsoft.com/office/drawing/2014/main" id="{8F37904E-CC21-58EB-EB40-E5084F0B99EA}"/>
              </a:ext>
            </a:extLst>
          </p:cNvPr>
          <p:cNvSpPr>
            <a:spLocks noGrp="1"/>
          </p:cNvSpPr>
          <p:nvPr>
            <p:ph type="dt" sz="half" idx="10"/>
          </p:nvPr>
        </p:nvSpPr>
        <p:spPr/>
        <p:txBody>
          <a:bodyPr/>
          <a:lstStyle/>
          <a:p>
            <a:endParaRPr lang="lv-LV"/>
          </a:p>
        </p:txBody>
      </p:sp>
      <p:sp>
        <p:nvSpPr>
          <p:cNvPr id="4" name="Footer Placeholder 3">
            <a:extLst>
              <a:ext uri="{FF2B5EF4-FFF2-40B4-BE49-F238E27FC236}">
                <a16:creationId xmlns:a16="http://schemas.microsoft.com/office/drawing/2014/main" id="{3EE4BCCB-7070-CEFC-5A71-9B3F733DB8E6}"/>
              </a:ext>
            </a:extLst>
          </p:cNvPr>
          <p:cNvSpPr>
            <a:spLocks noGrp="1"/>
          </p:cNvSpPr>
          <p:nvPr>
            <p:ph type="ftr" sz="quarter" idx="11"/>
          </p:nvPr>
        </p:nvSpPr>
        <p:spPr/>
        <p:txBody>
          <a:bodyPr/>
          <a:lstStyle/>
          <a:p>
            <a:endParaRPr lang="lv-LV"/>
          </a:p>
        </p:txBody>
      </p:sp>
      <p:sp>
        <p:nvSpPr>
          <p:cNvPr id="5" name="Slide Number Placeholder 4">
            <a:extLst>
              <a:ext uri="{FF2B5EF4-FFF2-40B4-BE49-F238E27FC236}">
                <a16:creationId xmlns:a16="http://schemas.microsoft.com/office/drawing/2014/main" id="{A4DEAF9A-1899-7B23-DD0D-3EFDFCE795A1}"/>
              </a:ext>
            </a:extLst>
          </p:cNvPr>
          <p:cNvSpPr>
            <a:spLocks noGrp="1"/>
          </p:cNvSpPr>
          <p:nvPr>
            <p:ph type="sldNum" sz="quarter" idx="12"/>
          </p:nvPr>
        </p:nvSpPr>
        <p:spPr/>
        <p:txBody>
          <a:bodyPr/>
          <a:lstStyle/>
          <a:p>
            <a:fld id="{007083A3-86FA-4FB4-99DC-6447C1AE14D9}" type="slidenum">
              <a:rPr lang="lv-LV" smtClean="0"/>
              <a:t>‹#›</a:t>
            </a:fld>
            <a:endParaRPr lang="lv-LV"/>
          </a:p>
        </p:txBody>
      </p:sp>
    </p:spTree>
    <p:extLst>
      <p:ext uri="{BB962C8B-B14F-4D97-AF65-F5344CB8AC3E}">
        <p14:creationId xmlns:p14="http://schemas.microsoft.com/office/powerpoint/2010/main" val="8780577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9323DD3-BC91-CF1F-DF80-6E5F97C51C6C}"/>
              </a:ext>
            </a:extLst>
          </p:cNvPr>
          <p:cNvSpPr>
            <a:spLocks noGrp="1"/>
          </p:cNvSpPr>
          <p:nvPr>
            <p:ph type="dt" sz="half" idx="10"/>
          </p:nvPr>
        </p:nvSpPr>
        <p:spPr/>
        <p:txBody>
          <a:bodyPr/>
          <a:lstStyle/>
          <a:p>
            <a:endParaRPr lang="lv-LV"/>
          </a:p>
        </p:txBody>
      </p:sp>
      <p:sp>
        <p:nvSpPr>
          <p:cNvPr id="3" name="Footer Placeholder 2">
            <a:extLst>
              <a:ext uri="{FF2B5EF4-FFF2-40B4-BE49-F238E27FC236}">
                <a16:creationId xmlns:a16="http://schemas.microsoft.com/office/drawing/2014/main" id="{B61663E3-41F0-1B60-9618-6F0C5C8F4138}"/>
              </a:ext>
            </a:extLst>
          </p:cNvPr>
          <p:cNvSpPr>
            <a:spLocks noGrp="1"/>
          </p:cNvSpPr>
          <p:nvPr>
            <p:ph type="ftr" sz="quarter" idx="11"/>
          </p:nvPr>
        </p:nvSpPr>
        <p:spPr/>
        <p:txBody>
          <a:bodyPr/>
          <a:lstStyle/>
          <a:p>
            <a:endParaRPr lang="lv-LV"/>
          </a:p>
        </p:txBody>
      </p:sp>
      <p:sp>
        <p:nvSpPr>
          <p:cNvPr id="4" name="Slide Number Placeholder 3">
            <a:extLst>
              <a:ext uri="{FF2B5EF4-FFF2-40B4-BE49-F238E27FC236}">
                <a16:creationId xmlns:a16="http://schemas.microsoft.com/office/drawing/2014/main" id="{09502744-3660-C40C-70AD-E033195A2C8B}"/>
              </a:ext>
            </a:extLst>
          </p:cNvPr>
          <p:cNvSpPr>
            <a:spLocks noGrp="1"/>
          </p:cNvSpPr>
          <p:nvPr>
            <p:ph type="sldNum" sz="quarter" idx="12"/>
          </p:nvPr>
        </p:nvSpPr>
        <p:spPr/>
        <p:txBody>
          <a:bodyPr/>
          <a:lstStyle/>
          <a:p>
            <a:fld id="{007083A3-86FA-4FB4-99DC-6447C1AE14D9}" type="slidenum">
              <a:rPr lang="lv-LV" smtClean="0"/>
              <a:t>‹#›</a:t>
            </a:fld>
            <a:endParaRPr lang="lv-LV"/>
          </a:p>
        </p:txBody>
      </p:sp>
    </p:spTree>
    <p:extLst>
      <p:ext uri="{BB962C8B-B14F-4D97-AF65-F5344CB8AC3E}">
        <p14:creationId xmlns:p14="http://schemas.microsoft.com/office/powerpoint/2010/main" val="18250313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930AAE-0041-9E76-FBE0-F091925072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lv-LV"/>
          </a:p>
        </p:txBody>
      </p:sp>
      <p:sp>
        <p:nvSpPr>
          <p:cNvPr id="3" name="Content Placeholder 2">
            <a:extLst>
              <a:ext uri="{FF2B5EF4-FFF2-40B4-BE49-F238E27FC236}">
                <a16:creationId xmlns:a16="http://schemas.microsoft.com/office/drawing/2014/main" id="{715554EC-1A7C-B46F-77DF-339B99BFAE8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Text Placeholder 3">
            <a:extLst>
              <a:ext uri="{FF2B5EF4-FFF2-40B4-BE49-F238E27FC236}">
                <a16:creationId xmlns:a16="http://schemas.microsoft.com/office/drawing/2014/main" id="{4B8556E6-9981-C911-8A32-79B1D59A1A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1600203-DA48-DFFB-9264-1F0DA3999ED7}"/>
              </a:ext>
            </a:extLst>
          </p:cNvPr>
          <p:cNvSpPr>
            <a:spLocks noGrp="1"/>
          </p:cNvSpPr>
          <p:nvPr>
            <p:ph type="dt" sz="half" idx="10"/>
          </p:nvPr>
        </p:nvSpPr>
        <p:spPr/>
        <p:txBody>
          <a:bodyPr/>
          <a:lstStyle/>
          <a:p>
            <a:endParaRPr lang="lv-LV"/>
          </a:p>
        </p:txBody>
      </p:sp>
      <p:sp>
        <p:nvSpPr>
          <p:cNvPr id="6" name="Footer Placeholder 5">
            <a:extLst>
              <a:ext uri="{FF2B5EF4-FFF2-40B4-BE49-F238E27FC236}">
                <a16:creationId xmlns:a16="http://schemas.microsoft.com/office/drawing/2014/main" id="{D553E375-1847-2934-512E-3843030E7734}"/>
              </a:ext>
            </a:extLst>
          </p:cNvPr>
          <p:cNvSpPr>
            <a:spLocks noGrp="1"/>
          </p:cNvSpPr>
          <p:nvPr>
            <p:ph type="ftr" sz="quarter" idx="11"/>
          </p:nvPr>
        </p:nvSpPr>
        <p:spPr/>
        <p:txBody>
          <a:bodyPr/>
          <a:lstStyle/>
          <a:p>
            <a:endParaRPr lang="lv-LV"/>
          </a:p>
        </p:txBody>
      </p:sp>
      <p:sp>
        <p:nvSpPr>
          <p:cNvPr id="7" name="Slide Number Placeholder 6">
            <a:extLst>
              <a:ext uri="{FF2B5EF4-FFF2-40B4-BE49-F238E27FC236}">
                <a16:creationId xmlns:a16="http://schemas.microsoft.com/office/drawing/2014/main" id="{F52359D3-FE80-CD65-D9E6-5D015EFE42E0}"/>
              </a:ext>
            </a:extLst>
          </p:cNvPr>
          <p:cNvSpPr>
            <a:spLocks noGrp="1"/>
          </p:cNvSpPr>
          <p:nvPr>
            <p:ph type="sldNum" sz="quarter" idx="12"/>
          </p:nvPr>
        </p:nvSpPr>
        <p:spPr/>
        <p:txBody>
          <a:bodyPr/>
          <a:lstStyle/>
          <a:p>
            <a:fld id="{007083A3-86FA-4FB4-99DC-6447C1AE14D9}" type="slidenum">
              <a:rPr lang="lv-LV" smtClean="0"/>
              <a:t>‹#›</a:t>
            </a:fld>
            <a:endParaRPr lang="lv-LV"/>
          </a:p>
        </p:txBody>
      </p:sp>
    </p:spTree>
    <p:extLst>
      <p:ext uri="{BB962C8B-B14F-4D97-AF65-F5344CB8AC3E}">
        <p14:creationId xmlns:p14="http://schemas.microsoft.com/office/powerpoint/2010/main" val="29756922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4FA124-4534-6D84-1274-2C1F8785721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lv-LV"/>
          </a:p>
        </p:txBody>
      </p:sp>
      <p:sp>
        <p:nvSpPr>
          <p:cNvPr id="3" name="Picture Placeholder 2">
            <a:extLst>
              <a:ext uri="{FF2B5EF4-FFF2-40B4-BE49-F238E27FC236}">
                <a16:creationId xmlns:a16="http://schemas.microsoft.com/office/drawing/2014/main" id="{65785A20-4B4F-2800-38E8-EA705D7E295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v-LV"/>
          </a:p>
        </p:txBody>
      </p:sp>
      <p:sp>
        <p:nvSpPr>
          <p:cNvPr id="4" name="Text Placeholder 3">
            <a:extLst>
              <a:ext uri="{FF2B5EF4-FFF2-40B4-BE49-F238E27FC236}">
                <a16:creationId xmlns:a16="http://schemas.microsoft.com/office/drawing/2014/main" id="{324CD324-B0DD-B887-61CB-D1914FBE39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01A9BF7-929C-E8EF-FC8D-AD234C216F35}"/>
              </a:ext>
            </a:extLst>
          </p:cNvPr>
          <p:cNvSpPr>
            <a:spLocks noGrp="1"/>
          </p:cNvSpPr>
          <p:nvPr>
            <p:ph type="dt" sz="half" idx="10"/>
          </p:nvPr>
        </p:nvSpPr>
        <p:spPr/>
        <p:txBody>
          <a:bodyPr/>
          <a:lstStyle/>
          <a:p>
            <a:endParaRPr lang="lv-LV"/>
          </a:p>
        </p:txBody>
      </p:sp>
      <p:sp>
        <p:nvSpPr>
          <p:cNvPr id="6" name="Footer Placeholder 5">
            <a:extLst>
              <a:ext uri="{FF2B5EF4-FFF2-40B4-BE49-F238E27FC236}">
                <a16:creationId xmlns:a16="http://schemas.microsoft.com/office/drawing/2014/main" id="{E0774326-249E-C538-319F-E54EEB46AF4F}"/>
              </a:ext>
            </a:extLst>
          </p:cNvPr>
          <p:cNvSpPr>
            <a:spLocks noGrp="1"/>
          </p:cNvSpPr>
          <p:nvPr>
            <p:ph type="ftr" sz="quarter" idx="11"/>
          </p:nvPr>
        </p:nvSpPr>
        <p:spPr/>
        <p:txBody>
          <a:bodyPr/>
          <a:lstStyle/>
          <a:p>
            <a:endParaRPr lang="lv-LV"/>
          </a:p>
        </p:txBody>
      </p:sp>
      <p:sp>
        <p:nvSpPr>
          <p:cNvPr id="7" name="Slide Number Placeholder 6">
            <a:extLst>
              <a:ext uri="{FF2B5EF4-FFF2-40B4-BE49-F238E27FC236}">
                <a16:creationId xmlns:a16="http://schemas.microsoft.com/office/drawing/2014/main" id="{A359A6A1-91F9-E07D-13AE-99FF3FDC07E0}"/>
              </a:ext>
            </a:extLst>
          </p:cNvPr>
          <p:cNvSpPr>
            <a:spLocks noGrp="1"/>
          </p:cNvSpPr>
          <p:nvPr>
            <p:ph type="sldNum" sz="quarter" idx="12"/>
          </p:nvPr>
        </p:nvSpPr>
        <p:spPr/>
        <p:txBody>
          <a:bodyPr/>
          <a:lstStyle/>
          <a:p>
            <a:fld id="{007083A3-86FA-4FB4-99DC-6447C1AE14D9}" type="slidenum">
              <a:rPr lang="lv-LV" smtClean="0"/>
              <a:t>‹#›</a:t>
            </a:fld>
            <a:endParaRPr lang="lv-LV"/>
          </a:p>
        </p:txBody>
      </p:sp>
    </p:spTree>
    <p:extLst>
      <p:ext uri="{BB962C8B-B14F-4D97-AF65-F5344CB8AC3E}">
        <p14:creationId xmlns:p14="http://schemas.microsoft.com/office/powerpoint/2010/main" val="12977590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2DEF34-F3B7-1274-E76C-62C3A825B1D3}"/>
              </a:ext>
            </a:extLst>
          </p:cNvPr>
          <p:cNvSpPr>
            <a:spLocks noGrp="1"/>
          </p:cNvSpPr>
          <p:nvPr>
            <p:ph type="title"/>
          </p:nvPr>
        </p:nvSpPr>
        <p:spPr/>
        <p:txBody>
          <a:bodyPr/>
          <a:lstStyle/>
          <a:p>
            <a:r>
              <a:rPr lang="en-US"/>
              <a:t>Click to edit Master title style</a:t>
            </a:r>
            <a:endParaRPr lang="lv-LV"/>
          </a:p>
        </p:txBody>
      </p:sp>
      <p:sp>
        <p:nvSpPr>
          <p:cNvPr id="3" name="Vertical Text Placeholder 2">
            <a:extLst>
              <a:ext uri="{FF2B5EF4-FFF2-40B4-BE49-F238E27FC236}">
                <a16:creationId xmlns:a16="http://schemas.microsoft.com/office/drawing/2014/main" id="{5403DDE9-75DB-E540-7244-65A01EE3B95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CEA3B033-B947-9255-EE90-EB653045F0AA}"/>
              </a:ext>
            </a:extLst>
          </p:cNvPr>
          <p:cNvSpPr>
            <a:spLocks noGrp="1"/>
          </p:cNvSpPr>
          <p:nvPr>
            <p:ph type="dt" sz="half" idx="10"/>
          </p:nvPr>
        </p:nvSpPr>
        <p:spPr/>
        <p:txBody>
          <a:bodyPr/>
          <a:lstStyle/>
          <a:p>
            <a:endParaRPr lang="lv-LV"/>
          </a:p>
        </p:txBody>
      </p:sp>
      <p:sp>
        <p:nvSpPr>
          <p:cNvPr id="5" name="Footer Placeholder 4">
            <a:extLst>
              <a:ext uri="{FF2B5EF4-FFF2-40B4-BE49-F238E27FC236}">
                <a16:creationId xmlns:a16="http://schemas.microsoft.com/office/drawing/2014/main" id="{D8B7ACE1-7ECE-F690-0479-E768BE2C7A73}"/>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E5F2E446-D870-D694-CD07-96A234EEBCCF}"/>
              </a:ext>
            </a:extLst>
          </p:cNvPr>
          <p:cNvSpPr>
            <a:spLocks noGrp="1"/>
          </p:cNvSpPr>
          <p:nvPr>
            <p:ph type="sldNum" sz="quarter" idx="12"/>
          </p:nvPr>
        </p:nvSpPr>
        <p:spPr/>
        <p:txBody>
          <a:bodyPr/>
          <a:lstStyle/>
          <a:p>
            <a:fld id="{007083A3-86FA-4FB4-99DC-6447C1AE14D9}" type="slidenum">
              <a:rPr lang="lv-LV" smtClean="0"/>
              <a:t>‹#›</a:t>
            </a:fld>
            <a:endParaRPr lang="lv-LV"/>
          </a:p>
        </p:txBody>
      </p:sp>
    </p:spTree>
    <p:extLst>
      <p:ext uri="{BB962C8B-B14F-4D97-AF65-F5344CB8AC3E}">
        <p14:creationId xmlns:p14="http://schemas.microsoft.com/office/powerpoint/2010/main" val="672526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2CD305-02F2-0DCE-5336-850A14CCB9C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lv-LV"/>
          </a:p>
        </p:txBody>
      </p:sp>
      <p:sp>
        <p:nvSpPr>
          <p:cNvPr id="3" name="Vertical Text Placeholder 2">
            <a:extLst>
              <a:ext uri="{FF2B5EF4-FFF2-40B4-BE49-F238E27FC236}">
                <a16:creationId xmlns:a16="http://schemas.microsoft.com/office/drawing/2014/main" id="{B84BE6A3-3333-6DB4-6C1F-0CEB857F0EC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52A09839-1692-54EE-EAE2-49CC3A45385E}"/>
              </a:ext>
            </a:extLst>
          </p:cNvPr>
          <p:cNvSpPr>
            <a:spLocks noGrp="1"/>
          </p:cNvSpPr>
          <p:nvPr>
            <p:ph type="dt" sz="half" idx="10"/>
          </p:nvPr>
        </p:nvSpPr>
        <p:spPr/>
        <p:txBody>
          <a:bodyPr/>
          <a:lstStyle/>
          <a:p>
            <a:endParaRPr lang="lv-LV"/>
          </a:p>
        </p:txBody>
      </p:sp>
      <p:sp>
        <p:nvSpPr>
          <p:cNvPr id="5" name="Footer Placeholder 4">
            <a:extLst>
              <a:ext uri="{FF2B5EF4-FFF2-40B4-BE49-F238E27FC236}">
                <a16:creationId xmlns:a16="http://schemas.microsoft.com/office/drawing/2014/main" id="{0EF7BA46-EC9A-A295-CE19-CBF5A67C159E}"/>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4FCDFAC4-9BA9-A9FB-93D5-72F214BDCD42}"/>
              </a:ext>
            </a:extLst>
          </p:cNvPr>
          <p:cNvSpPr>
            <a:spLocks noGrp="1"/>
          </p:cNvSpPr>
          <p:nvPr>
            <p:ph type="sldNum" sz="quarter" idx="12"/>
          </p:nvPr>
        </p:nvSpPr>
        <p:spPr/>
        <p:txBody>
          <a:bodyPr/>
          <a:lstStyle/>
          <a:p>
            <a:fld id="{007083A3-86FA-4FB4-99DC-6447C1AE14D9}" type="slidenum">
              <a:rPr lang="lv-LV" smtClean="0"/>
              <a:t>‹#›</a:t>
            </a:fld>
            <a:endParaRPr lang="lv-LV"/>
          </a:p>
        </p:txBody>
      </p:sp>
    </p:spTree>
    <p:extLst>
      <p:ext uri="{BB962C8B-B14F-4D97-AF65-F5344CB8AC3E}">
        <p14:creationId xmlns:p14="http://schemas.microsoft.com/office/powerpoint/2010/main" val="36779658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206932" y="1"/>
            <a:ext cx="3778135" cy="4168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7"/>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p:cNvSpPr txBox="1">
            <a:spLocks/>
          </p:cNvSpPr>
          <p:nvPr userDrawn="1"/>
        </p:nvSpPr>
        <p:spPr>
          <a:xfrm>
            <a:off x="914400" y="4724400"/>
            <a:ext cx="10363200" cy="1036638"/>
          </a:xfrm>
          <a:prstGeom prst="rect">
            <a:avLst/>
          </a:prstGeom>
        </p:spPr>
        <p:txBody>
          <a:bodyPr lIns="93957" tIns="46979" rIns="93957" bIns="4697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400" dirty="0">
              <a:latin typeface="Verdana" panose="020B0604030504040204" pitchFamily="34" charset="0"/>
              <a:ea typeface="Verdana" panose="020B0604030504040204" pitchFamily="34" charset="0"/>
              <a:cs typeface="Verdana" panose="020B0604030504040204" pitchFamily="34" charset="0"/>
            </a:endParaRPr>
          </a:p>
        </p:txBody>
      </p:sp>
      <p:sp>
        <p:nvSpPr>
          <p:cNvPr id="9" name="Title 1"/>
          <p:cNvSpPr>
            <a:spLocks noGrp="1"/>
          </p:cNvSpPr>
          <p:nvPr>
            <p:ph type="title"/>
          </p:nvPr>
        </p:nvSpPr>
        <p:spPr>
          <a:xfrm>
            <a:off x="914400" y="3505200"/>
            <a:ext cx="10363200" cy="960442"/>
          </a:xfrm>
        </p:spPr>
        <p:txBody>
          <a:bodyPr anchor="t">
            <a:normAutofit/>
          </a:bodyPr>
          <a:lstStyle>
            <a:lvl1pPr algn="ctr">
              <a:defRPr sz="3200" b="1" baseline="0">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18"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Tree>
    <p:extLst>
      <p:ext uri="{BB962C8B-B14F-4D97-AF65-F5344CB8AC3E}">
        <p14:creationId xmlns:p14="http://schemas.microsoft.com/office/powerpoint/2010/main" val="3845886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pic>
        <p:nvPicPr>
          <p:cNvPr id="6"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2036190" y="381000"/>
            <a:ext cx="9546210" cy="1036642"/>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678730" y="1752603"/>
            <a:ext cx="10903670" cy="437357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Times New Roman" panose="02020603050405020304" pitchFamily="18" charset="0"/>
                <a:cs typeface="Times New Roman" panose="02020603050405020304" pitchFamily="18" charset="0"/>
              </a:defRPr>
            </a:lvl2pPr>
            <a:lvl3pPr>
              <a:defRPr sz="2000">
                <a:latin typeface="Times New Roman" panose="02020603050405020304" pitchFamily="18" charset="0"/>
                <a:cs typeface="Times New Roman" panose="02020603050405020304" pitchFamily="18" charset="0"/>
              </a:defRPr>
            </a:lvl3pPr>
            <a:lvl4pPr>
              <a:defRPr sz="2000">
                <a:latin typeface="Times New Roman" panose="02020603050405020304" pitchFamily="18" charset="0"/>
                <a:cs typeface="Times New Roman" panose="02020603050405020304" pitchFamily="18" charset="0"/>
              </a:defRPr>
            </a:lvl4pPr>
            <a:lvl5pPr>
              <a:defRPr sz="2000">
                <a:latin typeface="Times New Roman" panose="02020603050405020304" pitchFamily="18" charset="0"/>
                <a:cs typeface="Times New Roman" panose="02020603050405020304" pitchFamily="18" charset="0"/>
              </a:defRPr>
            </a:lvl5pPr>
          </a:lstStyle>
          <a:p>
            <a:pPr lvl="0"/>
            <a:r>
              <a:rPr lang="en-US"/>
              <a:t>Click to edit Master text styles</a:t>
            </a:r>
          </a:p>
        </p:txBody>
      </p:sp>
      <p:sp>
        <p:nvSpPr>
          <p:cNvPr id="24" name="Text Placeholder 15"/>
          <p:cNvSpPr>
            <a:spLocks noGrp="1"/>
          </p:cNvSpPr>
          <p:nvPr>
            <p:ph type="body" sz="quarter" idx="10"/>
          </p:nvPr>
        </p:nvSpPr>
        <p:spPr>
          <a:xfrm>
            <a:off x="678730" y="6333241"/>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dirty="0"/>
              <a:t>Click to edit Master text styles</a:t>
            </a:r>
          </a:p>
        </p:txBody>
      </p:sp>
      <p:sp>
        <p:nvSpPr>
          <p:cNvPr id="7" name="Slide Number Placeholder 22"/>
          <p:cNvSpPr>
            <a:spLocks noGrp="1"/>
          </p:cNvSpPr>
          <p:nvPr>
            <p:ph type="sldNum" sz="quarter" idx="13"/>
          </p:nvPr>
        </p:nvSpPr>
        <p:spPr>
          <a:xfrm>
            <a:off x="11223478" y="6324600"/>
            <a:ext cx="562124" cy="304800"/>
          </a:xfrm>
        </p:spPr>
        <p:txBody>
          <a:bodyPr/>
          <a:lstStyle>
            <a:lvl1pPr>
              <a:defRPr sz="1000">
                <a:latin typeface="Verdana" panose="020B0604030504040204" pitchFamily="34" charset="0"/>
              </a:defRPr>
            </a:lvl1pPr>
          </a:lstStyle>
          <a:p>
            <a:fld id="{0B582915-0310-4CDD-9A79-BDC3E59340E8}" type="slidenum">
              <a:rPr lang="en-US" altLang="lv-LV"/>
              <a:pPr/>
              <a:t>‹#›</a:t>
            </a:fld>
            <a:endParaRPr lang="en-US" altLang="lv-LV" dirty="0"/>
          </a:p>
        </p:txBody>
      </p:sp>
    </p:spTree>
    <p:extLst>
      <p:ext uri="{BB962C8B-B14F-4D97-AF65-F5344CB8AC3E}">
        <p14:creationId xmlns:p14="http://schemas.microsoft.com/office/powerpoint/2010/main" val="40558958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6"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81000"/>
            <a:ext cx="8128000" cy="1036642"/>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3454400" y="1752603"/>
            <a:ext cx="8128000" cy="437357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Times New Roman" panose="02020603050405020304" pitchFamily="18" charset="0"/>
                <a:cs typeface="Times New Roman" panose="02020603050405020304" pitchFamily="18" charset="0"/>
              </a:defRPr>
            </a:lvl2pPr>
            <a:lvl3pPr>
              <a:defRPr sz="2000">
                <a:latin typeface="Times New Roman" panose="02020603050405020304" pitchFamily="18" charset="0"/>
                <a:cs typeface="Times New Roman" panose="02020603050405020304" pitchFamily="18" charset="0"/>
              </a:defRPr>
            </a:lvl3pPr>
            <a:lvl4pPr>
              <a:defRPr sz="2000">
                <a:latin typeface="Times New Roman" panose="02020603050405020304" pitchFamily="18" charset="0"/>
                <a:cs typeface="Times New Roman" panose="02020603050405020304" pitchFamily="18" charset="0"/>
              </a:defRPr>
            </a:lvl4pPr>
            <a:lvl5pPr>
              <a:defRPr sz="2000">
                <a:latin typeface="Times New Roman" panose="02020603050405020304" pitchFamily="18" charset="0"/>
                <a:cs typeface="Times New Roman" panose="02020603050405020304" pitchFamily="18" charset="0"/>
              </a:defRPr>
            </a:lvl5pPr>
          </a:lstStyle>
          <a:p>
            <a:pPr lvl="0"/>
            <a:r>
              <a:rPr lang="en-US"/>
              <a:t>Click to edit Master text styles</a:t>
            </a:r>
          </a:p>
        </p:txBody>
      </p:sp>
      <p:sp>
        <p:nvSpPr>
          <p:cNvPr id="24"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5" name="Text Placeholder 19"/>
          <p:cNvSpPr>
            <a:spLocks noGrp="1"/>
          </p:cNvSpPr>
          <p:nvPr>
            <p:ph type="body" sz="quarter" idx="12"/>
          </p:nvPr>
        </p:nvSpPr>
        <p:spPr>
          <a:xfrm>
            <a:off x="6502402" y="6324600"/>
            <a:ext cx="4721076"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Slide Number Placeholder 22"/>
          <p:cNvSpPr>
            <a:spLocks noGrp="1"/>
          </p:cNvSpPr>
          <p:nvPr>
            <p:ph type="sldNum" sz="quarter" idx="13"/>
          </p:nvPr>
        </p:nvSpPr>
        <p:spPr>
          <a:xfrm>
            <a:off x="11223478" y="6324600"/>
            <a:ext cx="562124" cy="304800"/>
          </a:xfrm>
        </p:spPr>
        <p:txBody>
          <a:bodyPr/>
          <a:lstStyle>
            <a:lvl1pPr>
              <a:defRPr sz="1000">
                <a:latin typeface="Verdana" panose="020B0604030504040204" pitchFamily="34" charset="0"/>
              </a:defRPr>
            </a:lvl1pPr>
          </a:lstStyle>
          <a:p>
            <a:fld id="{0B582915-0310-4CDD-9A79-BDC3E59340E8}" type="slidenum">
              <a:rPr lang="en-US" altLang="lv-LV"/>
              <a:pPr/>
              <a:t>‹#›</a:t>
            </a:fld>
            <a:endParaRPr lang="en-US" altLang="lv-LV"/>
          </a:p>
        </p:txBody>
      </p:sp>
    </p:spTree>
    <p:extLst>
      <p:ext uri="{BB962C8B-B14F-4D97-AF65-F5344CB8AC3E}">
        <p14:creationId xmlns:p14="http://schemas.microsoft.com/office/powerpoint/2010/main" val="33600407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8240E8-8A09-7701-F7E0-FE06C6C13F9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lv-LV"/>
          </a:p>
        </p:txBody>
      </p:sp>
      <p:sp>
        <p:nvSpPr>
          <p:cNvPr id="3" name="Text Placeholder 2">
            <a:extLst>
              <a:ext uri="{FF2B5EF4-FFF2-40B4-BE49-F238E27FC236}">
                <a16:creationId xmlns:a16="http://schemas.microsoft.com/office/drawing/2014/main" id="{87799D7F-682D-B453-68DF-EC93D6344E8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3BB55EFB-4C64-C109-77D5-601B2853CC0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endParaRPr lang="lv-LV"/>
          </a:p>
        </p:txBody>
      </p:sp>
      <p:sp>
        <p:nvSpPr>
          <p:cNvPr id="5" name="Footer Placeholder 4">
            <a:extLst>
              <a:ext uri="{FF2B5EF4-FFF2-40B4-BE49-F238E27FC236}">
                <a16:creationId xmlns:a16="http://schemas.microsoft.com/office/drawing/2014/main" id="{C8201911-31D4-2226-440D-1FAEA9EA5D3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lv-LV"/>
          </a:p>
        </p:txBody>
      </p:sp>
      <p:sp>
        <p:nvSpPr>
          <p:cNvPr id="6" name="Slide Number Placeholder 5">
            <a:extLst>
              <a:ext uri="{FF2B5EF4-FFF2-40B4-BE49-F238E27FC236}">
                <a16:creationId xmlns:a16="http://schemas.microsoft.com/office/drawing/2014/main" id="{89F6271E-4A33-7312-402F-EDCE94BD3EC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07083A3-86FA-4FB4-99DC-6447C1AE14D9}" type="slidenum">
              <a:rPr lang="lv-LV" smtClean="0"/>
              <a:t>‹#›</a:t>
            </a:fld>
            <a:endParaRPr lang="lv-LV"/>
          </a:p>
        </p:txBody>
      </p:sp>
    </p:spTree>
    <p:extLst>
      <p:ext uri="{BB962C8B-B14F-4D97-AF65-F5344CB8AC3E}">
        <p14:creationId xmlns:p14="http://schemas.microsoft.com/office/powerpoint/2010/main" val="37869168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likumi.lv/ta/id/362103-par-eiropas-savienibas-fondu-tematisko-komiteju" TargetMode="Externa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chart" Target="../charts/char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hyperlink" Target="http://www.esfondi.lv/" TargetMode="External"/><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hyperlink" Target="mailto:liva.jirgensone@fm.gov.lv" TargetMode="External"/><Relationship Id="rId4" Type="http://schemas.openxmlformats.org/officeDocument/2006/relationships/hyperlink" Target="http://www.cfla.gov.l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350FBEE-21C9-8F33-533B-8FBFF1EDC8AD}"/>
              </a:ext>
            </a:extLst>
          </p:cNvPr>
          <p:cNvSpPr txBox="1">
            <a:spLocks/>
          </p:cNvSpPr>
          <p:nvPr/>
        </p:nvSpPr>
        <p:spPr bwMode="auto">
          <a:xfrm>
            <a:off x="403608" y="2930700"/>
            <a:ext cx="11384784" cy="2211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noAutofit/>
          </a:bodyPr>
          <a:lstStyle>
            <a:lvl1pPr algn="ctr" defTabSz="938213" rtl="0" eaLnBrk="1" fontAlgn="base" hangingPunct="1">
              <a:spcBef>
                <a:spcPct val="0"/>
              </a:spcBef>
              <a:spcAft>
                <a:spcPct val="0"/>
              </a:spcAft>
              <a:defRPr sz="3200" b="1" kern="1200" baseline="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tx1"/>
                </a:solidFill>
                <a:latin typeface="Times New Roman" pitchFamily="18" charset="0"/>
              </a:defRPr>
            </a:lvl2pPr>
            <a:lvl3pPr algn="ctr" defTabSz="938213" rtl="0" eaLnBrk="1" fontAlgn="base" hangingPunct="1">
              <a:spcBef>
                <a:spcPct val="0"/>
              </a:spcBef>
              <a:spcAft>
                <a:spcPct val="0"/>
              </a:spcAft>
              <a:defRPr sz="4500">
                <a:solidFill>
                  <a:schemeClr val="tx1"/>
                </a:solidFill>
                <a:latin typeface="Times New Roman" pitchFamily="18" charset="0"/>
              </a:defRPr>
            </a:lvl3pPr>
            <a:lvl4pPr algn="ctr" defTabSz="938213" rtl="0" eaLnBrk="1" fontAlgn="base" hangingPunct="1">
              <a:spcBef>
                <a:spcPct val="0"/>
              </a:spcBef>
              <a:spcAft>
                <a:spcPct val="0"/>
              </a:spcAft>
              <a:defRPr sz="4500">
                <a:solidFill>
                  <a:schemeClr val="tx1"/>
                </a:solidFill>
                <a:latin typeface="Times New Roman" pitchFamily="18" charset="0"/>
              </a:defRPr>
            </a:lvl4pPr>
            <a:lvl5pPr algn="ctr" defTabSz="938213" rtl="0" eaLnBrk="1" fontAlgn="base" hangingPunct="1">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a:lstStyle>
          <a:p>
            <a:r>
              <a:rPr lang="lv-LV" sz="2400" dirty="0"/>
              <a:t>Informatīvais ziņojums par Eiropas Savienības fondu un Atveseļošanas fonda plāna ieviešanu</a:t>
            </a:r>
          </a:p>
          <a:p>
            <a:r>
              <a:rPr lang="lv-LV" sz="2400" dirty="0"/>
              <a:t> 2025. gada novembrī-decembrī</a:t>
            </a:r>
          </a:p>
          <a:p>
            <a:endParaRPr lang="lv-LV" sz="2400" dirty="0"/>
          </a:p>
          <a:p>
            <a:pPr indent="457200" algn="ctr">
              <a:lnSpc>
                <a:spcPct val="150000"/>
              </a:lnSpc>
              <a:buNone/>
            </a:pPr>
            <a:endParaRPr lang="en-US" sz="2400" kern="100" dirty="0">
              <a:effectLst/>
              <a:cs typeface="DokChampa" panose="020B0604020202020204" pitchFamily="34" charset="-34"/>
            </a:endParaRPr>
          </a:p>
          <a:p>
            <a:endParaRPr lang="lv-LV" sz="2400" dirty="0"/>
          </a:p>
        </p:txBody>
      </p:sp>
      <p:sp>
        <p:nvSpPr>
          <p:cNvPr id="7" name="Text Placeholder 2">
            <a:extLst>
              <a:ext uri="{FF2B5EF4-FFF2-40B4-BE49-F238E27FC236}">
                <a16:creationId xmlns:a16="http://schemas.microsoft.com/office/drawing/2014/main" id="{E0A58E02-B63F-84B7-E89D-89A986B79255}"/>
              </a:ext>
            </a:extLst>
          </p:cNvPr>
          <p:cNvSpPr txBox="1">
            <a:spLocks/>
          </p:cNvSpPr>
          <p:nvPr/>
        </p:nvSpPr>
        <p:spPr bwMode="auto">
          <a:xfrm>
            <a:off x="147686" y="5312004"/>
            <a:ext cx="11896627" cy="1545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noAutofit/>
          </a:bodyPr>
          <a:lstStyle>
            <a:lvl1pPr marL="0" indent="0" algn="ctr" defTabSz="938213" rtl="0" eaLnBrk="1" fontAlgn="base" hangingPunct="1">
              <a:spcBef>
                <a:spcPct val="20000"/>
              </a:spcBef>
              <a:spcAft>
                <a:spcPct val="0"/>
              </a:spcAft>
              <a:buFont typeface="Arial" panose="020B0604020202020204" pitchFamily="34" charset="0"/>
              <a:buNone/>
              <a:defRPr sz="1400" kern="1200" baseline="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62000" indent="-292100" algn="l" defTabSz="938213" rtl="0" eaLnBrk="1" fontAlgn="base" hangingPunct="1">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1" fontAlgn="base" hangingPunct="1">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a:lstStyle>
          <a:p>
            <a:pPr marL="171450" indent="-171450" algn="just">
              <a:buFont typeface="Wingdings" panose="05000000000000000000" pitchFamily="2" charset="2"/>
              <a:buChar char="§"/>
            </a:pPr>
            <a:r>
              <a:rPr lang="lv-LV" sz="1100" i="1" dirty="0">
                <a:cs typeface="Times New Roman" panose="02020603050405020304" pitchFamily="18" charset="0"/>
              </a:rPr>
              <a:t>Izpildot </a:t>
            </a:r>
            <a:r>
              <a:rPr lang="lv-LV" sz="1100" i="1" dirty="0"/>
              <a:t>Ministru kabineta (turpmāk – MK) 2023. gada 14. novembra sēdes protokola Nr. 57 47. § 7. punktu (TAP ID 23-UZ-592), Finanšu ministrija  (turpmāk FM) ar 2023. gada decembri reizi divos mēnešos (otrā mēneša pēdējā nedēļā) bez saskaņošanas ar citām iestādēm iesniedz operatīvo informāciju par Eiropas Savienības fondu un Atveseļošanas fonda ieviešanas statusu. </a:t>
            </a:r>
          </a:p>
          <a:p>
            <a:pPr marL="171450" indent="-171450" algn="just">
              <a:buFont typeface="Wingdings" panose="05000000000000000000" pitchFamily="2" charset="2"/>
              <a:buChar char="§"/>
            </a:pPr>
            <a:r>
              <a:rPr lang="lv-LV" sz="1100" i="1" dirty="0"/>
              <a:t>Izpildot </a:t>
            </a:r>
            <a:r>
              <a:rPr lang="lv-LV" sz="1100" i="1" dirty="0">
                <a:hlinkClick r:id="rId2"/>
              </a:rPr>
              <a:t>Ministru prezidenta 2025. gada 22. jūlija rīkojuma Nr. 2025/1.2.1.-255 "Par Eiropas Savienības fondu tematisko komiteju" </a:t>
            </a:r>
            <a:r>
              <a:rPr lang="lv-LV" sz="1100" i="1" dirty="0"/>
              <a:t>5.punktu: Tematiskās komitejas vadītājam ne retāk kā reizi sešos mēnešos iesniegt MK informāciju par komitejas darba gaitu (piemēram, attiecīgo informāciju iekļaujot FM regulārajos ES fondu ieviešanas ziņojumos MK). </a:t>
            </a:r>
          </a:p>
          <a:p>
            <a:pPr marL="171450" indent="-171450" algn="l">
              <a:buFont typeface="Wingdings" panose="05000000000000000000" pitchFamily="2" charset="2"/>
              <a:buChar char="§"/>
            </a:pPr>
            <a:r>
              <a:rPr lang="lv-LV" sz="1100" i="1" dirty="0">
                <a:cs typeface="DokChampa" panose="020B0604020202020204" pitchFamily="34" charset="-34"/>
              </a:rPr>
              <a:t>Ziņojums sagatavots uz 7 lapām.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682845-7168-373C-A101-1BDA4E96E51F}"/>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AD14271B-D824-A5CF-F1E9-D880B72AA2EB}"/>
              </a:ext>
            </a:extLst>
          </p:cNvPr>
          <p:cNvPicPr>
            <a:picLocks noChangeAspect="1"/>
          </p:cNvPicPr>
          <p:nvPr/>
        </p:nvPicPr>
        <p:blipFill>
          <a:blip r:embed="rId3"/>
          <a:stretch>
            <a:fillRect/>
          </a:stretch>
        </p:blipFill>
        <p:spPr>
          <a:xfrm>
            <a:off x="6396632" y="1808643"/>
            <a:ext cx="5107908" cy="4938665"/>
          </a:xfrm>
          <a:prstGeom prst="rect">
            <a:avLst/>
          </a:prstGeom>
        </p:spPr>
      </p:pic>
      <p:sp>
        <p:nvSpPr>
          <p:cNvPr id="6" name="Slide Number Placeholder 5">
            <a:extLst>
              <a:ext uri="{FF2B5EF4-FFF2-40B4-BE49-F238E27FC236}">
                <a16:creationId xmlns:a16="http://schemas.microsoft.com/office/drawing/2014/main" id="{495C41AB-E330-5C63-CEB0-B4839164E7F5}"/>
              </a:ext>
            </a:extLst>
          </p:cNvPr>
          <p:cNvSpPr>
            <a:spLocks noGrp="1"/>
          </p:cNvSpPr>
          <p:nvPr>
            <p:ph type="sldNum" sz="quarter" idx="13"/>
          </p:nvPr>
        </p:nvSpPr>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0B582915-0310-4CDD-9A79-BDC3E59340E8}"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rPr>
              <a:pPr marL="0" marR="0" lvl="0" indent="0" algn="r" defTabSz="938213" rtl="0" eaLnBrk="1" fontAlgn="base" latinLnBrk="0" hangingPunct="1">
                <a:lnSpc>
                  <a:spcPct val="100000"/>
                </a:lnSpc>
                <a:spcBef>
                  <a:spcPct val="0"/>
                </a:spcBef>
                <a:spcAft>
                  <a:spcPct val="0"/>
                </a:spcAft>
                <a:buClrTx/>
                <a:buSzTx/>
                <a:buFontTx/>
                <a:buNone/>
                <a:tabLst/>
                <a:defRPr/>
              </a:pPr>
              <a:t>2</a:t>
            </a:fld>
            <a:endParaRPr kumimoji="0" lang="en-US" altLang="lv-LV" sz="1000" b="0" i="0" u="none" strike="noStrike" kern="1200" cap="none" spc="0" normalizeH="0" baseline="0" noProof="0" dirty="0">
              <a:ln>
                <a:noFill/>
              </a:ln>
              <a:solidFill>
                <a:srgbClr val="898989"/>
              </a:solidFill>
              <a:effectLst/>
              <a:uLnTx/>
              <a:uFillTx/>
              <a:latin typeface="Verdana" panose="020B0604030504040204" pitchFamily="34" charset="0"/>
              <a:ea typeface="+mn-ea"/>
              <a:cs typeface="Arial" panose="020B0604020202020204" pitchFamily="34" charset="0"/>
            </a:endParaRPr>
          </a:p>
        </p:txBody>
      </p:sp>
      <p:sp>
        <p:nvSpPr>
          <p:cNvPr id="4" name="Title 1">
            <a:extLst>
              <a:ext uri="{FF2B5EF4-FFF2-40B4-BE49-F238E27FC236}">
                <a16:creationId xmlns:a16="http://schemas.microsoft.com/office/drawing/2014/main" id="{9BB48A11-7FF7-84CA-9B58-8E205AFBEC99}"/>
              </a:ext>
            </a:extLst>
          </p:cNvPr>
          <p:cNvSpPr txBox="1">
            <a:spLocks/>
          </p:cNvSpPr>
          <p:nvPr/>
        </p:nvSpPr>
        <p:spPr bwMode="auto">
          <a:xfrm>
            <a:off x="1762811" y="9054"/>
            <a:ext cx="10429189" cy="1799590"/>
          </a:xfrm>
          <a:prstGeom prst="rect">
            <a:avLst/>
          </a:prstGeom>
          <a:solidFill>
            <a:srgbClr val="012169"/>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3957" tIns="46979" rIns="93957" bIns="46979" numCol="1" rtlCol="0" anchor="ctr" anchorCtr="0" compatLnSpc="1">
            <a:prstTxWarp prst="textNoShape">
              <a:avLst/>
            </a:prstTxWarp>
            <a:noAutofit/>
          </a:bodyPr>
          <a:lstStyle>
            <a:lvl1pPr algn="l" defTabSz="938213" rtl="0" eaLnBrk="1" fontAlgn="base" hangingPunct="1">
              <a:spcBef>
                <a:spcPct val="0"/>
              </a:spcBef>
              <a:spcAft>
                <a:spcPct val="0"/>
              </a:spcAft>
              <a:defRPr sz="2400" b="1" kern="1200">
                <a:solidFill>
                  <a:schemeClr val="lt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lt1"/>
                </a:solidFill>
                <a:latin typeface="+mn-lt"/>
                <a:ea typeface="+mn-ea"/>
                <a:cs typeface="+mn-cs"/>
              </a:defRPr>
            </a:lvl2pPr>
            <a:lvl3pPr algn="ctr" defTabSz="938213" rtl="0" eaLnBrk="1" fontAlgn="base" hangingPunct="1">
              <a:spcBef>
                <a:spcPct val="0"/>
              </a:spcBef>
              <a:spcAft>
                <a:spcPct val="0"/>
              </a:spcAft>
              <a:defRPr sz="4500">
                <a:solidFill>
                  <a:schemeClr val="lt1"/>
                </a:solidFill>
                <a:latin typeface="+mn-lt"/>
                <a:ea typeface="+mn-ea"/>
                <a:cs typeface="+mn-cs"/>
              </a:defRPr>
            </a:lvl3pPr>
            <a:lvl4pPr algn="ctr" defTabSz="938213" rtl="0" eaLnBrk="1" fontAlgn="base" hangingPunct="1">
              <a:spcBef>
                <a:spcPct val="0"/>
              </a:spcBef>
              <a:spcAft>
                <a:spcPct val="0"/>
              </a:spcAft>
              <a:defRPr sz="4500">
                <a:solidFill>
                  <a:schemeClr val="lt1"/>
                </a:solidFill>
                <a:latin typeface="+mn-lt"/>
                <a:ea typeface="+mn-ea"/>
                <a:cs typeface="+mn-cs"/>
              </a:defRPr>
            </a:lvl4pPr>
            <a:lvl5pPr algn="ctr" defTabSz="938213" rtl="0" eaLnBrk="1" fontAlgn="base" hangingPunct="1">
              <a:spcBef>
                <a:spcPct val="0"/>
              </a:spcBef>
              <a:spcAft>
                <a:spcPct val="0"/>
              </a:spcAft>
              <a:defRPr sz="4500">
                <a:solidFill>
                  <a:schemeClr val="lt1"/>
                </a:solidFill>
                <a:latin typeface="+mn-lt"/>
                <a:ea typeface="+mn-ea"/>
                <a:cs typeface="+mn-cs"/>
              </a:defRPr>
            </a:lvl5pPr>
            <a:lvl6pPr marL="457200" algn="ctr" defTabSz="938213" rtl="0" eaLnBrk="1" fontAlgn="base" hangingPunct="1">
              <a:spcBef>
                <a:spcPct val="0"/>
              </a:spcBef>
              <a:spcAft>
                <a:spcPct val="0"/>
              </a:spcAft>
              <a:defRPr sz="4500">
                <a:solidFill>
                  <a:schemeClr val="lt1"/>
                </a:solidFill>
                <a:latin typeface="+mn-lt"/>
                <a:ea typeface="+mn-ea"/>
                <a:cs typeface="+mn-cs"/>
              </a:defRPr>
            </a:lvl6pPr>
            <a:lvl7pPr marL="914400" algn="ctr" defTabSz="938213" rtl="0" eaLnBrk="1" fontAlgn="base" hangingPunct="1">
              <a:spcBef>
                <a:spcPct val="0"/>
              </a:spcBef>
              <a:spcAft>
                <a:spcPct val="0"/>
              </a:spcAft>
              <a:defRPr sz="4500">
                <a:solidFill>
                  <a:schemeClr val="lt1"/>
                </a:solidFill>
                <a:latin typeface="+mn-lt"/>
                <a:ea typeface="+mn-ea"/>
                <a:cs typeface="+mn-cs"/>
              </a:defRPr>
            </a:lvl7pPr>
            <a:lvl8pPr marL="1371600" algn="ctr" defTabSz="938213" rtl="0" eaLnBrk="1" fontAlgn="base" hangingPunct="1">
              <a:spcBef>
                <a:spcPct val="0"/>
              </a:spcBef>
              <a:spcAft>
                <a:spcPct val="0"/>
              </a:spcAft>
              <a:defRPr sz="4500">
                <a:solidFill>
                  <a:schemeClr val="lt1"/>
                </a:solidFill>
                <a:latin typeface="+mn-lt"/>
                <a:ea typeface="+mn-ea"/>
                <a:cs typeface="+mn-cs"/>
              </a:defRPr>
            </a:lvl8pPr>
            <a:lvl9pPr marL="1828800" algn="ctr" defTabSz="938213" rtl="0" eaLnBrk="1" fontAlgn="base" hangingPunct="1">
              <a:spcBef>
                <a:spcPct val="0"/>
              </a:spcBef>
              <a:spcAft>
                <a:spcPct val="0"/>
              </a:spcAft>
              <a:defRPr sz="4500">
                <a:solidFill>
                  <a:schemeClr val="lt1"/>
                </a:solidFill>
                <a:latin typeface="+mn-lt"/>
                <a:ea typeface="+mn-ea"/>
                <a:cs typeface="+mn-cs"/>
              </a:defRPr>
            </a:lvl9pPr>
          </a:lstStyle>
          <a:p>
            <a:pPr lvl="0" algn="just">
              <a:defRPr/>
            </a:pPr>
            <a:r>
              <a:rPr kumimoji="0" lang="lv-LV" sz="1700" b="1" i="0" u="none" strike="noStrike" kern="1200" cap="none" spc="0" normalizeH="0" baseline="0" noProof="0" dirty="0">
                <a:ln>
                  <a:noFill/>
                </a:ln>
                <a:solidFill>
                  <a:prstClr val="white"/>
                </a:solidFill>
                <a:effectLst/>
                <a:uLnTx/>
                <a:uFillTx/>
                <a:latin typeface="Verdana" panose="020B0604030504040204" pitchFamily="34" charset="0"/>
                <a:ea typeface="Verdana" panose="020B0604030504040204" pitchFamily="34" charset="0"/>
                <a:cs typeface="DokChampa" panose="020B0604020202020204" pitchFamily="34" charset="-34"/>
              </a:rPr>
              <a:t>2025. gada 11 mēnešos </a:t>
            </a:r>
            <a:r>
              <a:rPr kumimoji="0" lang="lv-LV" sz="1700" b="1" i="0" u="none" strike="noStrike" kern="1200" cap="none" spc="0" normalizeH="0" baseline="0" noProof="0" dirty="0">
                <a:ln>
                  <a:noFill/>
                </a:ln>
                <a:solidFill>
                  <a:prstClr val="white"/>
                </a:solidFill>
                <a:effectLst/>
                <a:uLnTx/>
                <a:uFillTx/>
                <a:latin typeface="Verdana" panose="020B0604030504040204" pitchFamily="34" charset="0"/>
                <a:ea typeface="Verdana" panose="020B0604030504040204" pitchFamily="34" charset="0"/>
              </a:rPr>
              <a:t>ES fondu un Atveseļošanas fonda (AF) investīcijām no </a:t>
            </a:r>
            <a:r>
              <a:rPr kumimoji="0" lang="lv-LV" sz="1700" b="1" i="0" u="none" strike="noStrike" kern="1200" cap="none" spc="0" normalizeH="0" baseline="0" noProof="0" dirty="0">
                <a:ln>
                  <a:noFill/>
                </a:ln>
                <a:solidFill>
                  <a:prstClr val="white"/>
                </a:solidFill>
                <a:effectLst/>
                <a:uLnTx/>
                <a:uFillTx/>
                <a:latin typeface="Verdana" panose="020B0604030504040204" pitchFamily="34" charset="0"/>
                <a:ea typeface="Verdana" panose="020B0604030504040204" pitchFamily="34" charset="0"/>
                <a:cs typeface="DokChampa" panose="020B0604020202020204" pitchFamily="34" charset="-34"/>
              </a:rPr>
              <a:t>budžeta izmaksāts jau vairāk nekā 1,2 mljrd. </a:t>
            </a:r>
            <a:r>
              <a:rPr lang="lv-LV" sz="1700" dirty="0">
                <a:solidFill>
                  <a:schemeClr val="bg1"/>
                </a:solidFill>
                <a:cs typeface="DokChampa" panose="020B0604020202020204" pitchFamily="34" charset="-34"/>
              </a:rPr>
              <a:t>€</a:t>
            </a:r>
            <a:r>
              <a:rPr kumimoji="0" lang="lv-LV" sz="1700" b="1" i="0" u="none" strike="noStrike" kern="1200" cap="none" spc="0" normalizeH="0" baseline="0" noProof="0" dirty="0">
                <a:ln>
                  <a:noFill/>
                </a:ln>
                <a:solidFill>
                  <a:prstClr val="white"/>
                </a:solidFill>
                <a:effectLst/>
                <a:uLnTx/>
                <a:uFillTx/>
                <a:latin typeface="Verdana" panose="020B0604030504040204" pitchFamily="34" charset="0"/>
                <a:ea typeface="Verdana" panose="020B0604030504040204" pitchFamily="34" charset="0"/>
              </a:rPr>
              <a:t> - </a:t>
            </a:r>
            <a:r>
              <a:rPr kumimoji="0" lang="lv-LV" sz="1700" b="1" i="0" u="none" strike="noStrike" kern="1200" cap="none" spc="0" normalizeH="0" baseline="0" noProof="0" dirty="0">
                <a:ln>
                  <a:noFill/>
                </a:ln>
                <a:solidFill>
                  <a:prstClr val="white"/>
                </a:solidFill>
                <a:effectLst/>
                <a:uLnTx/>
                <a:uFillTx/>
                <a:latin typeface="Verdana" panose="020B0604030504040204" pitchFamily="34" charset="0"/>
                <a:ea typeface="Verdana" panose="020B0604030504040204" pitchFamily="34" charset="0"/>
                <a:cs typeface="DokChampa" panose="020B0604020202020204" pitchFamily="34" charset="-34"/>
              </a:rPr>
              <a:t> vēsturiski lielākais apjoms.</a:t>
            </a:r>
            <a:r>
              <a:rPr lang="lv-LV" sz="1700" dirty="0">
                <a:solidFill>
                  <a:prstClr val="white"/>
                </a:solidFill>
                <a:cs typeface="DokChampa" panose="020B0604020202020204" pitchFamily="34" charset="-34"/>
              </a:rPr>
              <a:t> Pārliecinoša virzība 100% ES piešķīruma investēšanai. </a:t>
            </a:r>
            <a:r>
              <a:rPr kumimoji="0" lang="lv-LV" sz="1700" b="1" i="0" u="none" strike="noStrike" kern="1200" cap="none" spc="0" normalizeH="0" baseline="0" noProof="0" dirty="0">
                <a:ln>
                  <a:noFill/>
                </a:ln>
                <a:solidFill>
                  <a:prstClr val="white"/>
                </a:solidFill>
                <a:effectLst/>
                <a:uLnTx/>
                <a:uFillTx/>
                <a:latin typeface="Verdana" panose="020B0604030504040204" pitchFamily="34" charset="0"/>
                <a:ea typeface="Verdana" panose="020B0604030504040204" pitchFamily="34" charset="0"/>
                <a:cs typeface="DokChampa" panose="020B0604020202020204" pitchFamily="34" charset="-34"/>
              </a:rPr>
              <a:t> </a:t>
            </a:r>
          </a:p>
          <a:p>
            <a:pPr algn="just">
              <a:defRPr/>
            </a:pPr>
            <a:r>
              <a:rPr lang="lv-LV" sz="1700" dirty="0">
                <a:solidFill>
                  <a:prstClr val="white"/>
                </a:solidFill>
                <a:cs typeface="DokChampa" panose="020B0604020202020204" pitchFamily="34" charset="-34"/>
              </a:rPr>
              <a:t>2025. gada budžeta likuma ieņēmumu plāns - no EK saņemti 894,8 milj. </a:t>
            </a:r>
            <a:r>
              <a:rPr lang="lv-LV" sz="1700" dirty="0">
                <a:solidFill>
                  <a:schemeClr val="bg1"/>
                </a:solidFill>
                <a:cs typeface="DokChampa" panose="020B0604020202020204" pitchFamily="34" charset="-34"/>
              </a:rPr>
              <a:t>€</a:t>
            </a:r>
            <a:r>
              <a:rPr lang="lv-LV" sz="1700" dirty="0">
                <a:solidFill>
                  <a:prstClr val="white"/>
                </a:solidFill>
                <a:cs typeface="DokChampa" panose="020B0604020202020204" pitchFamily="34" charset="-34"/>
              </a:rPr>
              <a:t> (99%).</a:t>
            </a:r>
            <a:endParaRPr lang="lv-LV" altLang="lv-LV" sz="1700" b="0" dirty="0">
              <a:solidFill>
                <a:srgbClr val="F9FBFD"/>
              </a:solidFill>
            </a:endParaRPr>
          </a:p>
          <a:p>
            <a:pPr lvl="0" algn="just">
              <a:defRPr/>
            </a:pPr>
            <a:r>
              <a:rPr kumimoji="0" lang="lv-LV" sz="1700" b="1" i="0" u="none" strike="noStrike" kern="1200" cap="none" spc="0" normalizeH="0" baseline="0" noProof="0" dirty="0">
                <a:ln>
                  <a:noFill/>
                </a:ln>
                <a:solidFill>
                  <a:prstClr val="white"/>
                </a:solidFill>
                <a:effectLst/>
                <a:uLnTx/>
                <a:uFillTx/>
                <a:latin typeface="Verdana" panose="020B0604030504040204" pitchFamily="34" charset="0"/>
                <a:ea typeface="Verdana" panose="020B0604030504040204" pitchFamily="34" charset="0"/>
                <a:cs typeface="DokChampa" panose="020B0604020202020204" pitchFamily="34" charset="-34"/>
              </a:rPr>
              <a:t>21-27 periodā no EK pieprasīti jau 681 milj. </a:t>
            </a:r>
            <a:r>
              <a:rPr lang="lv-LV" sz="1700" dirty="0">
                <a:solidFill>
                  <a:schemeClr val="bg1"/>
                </a:solidFill>
                <a:cs typeface="DokChampa" panose="020B0604020202020204" pitchFamily="34" charset="-34"/>
              </a:rPr>
              <a:t>€</a:t>
            </a:r>
            <a:r>
              <a:rPr kumimoji="0" lang="lv-LV" sz="1700" b="1" i="0" u="none" strike="noStrike" kern="1200" cap="none" spc="0" normalizeH="0" baseline="0" noProof="0" dirty="0">
                <a:ln>
                  <a:noFill/>
                </a:ln>
                <a:solidFill>
                  <a:prstClr val="white"/>
                </a:solidFill>
                <a:effectLst/>
                <a:uLnTx/>
                <a:uFillTx/>
                <a:latin typeface="Verdana" panose="020B0604030504040204" pitchFamily="34" charset="0"/>
                <a:ea typeface="Verdana" panose="020B0604030504040204" pitchFamily="34" charset="0"/>
                <a:cs typeface="DokChampa" panose="020B0604020202020204" pitchFamily="34" charset="-34"/>
              </a:rPr>
              <a:t>, par 150 milj. </a:t>
            </a:r>
            <a:r>
              <a:rPr lang="lv-LV" sz="1700" dirty="0">
                <a:solidFill>
                  <a:schemeClr val="bg1"/>
                </a:solidFill>
                <a:cs typeface="DokChampa" panose="020B0604020202020204" pitchFamily="34" charset="-34"/>
              </a:rPr>
              <a:t>€</a:t>
            </a:r>
            <a:r>
              <a:rPr kumimoji="0" lang="lv-LV" sz="1700" b="1" i="0" u="none" strike="noStrike" kern="1200" cap="none" spc="0" normalizeH="0" baseline="0" noProof="0" dirty="0">
                <a:ln>
                  <a:noFill/>
                </a:ln>
                <a:solidFill>
                  <a:prstClr val="white"/>
                </a:solidFill>
                <a:effectLst/>
                <a:uLnTx/>
                <a:uFillTx/>
                <a:latin typeface="Verdana" panose="020B0604030504040204" pitchFamily="34" charset="0"/>
                <a:ea typeface="Verdana" panose="020B0604030504040204" pitchFamily="34" charset="0"/>
                <a:cs typeface="DokChampa" panose="020B0604020202020204" pitchFamily="34" charset="-34"/>
              </a:rPr>
              <a:t> pārsniedzot minimāli nepieciešamo mērķi, lai neiestātos neto piešķīruma korekcija (N+3 princips).</a:t>
            </a:r>
            <a:endParaRPr lang="lv-LV" sz="1700" dirty="0">
              <a:solidFill>
                <a:prstClr val="white"/>
              </a:solidFill>
              <a:cs typeface="DokChampa" panose="020B0604020202020204" pitchFamily="34" charset="-34"/>
            </a:endParaRPr>
          </a:p>
        </p:txBody>
      </p:sp>
      <p:pic>
        <p:nvPicPr>
          <p:cNvPr id="7" name="Picture 6">
            <a:extLst>
              <a:ext uri="{FF2B5EF4-FFF2-40B4-BE49-F238E27FC236}">
                <a16:creationId xmlns:a16="http://schemas.microsoft.com/office/drawing/2014/main" id="{34BFC304-F2CD-AA10-7B3C-379298A9A2BD}"/>
              </a:ext>
            </a:extLst>
          </p:cNvPr>
          <p:cNvPicPr>
            <a:picLocks noChangeAspect="1"/>
          </p:cNvPicPr>
          <p:nvPr/>
        </p:nvPicPr>
        <p:blipFill>
          <a:blip r:embed="rId4"/>
          <a:stretch>
            <a:fillRect/>
          </a:stretch>
        </p:blipFill>
        <p:spPr>
          <a:xfrm>
            <a:off x="816130" y="1808644"/>
            <a:ext cx="5688110" cy="4938665"/>
          </a:xfrm>
          <a:prstGeom prst="rect">
            <a:avLst/>
          </a:prstGeom>
        </p:spPr>
      </p:pic>
    </p:spTree>
    <p:extLst>
      <p:ext uri="{BB962C8B-B14F-4D97-AF65-F5344CB8AC3E}">
        <p14:creationId xmlns:p14="http://schemas.microsoft.com/office/powerpoint/2010/main" val="22650370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4CCBA7-DA64-602A-06D2-7ED77D30F000}"/>
            </a:ext>
          </a:extLst>
        </p:cNvPr>
        <p:cNvGrpSpPr/>
        <p:nvPr/>
      </p:nvGrpSpPr>
      <p:grpSpPr>
        <a:xfrm>
          <a:off x="0" y="0"/>
          <a:ext cx="0" cy="0"/>
          <a:chOff x="0" y="0"/>
          <a:chExt cx="0" cy="0"/>
        </a:xfrm>
      </p:grpSpPr>
      <p:pic>
        <p:nvPicPr>
          <p:cNvPr id="7" name="Picture 6" descr="A close-up of a graph&#10;&#10;AI-generated content may be incorrect.">
            <a:extLst>
              <a:ext uri="{FF2B5EF4-FFF2-40B4-BE49-F238E27FC236}">
                <a16:creationId xmlns:a16="http://schemas.microsoft.com/office/drawing/2014/main" id="{C9CEAB8C-EB7D-0676-7F33-275B30958611}"/>
              </a:ext>
            </a:extLst>
          </p:cNvPr>
          <p:cNvPicPr>
            <a:picLocks noChangeAspect="1"/>
          </p:cNvPicPr>
          <p:nvPr/>
        </p:nvPicPr>
        <p:blipFill>
          <a:blip r:embed="rId3"/>
          <a:stretch>
            <a:fillRect/>
          </a:stretch>
        </p:blipFill>
        <p:spPr>
          <a:xfrm>
            <a:off x="4087841" y="1079938"/>
            <a:ext cx="8064824" cy="1895343"/>
          </a:xfrm>
          <a:prstGeom prst="rect">
            <a:avLst/>
          </a:prstGeom>
        </p:spPr>
      </p:pic>
      <p:sp>
        <p:nvSpPr>
          <p:cNvPr id="5" name="Title 1">
            <a:extLst>
              <a:ext uri="{FF2B5EF4-FFF2-40B4-BE49-F238E27FC236}">
                <a16:creationId xmlns:a16="http://schemas.microsoft.com/office/drawing/2014/main" id="{5BAB4DB5-537F-FFB6-C596-6027E61D47C3}"/>
              </a:ext>
            </a:extLst>
          </p:cNvPr>
          <p:cNvSpPr>
            <a:spLocks noGrp="1"/>
          </p:cNvSpPr>
          <p:nvPr>
            <p:ph type="title"/>
          </p:nvPr>
        </p:nvSpPr>
        <p:spPr>
          <a:xfrm>
            <a:off x="1801640" y="1"/>
            <a:ext cx="10390360" cy="1035349"/>
          </a:xfrm>
          <a:solidFill>
            <a:srgbClr val="002060"/>
          </a:solidFill>
          <a:ln>
            <a:noFill/>
          </a:ln>
        </p:spPr>
        <p:txBody>
          <a:bodyPr>
            <a:noAutofit/>
          </a:bodyPr>
          <a:lstStyle/>
          <a:p>
            <a:pPr algn="just"/>
            <a:r>
              <a:rPr lang="lv-LV" sz="2200" dirty="0">
                <a:solidFill>
                  <a:schemeClr val="bg1"/>
                </a:solidFill>
              </a:rPr>
              <a:t>ES fondu 2021-2027 investīciju ieviešanā izsludinātas projektu atlases jau par 90%, sekmējot jaunu līgumu slēgšanu un investīciju ieplūdi tautsaimniecībā.</a:t>
            </a:r>
            <a:endParaRPr lang="lv-LV" sz="2200" dirty="0">
              <a:solidFill>
                <a:srgbClr val="FF0000"/>
              </a:solidFill>
              <a:highlight>
                <a:srgbClr val="FFFF00"/>
              </a:highlight>
            </a:endParaRPr>
          </a:p>
        </p:txBody>
      </p:sp>
      <p:sp>
        <p:nvSpPr>
          <p:cNvPr id="2" name="Slide Number Placeholder 1">
            <a:extLst>
              <a:ext uri="{FF2B5EF4-FFF2-40B4-BE49-F238E27FC236}">
                <a16:creationId xmlns:a16="http://schemas.microsoft.com/office/drawing/2014/main" id="{D45C1AA1-D31D-A0F7-B97D-C271FC9E13E8}"/>
              </a:ext>
            </a:extLst>
          </p:cNvPr>
          <p:cNvSpPr>
            <a:spLocks noGrp="1"/>
          </p:cNvSpPr>
          <p:nvPr>
            <p:ph type="sldNum" sz="quarter" idx="13"/>
          </p:nvPr>
        </p:nvSpPr>
        <p:spPr/>
        <p:txBody>
          <a:bodyPr/>
          <a:lstStyle/>
          <a:p>
            <a:fld id="{0B582915-0310-4CDD-9A79-BDC3E59340E8}" type="slidenum">
              <a:rPr lang="en-US" altLang="lv-LV" smtClean="0"/>
              <a:pPr/>
              <a:t>3</a:t>
            </a:fld>
            <a:endParaRPr lang="en-US" altLang="lv-LV" dirty="0"/>
          </a:p>
        </p:txBody>
      </p:sp>
      <p:sp>
        <p:nvSpPr>
          <p:cNvPr id="13" name="TextBox 12">
            <a:extLst>
              <a:ext uri="{FF2B5EF4-FFF2-40B4-BE49-F238E27FC236}">
                <a16:creationId xmlns:a16="http://schemas.microsoft.com/office/drawing/2014/main" id="{1825606E-95DA-194A-48A1-C14F64492C04}"/>
              </a:ext>
            </a:extLst>
          </p:cNvPr>
          <p:cNvSpPr txBox="1"/>
          <p:nvPr/>
        </p:nvSpPr>
        <p:spPr>
          <a:xfrm>
            <a:off x="137649" y="2073481"/>
            <a:ext cx="3844834" cy="692497"/>
          </a:xfrm>
          <a:prstGeom prst="rect">
            <a:avLst/>
          </a:prstGeom>
          <a:noFill/>
        </p:spPr>
        <p:txBody>
          <a:bodyPr wrap="square" rtlCol="0">
            <a:spAutoFit/>
          </a:bodyPr>
          <a:lstStyle/>
          <a:p>
            <a:pPr algn="just"/>
            <a:endParaRPr lang="lv-LV" sz="700" dirty="0">
              <a:latin typeface="Verdana" panose="020B0604030504040204" pitchFamily="34" charset="0"/>
              <a:ea typeface="Verdana" panose="020B0604030504040204" pitchFamily="34" charset="0"/>
            </a:endParaRPr>
          </a:p>
          <a:p>
            <a:pPr algn="just"/>
            <a:endParaRPr lang="lv-LV" sz="1600" b="1" dirty="0">
              <a:latin typeface="Verdana" panose="020B0604030504040204" pitchFamily="34" charset="0"/>
              <a:ea typeface="Verdana" panose="020B0604030504040204" pitchFamily="34" charset="0"/>
            </a:endParaRPr>
          </a:p>
          <a:p>
            <a:pPr algn="just"/>
            <a:endParaRPr lang="lv-LV" sz="1600" b="1" dirty="0">
              <a:latin typeface="Verdana" panose="020B0604030504040204" pitchFamily="34" charset="0"/>
              <a:ea typeface="Verdana" panose="020B0604030504040204" pitchFamily="34" charset="0"/>
            </a:endParaRPr>
          </a:p>
        </p:txBody>
      </p:sp>
      <p:graphicFrame>
        <p:nvGraphicFramePr>
          <p:cNvPr id="4" name="Chart 3">
            <a:extLst>
              <a:ext uri="{FF2B5EF4-FFF2-40B4-BE49-F238E27FC236}">
                <a16:creationId xmlns:a16="http://schemas.microsoft.com/office/drawing/2014/main" id="{23EDCABD-28EC-C1CB-D92F-D66E365E154B}"/>
              </a:ext>
            </a:extLst>
          </p:cNvPr>
          <p:cNvGraphicFramePr>
            <a:graphicFrameLocks/>
          </p:cNvGraphicFramePr>
          <p:nvPr>
            <p:extLst>
              <p:ext uri="{D42A27DB-BD31-4B8C-83A1-F6EECF244321}">
                <p14:modId xmlns:p14="http://schemas.microsoft.com/office/powerpoint/2010/main" val="3770019105"/>
              </p:ext>
            </p:extLst>
          </p:nvPr>
        </p:nvGraphicFramePr>
        <p:xfrm>
          <a:off x="4887946" y="2867315"/>
          <a:ext cx="7368355" cy="3762085"/>
        </p:xfrm>
        <a:graphic>
          <a:graphicData uri="http://schemas.openxmlformats.org/drawingml/2006/chart">
            <c:chart xmlns:c="http://schemas.openxmlformats.org/drawingml/2006/chart" xmlns:r="http://schemas.openxmlformats.org/officeDocument/2006/relationships" r:id="rId4"/>
          </a:graphicData>
        </a:graphic>
      </p:graphicFrame>
      <p:sp>
        <p:nvSpPr>
          <p:cNvPr id="6" name="TextBox 5">
            <a:extLst>
              <a:ext uri="{FF2B5EF4-FFF2-40B4-BE49-F238E27FC236}">
                <a16:creationId xmlns:a16="http://schemas.microsoft.com/office/drawing/2014/main" id="{A509DEE4-9C7E-FE2C-6401-597A8BE0F493}"/>
              </a:ext>
            </a:extLst>
          </p:cNvPr>
          <p:cNvSpPr txBox="1"/>
          <p:nvPr/>
        </p:nvSpPr>
        <p:spPr>
          <a:xfrm>
            <a:off x="186847" y="5410643"/>
            <a:ext cx="4578821" cy="1323439"/>
          </a:xfrm>
          <a:prstGeom prst="rect">
            <a:avLst/>
          </a:prstGeom>
          <a:noFill/>
          <a:ln w="28575">
            <a:solidFill>
              <a:srgbClr val="00B050"/>
            </a:solidFill>
          </a:ln>
        </p:spPr>
        <p:txBody>
          <a:bodyPr wrap="square">
            <a:spAutoFit/>
          </a:bodyPr>
          <a:lstStyle/>
          <a:p>
            <a:pPr algn="just">
              <a:buNone/>
            </a:pPr>
            <a:r>
              <a:rPr lang="lv-LV" sz="1600" dirty="0">
                <a:effectLst/>
                <a:latin typeface="Verdana" panose="020B0604030504040204" pitchFamily="34" charset="0"/>
                <a:ea typeface="Verdana" panose="020B0604030504040204" pitchFamily="34" charset="0"/>
                <a:cs typeface="Aptos" panose="020B0004020202020204" pitchFamily="34" charset="0"/>
              </a:rPr>
              <a:t>Š.g. 15.decembrī ir saņemts </a:t>
            </a:r>
            <a:r>
              <a:rPr lang="lv-LV" sz="1600" b="1" dirty="0">
                <a:effectLst/>
                <a:latin typeface="Verdana" panose="020B0604030504040204" pitchFamily="34" charset="0"/>
                <a:ea typeface="Verdana" panose="020B0604030504040204" pitchFamily="34" charset="0"/>
                <a:cs typeface="Aptos" panose="020B0004020202020204" pitchFamily="34" charset="0"/>
              </a:rPr>
              <a:t>pozitīvs Eiropas Komisijas lēmums </a:t>
            </a:r>
            <a:r>
              <a:rPr lang="lv-LV" sz="1600" dirty="0">
                <a:effectLst/>
                <a:latin typeface="Verdana" panose="020B0604030504040204" pitchFamily="34" charset="0"/>
                <a:ea typeface="Verdana" panose="020B0604030504040204" pitchFamily="34" charset="0"/>
                <a:cs typeface="Aptos" panose="020B0004020202020204" pitchFamily="34" charset="0"/>
              </a:rPr>
              <a:t>par ES fondu kohēzijas politikas programmas 2021.-2027.gadam grozījumiem (</a:t>
            </a:r>
            <a:r>
              <a:rPr lang="lv-LV" sz="1600" dirty="0" err="1">
                <a:effectLst/>
                <a:latin typeface="Verdana" panose="020B0604030504040204" pitchFamily="34" charset="0"/>
                <a:ea typeface="Verdana" panose="020B0604030504040204" pitchFamily="34" charset="0"/>
                <a:cs typeface="Aptos" panose="020B0004020202020204" pitchFamily="34" charset="0"/>
              </a:rPr>
              <a:t>vidusposma</a:t>
            </a:r>
            <a:r>
              <a:rPr lang="lv-LV" sz="1600" dirty="0">
                <a:effectLst/>
                <a:latin typeface="Verdana" panose="020B0604030504040204" pitchFamily="34" charset="0"/>
                <a:ea typeface="Verdana" panose="020B0604030504040204" pitchFamily="34" charset="0"/>
                <a:cs typeface="Aptos" panose="020B0004020202020204" pitchFamily="34" charset="0"/>
              </a:rPr>
              <a:t> grozījumi Nr.3 un </a:t>
            </a:r>
            <a:r>
              <a:rPr lang="lv-LV" sz="1600" dirty="0" err="1">
                <a:effectLst/>
                <a:latin typeface="Verdana" panose="020B0604030504040204" pitchFamily="34" charset="0"/>
                <a:ea typeface="Verdana" panose="020B0604030504040204" pitchFamily="34" charset="0"/>
                <a:cs typeface="Aptos" panose="020B0004020202020204" pitchFamily="34" charset="0"/>
              </a:rPr>
              <a:t>ReArm</a:t>
            </a:r>
            <a:r>
              <a:rPr lang="lv-LV" sz="1600" dirty="0">
                <a:effectLst/>
                <a:latin typeface="Verdana" panose="020B0604030504040204" pitchFamily="34" charset="0"/>
                <a:ea typeface="Verdana" panose="020B0604030504040204" pitchFamily="34" charset="0"/>
                <a:cs typeface="Aptos" panose="020B0004020202020204" pitchFamily="34" charset="0"/>
              </a:rPr>
              <a:t> grozījumi Nr.4).</a:t>
            </a:r>
          </a:p>
        </p:txBody>
      </p:sp>
      <p:sp>
        <p:nvSpPr>
          <p:cNvPr id="8" name="TextBox 7">
            <a:extLst>
              <a:ext uri="{FF2B5EF4-FFF2-40B4-BE49-F238E27FC236}">
                <a16:creationId xmlns:a16="http://schemas.microsoft.com/office/drawing/2014/main" id="{DB4284AC-B7DF-602F-F910-BA4B4739F9F2}"/>
              </a:ext>
            </a:extLst>
          </p:cNvPr>
          <p:cNvSpPr txBox="1"/>
          <p:nvPr/>
        </p:nvSpPr>
        <p:spPr>
          <a:xfrm>
            <a:off x="176985" y="2428016"/>
            <a:ext cx="4685996" cy="307777"/>
          </a:xfrm>
          <a:prstGeom prst="rect">
            <a:avLst/>
          </a:prstGeom>
          <a:noFill/>
        </p:spPr>
        <p:txBody>
          <a:bodyPr wrap="square">
            <a:spAutoFit/>
          </a:bodyPr>
          <a:lstStyle/>
          <a:p>
            <a:pPr algn="just"/>
            <a:endParaRPr lang="lv-LV" sz="1400" i="1" dirty="0">
              <a:latin typeface="Verdana" panose="020B0604030504040204" pitchFamily="34" charset="0"/>
              <a:ea typeface="Verdana" panose="020B0604030504040204" pitchFamily="34" charset="0"/>
            </a:endParaRPr>
          </a:p>
        </p:txBody>
      </p:sp>
      <p:sp>
        <p:nvSpPr>
          <p:cNvPr id="3" name="TextBox 2">
            <a:extLst>
              <a:ext uri="{FF2B5EF4-FFF2-40B4-BE49-F238E27FC236}">
                <a16:creationId xmlns:a16="http://schemas.microsoft.com/office/drawing/2014/main" id="{402F15AB-0229-CB87-A2B2-0F0A1DA22528}"/>
              </a:ext>
            </a:extLst>
          </p:cNvPr>
          <p:cNvSpPr txBox="1"/>
          <p:nvPr/>
        </p:nvSpPr>
        <p:spPr>
          <a:xfrm>
            <a:off x="209996" y="1392255"/>
            <a:ext cx="3844834" cy="446276"/>
          </a:xfrm>
          <a:prstGeom prst="rect">
            <a:avLst/>
          </a:prstGeom>
          <a:noFill/>
        </p:spPr>
        <p:txBody>
          <a:bodyPr wrap="square" rtlCol="0">
            <a:spAutoFit/>
          </a:bodyPr>
          <a:lstStyle/>
          <a:p>
            <a:pPr algn="just"/>
            <a:endParaRPr lang="lv-LV" sz="700" dirty="0">
              <a:latin typeface="Verdana" panose="020B0604030504040204" pitchFamily="34" charset="0"/>
              <a:ea typeface="Verdana" panose="020B0604030504040204" pitchFamily="34" charset="0"/>
            </a:endParaRPr>
          </a:p>
          <a:p>
            <a:pPr algn="just"/>
            <a:endParaRPr lang="lv-LV" sz="1600" b="1" dirty="0">
              <a:latin typeface="Verdana" panose="020B0604030504040204" pitchFamily="34" charset="0"/>
              <a:ea typeface="Verdana" panose="020B0604030504040204" pitchFamily="34" charset="0"/>
            </a:endParaRPr>
          </a:p>
        </p:txBody>
      </p:sp>
      <p:sp>
        <p:nvSpPr>
          <p:cNvPr id="9" name="Rectangle 8">
            <a:extLst>
              <a:ext uri="{FF2B5EF4-FFF2-40B4-BE49-F238E27FC236}">
                <a16:creationId xmlns:a16="http://schemas.microsoft.com/office/drawing/2014/main" id="{1134B465-7010-F198-7174-0790832D7B4F}"/>
              </a:ext>
            </a:extLst>
          </p:cNvPr>
          <p:cNvSpPr/>
          <p:nvPr/>
        </p:nvSpPr>
        <p:spPr>
          <a:xfrm>
            <a:off x="209996" y="1627205"/>
            <a:ext cx="3485311" cy="8008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lv-LV" sz="1400" dirty="0">
                <a:latin typeface="Verdana" panose="020B0604030504040204" pitchFamily="34" charset="0"/>
                <a:ea typeface="Verdana" panose="020B0604030504040204" pitchFamily="34" charset="0"/>
              </a:rPr>
              <a:t>No vēl apstiprināmā MK regulējuma (167 milj.</a:t>
            </a:r>
            <a:r>
              <a:rPr lang="lv-LV" sz="1400" dirty="0">
                <a:solidFill>
                  <a:schemeClr val="bg1"/>
                </a:solidFill>
                <a:latin typeface="Verdana" panose="020B0604030504040204" pitchFamily="34" charset="0"/>
                <a:ea typeface="Verdana" panose="020B0604030504040204" pitchFamily="34" charset="0"/>
                <a:cs typeface="DokChampa" panose="020B0604020202020204" pitchFamily="34" charset="-34"/>
              </a:rPr>
              <a:t> EUR</a:t>
            </a:r>
            <a:r>
              <a:rPr lang="lv-LV" sz="1400" dirty="0">
                <a:latin typeface="Verdana" panose="020B0604030504040204" pitchFamily="34" charset="0"/>
                <a:ea typeface="Verdana" panose="020B0604030504040204" pitchFamily="34" charset="0"/>
              </a:rPr>
              <a:t>, 4%)</a:t>
            </a:r>
            <a:r>
              <a:rPr lang="lv-LV" sz="1400" b="1" dirty="0">
                <a:latin typeface="Verdana" panose="020B0604030504040204" pitchFamily="34" charset="0"/>
                <a:ea typeface="Verdana" panose="020B0604030504040204" pitchFamily="34" charset="0"/>
              </a:rPr>
              <a:t> 155 milj. EUR</a:t>
            </a:r>
            <a:r>
              <a:rPr lang="lv-LV" sz="1400" dirty="0">
                <a:solidFill>
                  <a:schemeClr val="bg1"/>
                </a:solidFill>
                <a:cs typeface="DokChampa" panose="020B0604020202020204" pitchFamily="34" charset="-34"/>
              </a:rPr>
              <a:t> </a:t>
            </a:r>
            <a:r>
              <a:rPr lang="lv-LV" sz="1400" b="1" dirty="0">
                <a:latin typeface="Verdana" panose="020B0604030504040204" pitchFamily="34" charset="0"/>
                <a:ea typeface="Verdana" panose="020B0604030504040204" pitchFamily="34" charset="0"/>
              </a:rPr>
              <a:t> </a:t>
            </a:r>
            <a:r>
              <a:rPr lang="lv-LV" sz="1400" dirty="0">
                <a:latin typeface="Verdana" panose="020B0604030504040204" pitchFamily="34" charset="0"/>
                <a:ea typeface="Verdana" panose="020B0604030504040204" pitchFamily="34" charset="0"/>
              </a:rPr>
              <a:t>– </a:t>
            </a:r>
            <a:r>
              <a:rPr lang="lv-LV" sz="1400" b="1" dirty="0">
                <a:latin typeface="Verdana" panose="020B0604030504040204" pitchFamily="34" charset="0"/>
                <a:ea typeface="Verdana" panose="020B0604030504040204" pitchFamily="34" charset="0"/>
              </a:rPr>
              <a:t>TAP</a:t>
            </a:r>
            <a:r>
              <a:rPr lang="lv-LV" sz="1400" dirty="0">
                <a:latin typeface="Verdana" panose="020B0604030504040204" pitchFamily="34" charset="0"/>
                <a:ea typeface="Verdana" panose="020B0604030504040204" pitchFamily="34" charset="0"/>
              </a:rPr>
              <a:t> </a:t>
            </a:r>
            <a:r>
              <a:rPr lang="lv-LV" sz="1400" b="1" dirty="0">
                <a:latin typeface="Verdana" panose="020B0604030504040204" pitchFamily="34" charset="0"/>
                <a:ea typeface="Verdana" panose="020B0604030504040204" pitchFamily="34" charset="0"/>
              </a:rPr>
              <a:t>saskaņošanā</a:t>
            </a:r>
            <a:r>
              <a:rPr lang="lv-LV" sz="1400" dirty="0">
                <a:latin typeface="Verdana" panose="020B0604030504040204" pitchFamily="34" charset="0"/>
                <a:ea typeface="Verdana" panose="020B0604030504040204" pitchFamily="34" charset="0"/>
              </a:rPr>
              <a:t>.</a:t>
            </a:r>
          </a:p>
        </p:txBody>
      </p:sp>
      <p:sp>
        <p:nvSpPr>
          <p:cNvPr id="17" name="Text Placeholder 15">
            <a:extLst>
              <a:ext uri="{FF2B5EF4-FFF2-40B4-BE49-F238E27FC236}">
                <a16:creationId xmlns:a16="http://schemas.microsoft.com/office/drawing/2014/main" id="{39592D7A-4269-F0A7-C010-20D3968B9968}"/>
              </a:ext>
            </a:extLst>
          </p:cNvPr>
          <p:cNvSpPr txBox="1">
            <a:spLocks/>
          </p:cNvSpPr>
          <p:nvPr/>
        </p:nvSpPr>
        <p:spPr bwMode="auto">
          <a:xfrm>
            <a:off x="186848" y="2585060"/>
            <a:ext cx="4578821" cy="2694062"/>
          </a:xfrm>
          <a:prstGeom prst="rect">
            <a:avLst/>
          </a:prstGeom>
          <a:solidFill>
            <a:schemeClr val="bg1"/>
          </a:solidFill>
          <a:ln w="9525">
            <a:solidFill>
              <a:srgbClr val="000000"/>
            </a:solidFill>
            <a:miter lim="800000"/>
            <a:headEnd/>
            <a:tailEnd/>
          </a:ln>
        </p:spPr>
        <p:txBody>
          <a:bodyPr vert="horz" wrap="square" lIns="93957" tIns="46979" rIns="93957" bIns="46979" numCol="1" anchor="t" anchorCtr="0" compatLnSpc="1">
            <a:prstTxWarp prst="textNoShape">
              <a:avLst/>
            </a:prstTxWarp>
            <a:noAutofit/>
          </a:bodyPr>
          <a:lstStyle>
            <a:lvl1pPr marL="0" indent="0" algn="l" defTabSz="938213" rtl="0" eaLnBrk="1" fontAlgn="base" hangingPunct="1">
              <a:spcBef>
                <a:spcPct val="20000"/>
              </a:spcBef>
              <a:spcAft>
                <a:spcPct val="0"/>
              </a:spcAft>
              <a:buFont typeface="Arial" panose="020B0604020202020204" pitchFamily="34" charset="0"/>
              <a:buNone/>
              <a:defRPr sz="2000" b="1"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762000" indent="-292100" algn="l" defTabSz="938213" rtl="0" eaLnBrk="1" fontAlgn="base" hangingPunct="1">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1" fontAlgn="base" hangingPunct="1">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1" fontAlgn="base" hangingPunct="1">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a:lstStyle>
          <a:p>
            <a:pPr algn="just"/>
            <a:r>
              <a:rPr lang="lv-LV" sz="1600" dirty="0"/>
              <a:t>Pārdales kā efektīvs risku pārvaldības un aktuālo prioritāšu finansēšanas rīks:</a:t>
            </a:r>
            <a:endParaRPr lang="lv-LV" sz="1600" b="0" dirty="0"/>
          </a:p>
          <a:p>
            <a:pPr algn="just"/>
            <a:r>
              <a:rPr lang="lv-LV" sz="1400" b="0" dirty="0"/>
              <a:t>MK š.g. 25.novembra sēdē atbalstīts </a:t>
            </a:r>
            <a:r>
              <a:rPr lang="lv-LV" sz="1400" dirty="0"/>
              <a:t>papildu finansējums Latvijas Onkoloģijas centra (LOC) infrastruktūrai</a:t>
            </a:r>
            <a:r>
              <a:rPr lang="lv-LV" sz="1400" b="0" dirty="0"/>
              <a:t>  41 milj. EUR ERAF </a:t>
            </a:r>
            <a:r>
              <a:rPr lang="lv-LV" sz="1400" b="0" i="1" dirty="0"/>
              <a:t>(kopā projektam 48 milj. EUR) </a:t>
            </a:r>
          </a:p>
          <a:p>
            <a:pPr marL="285750" indent="-285750" algn="just">
              <a:buFont typeface="Wingdings" panose="05000000000000000000" pitchFamily="2" charset="2"/>
              <a:buChar char="Ø"/>
            </a:pPr>
            <a:r>
              <a:rPr lang="lv-LV" sz="1200" b="0" dirty="0"/>
              <a:t>no kavētiem pasākumiem (</a:t>
            </a:r>
            <a:r>
              <a:rPr lang="lv-LV" sz="1200" b="0" i="1" dirty="0"/>
              <a:t>SM (sausās ostas) 4,7 milj. EUR, KEM (dūņas) 23,1 milj. EUR);</a:t>
            </a:r>
          </a:p>
          <a:p>
            <a:pPr marL="285750" indent="-285750" algn="just">
              <a:buFont typeface="Wingdings" panose="05000000000000000000" pitchFamily="2" charset="2"/>
              <a:buChar char="Ø"/>
            </a:pPr>
            <a:r>
              <a:rPr lang="lv-LV" sz="1200" b="0" i="1" dirty="0"/>
              <a:t>n</a:t>
            </a:r>
            <a:r>
              <a:rPr lang="lv-LV" sz="1200" b="0" dirty="0"/>
              <a:t>o prognozētiem atlikumiem </a:t>
            </a:r>
            <a:r>
              <a:rPr lang="lv-LV" sz="1200" b="0" i="1" dirty="0"/>
              <a:t>(EM (valsts ēku energoefektivitāte) 11,9 milj. EUR, VARAM (IKT) 1,3 milj. EUR).</a:t>
            </a:r>
          </a:p>
          <a:p>
            <a:pPr algn="just"/>
            <a:endParaRPr lang="lv-LV" dirty="0"/>
          </a:p>
        </p:txBody>
      </p:sp>
    </p:spTree>
    <p:extLst>
      <p:ext uri="{BB962C8B-B14F-4D97-AF65-F5344CB8AC3E}">
        <p14:creationId xmlns:p14="http://schemas.microsoft.com/office/powerpoint/2010/main" val="41445088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ED8836-7879-0A4F-B27C-5EDE47CAD7AB}"/>
            </a:ext>
          </a:extLst>
        </p:cNvPr>
        <p:cNvGrpSpPr/>
        <p:nvPr/>
      </p:nvGrpSpPr>
      <p:grpSpPr>
        <a:xfrm>
          <a:off x="0" y="0"/>
          <a:ext cx="0" cy="0"/>
          <a:chOff x="0" y="0"/>
          <a:chExt cx="0" cy="0"/>
        </a:xfrm>
      </p:grpSpPr>
      <p:pic>
        <p:nvPicPr>
          <p:cNvPr id="5" name="Picture 4" descr="A screenshot of a graph&#10;&#10;AI-generated content may be incorrect.">
            <a:extLst>
              <a:ext uri="{FF2B5EF4-FFF2-40B4-BE49-F238E27FC236}">
                <a16:creationId xmlns:a16="http://schemas.microsoft.com/office/drawing/2014/main" id="{08507ABA-F965-9A62-DEDB-BDFD10A19129}"/>
              </a:ext>
            </a:extLst>
          </p:cNvPr>
          <p:cNvPicPr>
            <a:picLocks noChangeAspect="1"/>
          </p:cNvPicPr>
          <p:nvPr/>
        </p:nvPicPr>
        <p:blipFill>
          <a:blip r:embed="rId3"/>
          <a:stretch>
            <a:fillRect/>
          </a:stretch>
        </p:blipFill>
        <p:spPr>
          <a:xfrm>
            <a:off x="185704" y="1332534"/>
            <a:ext cx="5314172" cy="5296044"/>
          </a:xfrm>
          <a:prstGeom prst="rect">
            <a:avLst/>
          </a:prstGeom>
        </p:spPr>
      </p:pic>
      <p:sp>
        <p:nvSpPr>
          <p:cNvPr id="6" name="Slide Number Placeholder 5">
            <a:extLst>
              <a:ext uri="{FF2B5EF4-FFF2-40B4-BE49-F238E27FC236}">
                <a16:creationId xmlns:a16="http://schemas.microsoft.com/office/drawing/2014/main" id="{DE6E8033-5405-8635-75D9-19A06F4AFF8D}"/>
              </a:ext>
            </a:extLst>
          </p:cNvPr>
          <p:cNvSpPr>
            <a:spLocks noGrp="1"/>
          </p:cNvSpPr>
          <p:nvPr>
            <p:ph type="sldNum" sz="quarter" idx="13"/>
          </p:nvPr>
        </p:nvSpPr>
        <p:spPr>
          <a:xfrm>
            <a:off x="11299324" y="6323778"/>
            <a:ext cx="562124" cy="304800"/>
          </a:xfrm>
        </p:spPr>
        <p:txBody>
          <a:bodyPr/>
          <a:lstStyle/>
          <a:p>
            <a:fld id="{BF2F8158-BE4E-49AB-A407-C5120851B918}" type="slidenum">
              <a:rPr lang="en-US" altLang="lv-LV"/>
              <a:pPr/>
              <a:t>4</a:t>
            </a:fld>
            <a:endParaRPr lang="en-US" altLang="lv-LV" dirty="0"/>
          </a:p>
        </p:txBody>
      </p:sp>
      <p:sp>
        <p:nvSpPr>
          <p:cNvPr id="7" name="Title 1">
            <a:extLst>
              <a:ext uri="{FF2B5EF4-FFF2-40B4-BE49-F238E27FC236}">
                <a16:creationId xmlns:a16="http://schemas.microsoft.com/office/drawing/2014/main" id="{45776360-C3DF-ABB7-1797-5C2424DDBEA9}"/>
              </a:ext>
            </a:extLst>
          </p:cNvPr>
          <p:cNvSpPr txBox="1">
            <a:spLocks/>
          </p:cNvSpPr>
          <p:nvPr/>
        </p:nvSpPr>
        <p:spPr bwMode="auto">
          <a:xfrm>
            <a:off x="1998482" y="0"/>
            <a:ext cx="10193518" cy="1072677"/>
          </a:xfrm>
          <a:prstGeom prst="rect">
            <a:avLst/>
          </a:prstGeom>
          <a:solidFill>
            <a:srgbClr val="012169"/>
          </a:solidFill>
          <a:ln w="25400" cap="flat" cmpd="sng" algn="ctr">
            <a:noFill/>
            <a:prstDash val="solid"/>
          </a:ln>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vert="horz" wrap="square" lIns="93957" tIns="46979" rIns="93957" bIns="46979" numCol="1" rtlCol="0" anchor="ctr" anchorCtr="0" compatLnSpc="1">
            <a:prstTxWarp prst="textNoShape">
              <a:avLst/>
            </a:prstTxWarp>
            <a:noAutofit/>
          </a:bodyPr>
          <a:lstStyle>
            <a:lvl1pPr algn="l" defTabSz="938213" rtl="0" eaLnBrk="1" fontAlgn="base" hangingPunct="1">
              <a:spcBef>
                <a:spcPct val="0"/>
              </a:spcBef>
              <a:spcAft>
                <a:spcPct val="0"/>
              </a:spcAft>
              <a:defRPr sz="2400" b="1" kern="1200">
                <a:solidFill>
                  <a:schemeClr val="lt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lt1"/>
                </a:solidFill>
                <a:latin typeface="+mn-lt"/>
                <a:ea typeface="+mn-ea"/>
                <a:cs typeface="+mn-cs"/>
              </a:defRPr>
            </a:lvl2pPr>
            <a:lvl3pPr algn="ctr" defTabSz="938213" rtl="0" eaLnBrk="1" fontAlgn="base" hangingPunct="1">
              <a:spcBef>
                <a:spcPct val="0"/>
              </a:spcBef>
              <a:spcAft>
                <a:spcPct val="0"/>
              </a:spcAft>
              <a:defRPr sz="4500">
                <a:solidFill>
                  <a:schemeClr val="lt1"/>
                </a:solidFill>
                <a:latin typeface="+mn-lt"/>
                <a:ea typeface="+mn-ea"/>
                <a:cs typeface="+mn-cs"/>
              </a:defRPr>
            </a:lvl3pPr>
            <a:lvl4pPr algn="ctr" defTabSz="938213" rtl="0" eaLnBrk="1" fontAlgn="base" hangingPunct="1">
              <a:spcBef>
                <a:spcPct val="0"/>
              </a:spcBef>
              <a:spcAft>
                <a:spcPct val="0"/>
              </a:spcAft>
              <a:defRPr sz="4500">
                <a:solidFill>
                  <a:schemeClr val="lt1"/>
                </a:solidFill>
                <a:latin typeface="+mn-lt"/>
                <a:ea typeface="+mn-ea"/>
                <a:cs typeface="+mn-cs"/>
              </a:defRPr>
            </a:lvl4pPr>
            <a:lvl5pPr algn="ctr" defTabSz="938213" rtl="0" eaLnBrk="1" fontAlgn="base" hangingPunct="1">
              <a:spcBef>
                <a:spcPct val="0"/>
              </a:spcBef>
              <a:spcAft>
                <a:spcPct val="0"/>
              </a:spcAft>
              <a:defRPr sz="4500">
                <a:solidFill>
                  <a:schemeClr val="lt1"/>
                </a:solidFill>
                <a:latin typeface="+mn-lt"/>
                <a:ea typeface="+mn-ea"/>
                <a:cs typeface="+mn-cs"/>
              </a:defRPr>
            </a:lvl5pPr>
            <a:lvl6pPr marL="457200" algn="ctr" defTabSz="938213" rtl="0" eaLnBrk="1" fontAlgn="base" hangingPunct="1">
              <a:spcBef>
                <a:spcPct val="0"/>
              </a:spcBef>
              <a:spcAft>
                <a:spcPct val="0"/>
              </a:spcAft>
              <a:defRPr sz="4500">
                <a:solidFill>
                  <a:schemeClr val="lt1"/>
                </a:solidFill>
                <a:latin typeface="+mn-lt"/>
                <a:ea typeface="+mn-ea"/>
                <a:cs typeface="+mn-cs"/>
              </a:defRPr>
            </a:lvl6pPr>
            <a:lvl7pPr marL="914400" algn="ctr" defTabSz="938213" rtl="0" eaLnBrk="1" fontAlgn="base" hangingPunct="1">
              <a:spcBef>
                <a:spcPct val="0"/>
              </a:spcBef>
              <a:spcAft>
                <a:spcPct val="0"/>
              </a:spcAft>
              <a:defRPr sz="4500">
                <a:solidFill>
                  <a:schemeClr val="lt1"/>
                </a:solidFill>
                <a:latin typeface="+mn-lt"/>
                <a:ea typeface="+mn-ea"/>
                <a:cs typeface="+mn-cs"/>
              </a:defRPr>
            </a:lvl7pPr>
            <a:lvl8pPr marL="1371600" algn="ctr" defTabSz="938213" rtl="0" eaLnBrk="1" fontAlgn="base" hangingPunct="1">
              <a:spcBef>
                <a:spcPct val="0"/>
              </a:spcBef>
              <a:spcAft>
                <a:spcPct val="0"/>
              </a:spcAft>
              <a:defRPr sz="4500">
                <a:solidFill>
                  <a:schemeClr val="lt1"/>
                </a:solidFill>
                <a:latin typeface="+mn-lt"/>
                <a:ea typeface="+mn-ea"/>
                <a:cs typeface="+mn-cs"/>
              </a:defRPr>
            </a:lvl8pPr>
            <a:lvl9pPr marL="1828800" algn="ctr" defTabSz="938213" rtl="0" eaLnBrk="1" fontAlgn="base" hangingPunct="1">
              <a:spcBef>
                <a:spcPct val="0"/>
              </a:spcBef>
              <a:spcAft>
                <a:spcPct val="0"/>
              </a:spcAft>
              <a:defRPr sz="4500">
                <a:solidFill>
                  <a:schemeClr val="lt1"/>
                </a:solidFill>
                <a:latin typeface="+mn-lt"/>
                <a:ea typeface="+mn-ea"/>
                <a:cs typeface="+mn-cs"/>
              </a:defRPr>
            </a:lvl9pPr>
          </a:lstStyle>
          <a:p>
            <a:r>
              <a:rPr lang="lv-LV" sz="2200" dirty="0">
                <a:solidFill>
                  <a:schemeClr val="bg1"/>
                </a:solidFill>
              </a:rPr>
              <a:t>AF plāna ieviešana beidzas</a:t>
            </a:r>
            <a:r>
              <a:rPr lang="lv-LV" sz="2200" dirty="0">
                <a:cs typeface="Arial" panose="020B0604020202020204" pitchFamily="34" charset="0"/>
              </a:rPr>
              <a:t> 2026. g. augustā – jāpabeidz </a:t>
            </a:r>
          </a:p>
          <a:p>
            <a:r>
              <a:rPr lang="lv-LV" sz="2200" dirty="0">
                <a:solidFill>
                  <a:schemeClr val="bg1"/>
                </a:solidFill>
              </a:rPr>
              <a:t>reformu un investīciju īstenošana, lai no EK kopā saņemtu visu pieejamo 1,97 mljrd. </a:t>
            </a:r>
            <a:r>
              <a:rPr lang="lv-LV" dirty="0">
                <a:solidFill>
                  <a:schemeClr val="bg1"/>
                </a:solidFill>
                <a:cs typeface="DokChampa" panose="020B0604020202020204" pitchFamily="34" charset="-34"/>
              </a:rPr>
              <a:t>€</a:t>
            </a:r>
            <a:r>
              <a:rPr lang="lv-LV" sz="2200" dirty="0">
                <a:solidFill>
                  <a:schemeClr val="bg1"/>
                </a:solidFill>
              </a:rPr>
              <a:t> piešķīrumu. </a:t>
            </a:r>
            <a:endParaRPr lang="en-US" sz="2200" dirty="0">
              <a:solidFill>
                <a:schemeClr val="bg1"/>
              </a:solidFill>
            </a:endParaRPr>
          </a:p>
        </p:txBody>
      </p:sp>
      <p:sp>
        <p:nvSpPr>
          <p:cNvPr id="4" name="TextBox 3">
            <a:extLst>
              <a:ext uri="{FF2B5EF4-FFF2-40B4-BE49-F238E27FC236}">
                <a16:creationId xmlns:a16="http://schemas.microsoft.com/office/drawing/2014/main" id="{D52F5309-C824-2468-AA1F-B7F3FBB1DDC1}"/>
              </a:ext>
            </a:extLst>
          </p:cNvPr>
          <p:cNvSpPr txBox="1"/>
          <p:nvPr/>
        </p:nvSpPr>
        <p:spPr>
          <a:xfrm>
            <a:off x="1494654" y="6555224"/>
            <a:ext cx="1632810" cy="246221"/>
          </a:xfrm>
          <a:prstGeom prst="rect">
            <a:avLst/>
          </a:prstGeom>
          <a:noFill/>
        </p:spPr>
        <p:txBody>
          <a:bodyPr wrap="square" rtlCol="0">
            <a:spAutoFit/>
          </a:bodyPr>
          <a:lstStyle/>
          <a:p>
            <a:r>
              <a:rPr lang="lv-LV" sz="1000" dirty="0">
                <a:latin typeface="Verdana" panose="020B0604030504040204" pitchFamily="34" charset="0"/>
                <a:ea typeface="Verdana" panose="020B0604030504040204" pitchFamily="34" charset="0"/>
              </a:rPr>
              <a:t>Dati līdz 01.12.2025.</a:t>
            </a:r>
          </a:p>
        </p:txBody>
      </p:sp>
      <p:sp>
        <p:nvSpPr>
          <p:cNvPr id="2" name="Text Placeholder 2">
            <a:extLst>
              <a:ext uri="{FF2B5EF4-FFF2-40B4-BE49-F238E27FC236}">
                <a16:creationId xmlns:a16="http://schemas.microsoft.com/office/drawing/2014/main" id="{8ACE7EF8-A8F1-9B83-DB00-69A2E42C5127}"/>
              </a:ext>
            </a:extLst>
          </p:cNvPr>
          <p:cNvSpPr>
            <a:spLocks noGrp="1"/>
          </p:cNvSpPr>
          <p:nvPr>
            <p:ph type="body" sz="quarter" idx="10"/>
          </p:nvPr>
        </p:nvSpPr>
        <p:spPr>
          <a:xfrm>
            <a:off x="2754630" y="4479993"/>
            <a:ext cx="9182162" cy="2423817"/>
          </a:xfrm>
        </p:spPr>
        <p:txBody>
          <a:bodyPr>
            <a:noAutofit/>
          </a:bodyPr>
          <a:lstStyle/>
          <a:p>
            <a:pPr marL="342900" indent="-342900" algn="just">
              <a:spcAft>
                <a:spcPts val="600"/>
              </a:spcAft>
              <a:buFont typeface="Wingdings" panose="05000000000000000000" pitchFamily="2" charset="2"/>
              <a:buChar char="Ø"/>
            </a:pPr>
            <a:r>
              <a:rPr lang="lv-LV" sz="1300" b="1" dirty="0">
                <a:cs typeface="Arial" panose="020B0604020202020204" pitchFamily="34" charset="0"/>
              </a:rPr>
              <a:t>FM 2025. gada beigās iesniegs EK ceturto </a:t>
            </a:r>
            <a:r>
              <a:rPr lang="lv-LV" sz="1300" dirty="0">
                <a:cs typeface="Arial" panose="020B0604020202020204" pitchFamily="34" charset="0"/>
              </a:rPr>
              <a:t>(priekšpēdējo)  </a:t>
            </a:r>
            <a:r>
              <a:rPr lang="lv-LV" sz="1300" b="1" dirty="0">
                <a:cs typeface="Arial" panose="020B0604020202020204" pitchFamily="34" charset="0"/>
              </a:rPr>
              <a:t>AF maksājumu pieprasījumu 371,2 milj. EUR saņemšanai</a:t>
            </a:r>
            <a:r>
              <a:rPr lang="lv-LV" sz="1300" dirty="0">
                <a:cs typeface="Arial" panose="020B0604020202020204" pitchFamily="34" charset="0"/>
              </a:rPr>
              <a:t>.</a:t>
            </a:r>
          </a:p>
          <a:p>
            <a:pPr marL="342900" indent="-342900" algn="just">
              <a:spcAft>
                <a:spcPts val="600"/>
              </a:spcAft>
              <a:buFont typeface="Wingdings" panose="05000000000000000000" pitchFamily="2" charset="2"/>
              <a:buChar char="Ø"/>
            </a:pPr>
            <a:r>
              <a:rPr lang="lv-LV" sz="1300" b="1" dirty="0"/>
              <a:t>AF plāna grozījumi apstiprināti</a:t>
            </a:r>
            <a:r>
              <a:rPr lang="lv-LV" sz="1300" dirty="0"/>
              <a:t> </a:t>
            </a:r>
            <a:r>
              <a:rPr lang="lv-LV" sz="1300" b="1" dirty="0"/>
              <a:t>EK</a:t>
            </a:r>
            <a:r>
              <a:rPr lang="lv-LV" sz="1300" dirty="0"/>
              <a:t> ECOFIN 12.12.2025. </a:t>
            </a:r>
            <a:r>
              <a:rPr lang="lv-LV" sz="1300" i="1" dirty="0"/>
              <a:t>(MK 4.11.2025. apstiprināti  - izmaiņas rādītāju redakcijās un termiņos; 19,06 milj. EUR finansējuma pārdales starp dažām investīcijām izglītības, sociālās aprūpes, īres maksas mājokļu būvniecībai, energoefektivitātes paaugstināšanai). </a:t>
            </a:r>
          </a:p>
          <a:p>
            <a:pPr marL="342900" indent="-342900" algn="just">
              <a:spcAft>
                <a:spcPts val="600"/>
              </a:spcAft>
              <a:buFont typeface="Wingdings" panose="05000000000000000000" pitchFamily="2" charset="2"/>
              <a:buChar char="Ø"/>
            </a:pPr>
            <a:r>
              <a:rPr lang="lv-LV" sz="1300" b="1" dirty="0">
                <a:cs typeface="Arial" panose="020B0604020202020204" pitchFamily="34" charset="0"/>
              </a:rPr>
              <a:t>Visi rādītāji jāsasniedz ne vēlāk kā līdz 31.08.2026. </a:t>
            </a:r>
          </a:p>
          <a:p>
            <a:pPr marL="342900" indent="-342900" algn="just">
              <a:spcAft>
                <a:spcPts val="600"/>
              </a:spcAft>
              <a:buFont typeface="Wingdings" panose="05000000000000000000" pitchFamily="2" charset="2"/>
              <a:buChar char="Ø"/>
            </a:pPr>
            <a:r>
              <a:rPr lang="lv-LV" sz="1300" b="1" dirty="0">
                <a:cs typeface="Arial" panose="020B0604020202020204" pitchFamily="34" charset="0"/>
              </a:rPr>
              <a:t>Pēdējais Latvijas maksājuma pieprasījums</a:t>
            </a:r>
            <a:r>
              <a:rPr lang="lv-LV" sz="1300" dirty="0">
                <a:cs typeface="Arial" panose="020B0604020202020204" pitchFamily="34" charset="0"/>
              </a:rPr>
              <a:t>, pārvaldības deklarācija un revīzijas iestādes atzinums jāiesniedz EK </a:t>
            </a:r>
            <a:r>
              <a:rPr lang="lv-LV" sz="1300" b="1" dirty="0">
                <a:cs typeface="Arial" panose="020B0604020202020204" pitchFamily="34" charset="0"/>
              </a:rPr>
              <a:t>līdz 30.09.2026. </a:t>
            </a:r>
            <a:r>
              <a:rPr lang="lv-LV" sz="1300" dirty="0">
                <a:cs typeface="Arial" panose="020B0604020202020204" pitchFamily="34" charset="0"/>
              </a:rPr>
              <a:t>(</a:t>
            </a:r>
            <a:r>
              <a:rPr lang="lv-LV" sz="1300" b="1" dirty="0">
                <a:cs typeface="Arial" panose="020B0604020202020204" pitchFamily="34" charset="0"/>
              </a:rPr>
              <a:t>nav pagarināms</a:t>
            </a:r>
            <a:r>
              <a:rPr lang="lv-LV" sz="1300" dirty="0">
                <a:cs typeface="Arial" panose="020B0604020202020204" pitchFamily="34" charset="0"/>
              </a:rPr>
              <a:t>).</a:t>
            </a:r>
          </a:p>
          <a:p>
            <a:pPr marL="342900" indent="-342900" algn="just">
              <a:spcAft>
                <a:spcPts val="600"/>
              </a:spcAft>
              <a:buFont typeface="Wingdings" panose="05000000000000000000" pitchFamily="2" charset="2"/>
              <a:buChar char="Ø"/>
            </a:pPr>
            <a:endParaRPr lang="lv-LV" sz="1800" dirty="0">
              <a:cs typeface="Arial" panose="020B0604020202020204" pitchFamily="34" charset="0"/>
            </a:endParaRPr>
          </a:p>
        </p:txBody>
      </p:sp>
      <p:pic>
        <p:nvPicPr>
          <p:cNvPr id="8" name="Picture 7" descr="A screenshot of a graph&#10;&#10;AI-generated content may be incorrect.">
            <a:extLst>
              <a:ext uri="{FF2B5EF4-FFF2-40B4-BE49-F238E27FC236}">
                <a16:creationId xmlns:a16="http://schemas.microsoft.com/office/drawing/2014/main" id="{0036A2F4-A19E-C377-1830-51BCA8AAEE87}"/>
              </a:ext>
            </a:extLst>
          </p:cNvPr>
          <p:cNvPicPr>
            <a:picLocks noChangeAspect="1"/>
          </p:cNvPicPr>
          <p:nvPr/>
        </p:nvPicPr>
        <p:blipFill>
          <a:blip r:embed="rId4"/>
          <a:stretch>
            <a:fillRect/>
          </a:stretch>
        </p:blipFill>
        <p:spPr>
          <a:xfrm>
            <a:off x="5855556" y="1132984"/>
            <a:ext cx="5879093" cy="3347009"/>
          </a:xfrm>
          <a:prstGeom prst="rect">
            <a:avLst/>
          </a:prstGeom>
        </p:spPr>
      </p:pic>
    </p:spTree>
    <p:extLst>
      <p:ext uri="{BB962C8B-B14F-4D97-AF65-F5344CB8AC3E}">
        <p14:creationId xmlns:p14="http://schemas.microsoft.com/office/powerpoint/2010/main" val="32953088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ED8836-7879-0A4F-B27C-5EDE47CAD7AB}"/>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2420C1AF-F50C-C684-9184-5412EB6B825F}"/>
              </a:ext>
            </a:extLst>
          </p:cNvPr>
          <p:cNvPicPr>
            <a:picLocks noChangeAspect="1"/>
          </p:cNvPicPr>
          <p:nvPr/>
        </p:nvPicPr>
        <p:blipFill>
          <a:blip r:embed="rId3"/>
          <a:stretch>
            <a:fillRect/>
          </a:stretch>
        </p:blipFill>
        <p:spPr>
          <a:xfrm>
            <a:off x="0" y="1339708"/>
            <a:ext cx="12192000" cy="5386896"/>
          </a:xfrm>
          <a:prstGeom prst="rect">
            <a:avLst/>
          </a:prstGeom>
        </p:spPr>
      </p:pic>
      <p:sp>
        <p:nvSpPr>
          <p:cNvPr id="6" name="Slide Number Placeholder 5">
            <a:extLst>
              <a:ext uri="{FF2B5EF4-FFF2-40B4-BE49-F238E27FC236}">
                <a16:creationId xmlns:a16="http://schemas.microsoft.com/office/drawing/2014/main" id="{DE6E8033-5405-8635-75D9-19A06F4AFF8D}"/>
              </a:ext>
            </a:extLst>
          </p:cNvPr>
          <p:cNvSpPr>
            <a:spLocks noGrp="1"/>
          </p:cNvSpPr>
          <p:nvPr>
            <p:ph type="sldNum" sz="quarter" idx="13"/>
          </p:nvPr>
        </p:nvSpPr>
        <p:spPr>
          <a:xfrm>
            <a:off x="11299324" y="6323778"/>
            <a:ext cx="562124" cy="304800"/>
          </a:xfrm>
        </p:spPr>
        <p:txBody>
          <a:bodyPr/>
          <a:lstStyle/>
          <a:p>
            <a:fld id="{BF2F8158-BE4E-49AB-A407-C5120851B918}" type="slidenum">
              <a:rPr lang="en-US" altLang="lv-LV"/>
              <a:pPr/>
              <a:t>5</a:t>
            </a:fld>
            <a:endParaRPr lang="en-US" altLang="lv-LV" dirty="0"/>
          </a:p>
        </p:txBody>
      </p:sp>
      <p:sp>
        <p:nvSpPr>
          <p:cNvPr id="7" name="Title 1">
            <a:extLst>
              <a:ext uri="{FF2B5EF4-FFF2-40B4-BE49-F238E27FC236}">
                <a16:creationId xmlns:a16="http://schemas.microsoft.com/office/drawing/2014/main" id="{45776360-C3DF-ABB7-1797-5C2424DDBEA9}"/>
              </a:ext>
            </a:extLst>
          </p:cNvPr>
          <p:cNvSpPr txBox="1">
            <a:spLocks/>
          </p:cNvSpPr>
          <p:nvPr/>
        </p:nvSpPr>
        <p:spPr bwMode="auto">
          <a:xfrm>
            <a:off x="1796143" y="0"/>
            <a:ext cx="10395857" cy="1023257"/>
          </a:xfrm>
          <a:prstGeom prst="rect">
            <a:avLst/>
          </a:prstGeom>
          <a:solidFill>
            <a:srgbClr val="012169"/>
          </a:solidFill>
          <a:ln w="25400" cap="flat" cmpd="sng" algn="ctr">
            <a:noFill/>
            <a:prstDash val="solid"/>
          </a:ln>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vert="horz" wrap="square" lIns="93957" tIns="46979" rIns="93957" bIns="46979" numCol="1" rtlCol="0" anchor="ctr" anchorCtr="0" compatLnSpc="1">
            <a:prstTxWarp prst="textNoShape">
              <a:avLst/>
            </a:prstTxWarp>
            <a:noAutofit/>
          </a:bodyPr>
          <a:lstStyle>
            <a:lvl1pPr algn="l" defTabSz="938213" rtl="0" eaLnBrk="1" fontAlgn="base" hangingPunct="1">
              <a:spcBef>
                <a:spcPct val="0"/>
              </a:spcBef>
              <a:spcAft>
                <a:spcPct val="0"/>
              </a:spcAft>
              <a:defRPr sz="2400" b="1" kern="1200">
                <a:solidFill>
                  <a:schemeClr val="lt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lt1"/>
                </a:solidFill>
                <a:latin typeface="+mn-lt"/>
                <a:ea typeface="+mn-ea"/>
                <a:cs typeface="+mn-cs"/>
              </a:defRPr>
            </a:lvl2pPr>
            <a:lvl3pPr algn="ctr" defTabSz="938213" rtl="0" eaLnBrk="1" fontAlgn="base" hangingPunct="1">
              <a:spcBef>
                <a:spcPct val="0"/>
              </a:spcBef>
              <a:spcAft>
                <a:spcPct val="0"/>
              </a:spcAft>
              <a:defRPr sz="4500">
                <a:solidFill>
                  <a:schemeClr val="lt1"/>
                </a:solidFill>
                <a:latin typeface="+mn-lt"/>
                <a:ea typeface="+mn-ea"/>
                <a:cs typeface="+mn-cs"/>
              </a:defRPr>
            </a:lvl3pPr>
            <a:lvl4pPr algn="ctr" defTabSz="938213" rtl="0" eaLnBrk="1" fontAlgn="base" hangingPunct="1">
              <a:spcBef>
                <a:spcPct val="0"/>
              </a:spcBef>
              <a:spcAft>
                <a:spcPct val="0"/>
              </a:spcAft>
              <a:defRPr sz="4500">
                <a:solidFill>
                  <a:schemeClr val="lt1"/>
                </a:solidFill>
                <a:latin typeface="+mn-lt"/>
                <a:ea typeface="+mn-ea"/>
                <a:cs typeface="+mn-cs"/>
              </a:defRPr>
            </a:lvl4pPr>
            <a:lvl5pPr algn="ctr" defTabSz="938213" rtl="0" eaLnBrk="1" fontAlgn="base" hangingPunct="1">
              <a:spcBef>
                <a:spcPct val="0"/>
              </a:spcBef>
              <a:spcAft>
                <a:spcPct val="0"/>
              </a:spcAft>
              <a:defRPr sz="4500">
                <a:solidFill>
                  <a:schemeClr val="lt1"/>
                </a:solidFill>
                <a:latin typeface="+mn-lt"/>
                <a:ea typeface="+mn-ea"/>
                <a:cs typeface="+mn-cs"/>
              </a:defRPr>
            </a:lvl5pPr>
            <a:lvl6pPr marL="457200" algn="ctr" defTabSz="938213" rtl="0" eaLnBrk="1" fontAlgn="base" hangingPunct="1">
              <a:spcBef>
                <a:spcPct val="0"/>
              </a:spcBef>
              <a:spcAft>
                <a:spcPct val="0"/>
              </a:spcAft>
              <a:defRPr sz="4500">
                <a:solidFill>
                  <a:schemeClr val="lt1"/>
                </a:solidFill>
                <a:latin typeface="+mn-lt"/>
                <a:ea typeface="+mn-ea"/>
                <a:cs typeface="+mn-cs"/>
              </a:defRPr>
            </a:lvl6pPr>
            <a:lvl7pPr marL="914400" algn="ctr" defTabSz="938213" rtl="0" eaLnBrk="1" fontAlgn="base" hangingPunct="1">
              <a:spcBef>
                <a:spcPct val="0"/>
              </a:spcBef>
              <a:spcAft>
                <a:spcPct val="0"/>
              </a:spcAft>
              <a:defRPr sz="4500">
                <a:solidFill>
                  <a:schemeClr val="lt1"/>
                </a:solidFill>
                <a:latin typeface="+mn-lt"/>
                <a:ea typeface="+mn-ea"/>
                <a:cs typeface="+mn-cs"/>
              </a:defRPr>
            </a:lvl7pPr>
            <a:lvl8pPr marL="1371600" algn="ctr" defTabSz="938213" rtl="0" eaLnBrk="1" fontAlgn="base" hangingPunct="1">
              <a:spcBef>
                <a:spcPct val="0"/>
              </a:spcBef>
              <a:spcAft>
                <a:spcPct val="0"/>
              </a:spcAft>
              <a:defRPr sz="4500">
                <a:solidFill>
                  <a:schemeClr val="lt1"/>
                </a:solidFill>
                <a:latin typeface="+mn-lt"/>
                <a:ea typeface="+mn-ea"/>
                <a:cs typeface="+mn-cs"/>
              </a:defRPr>
            </a:lvl8pPr>
            <a:lvl9pPr marL="1828800" algn="ctr" defTabSz="938213" rtl="0" eaLnBrk="1" fontAlgn="base" hangingPunct="1">
              <a:spcBef>
                <a:spcPct val="0"/>
              </a:spcBef>
              <a:spcAft>
                <a:spcPct val="0"/>
              </a:spcAft>
              <a:defRPr sz="4500">
                <a:solidFill>
                  <a:schemeClr val="lt1"/>
                </a:solidFill>
                <a:latin typeface="+mn-lt"/>
                <a:ea typeface="+mn-ea"/>
                <a:cs typeface="+mn-cs"/>
              </a:defRPr>
            </a:lvl9pPr>
          </a:lstStyle>
          <a:p>
            <a:r>
              <a:rPr lang="lv-LV" sz="2200" dirty="0">
                <a:solidFill>
                  <a:schemeClr val="bg1"/>
                </a:solidFill>
              </a:rPr>
              <a:t>AF plāna ietvaros vēl jāpabeidz 52 rādītāju izpilde. </a:t>
            </a:r>
          </a:p>
          <a:p>
            <a:r>
              <a:rPr lang="lv-LV" sz="2200" dirty="0">
                <a:solidFill>
                  <a:schemeClr val="bg1"/>
                </a:solidFill>
              </a:rPr>
              <a:t>Ministrijas nav ziņojušas par kritiskiem riskiem. </a:t>
            </a:r>
          </a:p>
        </p:txBody>
      </p:sp>
      <p:sp>
        <p:nvSpPr>
          <p:cNvPr id="4" name="TextBox 3">
            <a:extLst>
              <a:ext uri="{FF2B5EF4-FFF2-40B4-BE49-F238E27FC236}">
                <a16:creationId xmlns:a16="http://schemas.microsoft.com/office/drawing/2014/main" id="{D52F5309-C824-2468-AA1F-B7F3FBB1DDC1}"/>
              </a:ext>
            </a:extLst>
          </p:cNvPr>
          <p:cNvSpPr txBox="1"/>
          <p:nvPr/>
        </p:nvSpPr>
        <p:spPr>
          <a:xfrm>
            <a:off x="72428" y="6200667"/>
            <a:ext cx="1632810" cy="246221"/>
          </a:xfrm>
          <a:prstGeom prst="rect">
            <a:avLst/>
          </a:prstGeom>
          <a:noFill/>
        </p:spPr>
        <p:txBody>
          <a:bodyPr wrap="square" rtlCol="0">
            <a:spAutoFit/>
          </a:bodyPr>
          <a:lstStyle/>
          <a:p>
            <a:r>
              <a:rPr lang="lv-LV" sz="1000" dirty="0">
                <a:latin typeface="Verdana" panose="020B0604030504040204" pitchFamily="34" charset="0"/>
                <a:ea typeface="Verdana" panose="020B0604030504040204" pitchFamily="34" charset="0"/>
              </a:rPr>
              <a:t>Dati līdz 01.12.2025.</a:t>
            </a:r>
          </a:p>
        </p:txBody>
      </p:sp>
      <p:sp>
        <p:nvSpPr>
          <p:cNvPr id="2" name="TextBox 1">
            <a:extLst>
              <a:ext uri="{FF2B5EF4-FFF2-40B4-BE49-F238E27FC236}">
                <a16:creationId xmlns:a16="http://schemas.microsoft.com/office/drawing/2014/main" id="{AE18C1BB-FC44-F8CA-7C24-472929AD7162}"/>
              </a:ext>
            </a:extLst>
          </p:cNvPr>
          <p:cNvSpPr txBox="1"/>
          <p:nvPr/>
        </p:nvSpPr>
        <p:spPr>
          <a:xfrm>
            <a:off x="1796143" y="1339708"/>
            <a:ext cx="6455810" cy="2000548"/>
          </a:xfrm>
          <a:prstGeom prst="rect">
            <a:avLst/>
          </a:prstGeom>
          <a:noFill/>
        </p:spPr>
        <p:txBody>
          <a:bodyPr wrap="square" rtlCol="0">
            <a:spAutoFit/>
          </a:bodyPr>
          <a:lstStyle/>
          <a:p>
            <a:r>
              <a:rPr lang="lv-LV" sz="1600" dirty="0">
                <a:latin typeface="Verdana" panose="020B0604030504040204" pitchFamily="34" charset="0"/>
                <a:ea typeface="Verdana" panose="020B0604030504040204" pitchFamily="34" charset="0"/>
              </a:rPr>
              <a:t>Īpaši pievēršama uzmanība </a:t>
            </a:r>
            <a:r>
              <a:rPr lang="lv-LV" sz="1600" b="1" dirty="0">
                <a:latin typeface="Verdana" panose="020B0604030504040204" pitchFamily="34" charset="0"/>
                <a:ea typeface="Verdana" panose="020B0604030504040204" pitchFamily="34" charset="0"/>
              </a:rPr>
              <a:t>finansiāli apjomīgām </a:t>
            </a:r>
            <a:r>
              <a:rPr lang="lv-LV" sz="1600" dirty="0">
                <a:latin typeface="Verdana" panose="020B0604030504040204" pitchFamily="34" charset="0"/>
                <a:ea typeface="Verdana" panose="020B0604030504040204" pitchFamily="34" charset="0"/>
              </a:rPr>
              <a:t>investīcijām SM (Rīgas centrālā stacija, transporta projekti) un VARAM (industriālie parki, digitālā transformācija), </a:t>
            </a:r>
          </a:p>
          <a:p>
            <a:r>
              <a:rPr lang="lv-LV" sz="1600" dirty="0">
                <a:latin typeface="Verdana" panose="020B0604030504040204" pitchFamily="34" charset="0"/>
                <a:ea typeface="Verdana" panose="020B0604030504040204" pitchFamily="34" charset="0"/>
              </a:rPr>
              <a:t>kā arī </a:t>
            </a:r>
            <a:r>
              <a:rPr lang="lv-LV" sz="1600" b="1" dirty="0">
                <a:latin typeface="Verdana" panose="020B0604030504040204" pitchFamily="34" charset="0"/>
                <a:ea typeface="Verdana" panose="020B0604030504040204" pitchFamily="34" charset="0"/>
              </a:rPr>
              <a:t>reformu ieviešanai</a:t>
            </a:r>
            <a:r>
              <a:rPr lang="lv-LV" sz="1600" dirty="0">
                <a:latin typeface="Verdana" panose="020B0604030504040204" pitchFamily="34" charset="0"/>
                <a:ea typeface="Verdana" panose="020B0604030504040204" pitchFamily="34" charset="0"/>
              </a:rPr>
              <a:t> (īpaši IZM Augstākās izglītības reforma un SM Ilgtspējīga sabiedriskā transporta reforma)</a:t>
            </a:r>
            <a:endParaRPr lang="en-US" sz="1600" dirty="0">
              <a:latin typeface="Verdana" panose="020B0604030504040204" pitchFamily="34" charset="0"/>
              <a:ea typeface="Verdana" panose="020B0604030504040204" pitchFamily="34" charset="0"/>
            </a:endParaRPr>
          </a:p>
          <a:p>
            <a:r>
              <a:rPr lang="lv-LV" sz="1600" dirty="0">
                <a:latin typeface="Verdana" panose="020B0604030504040204" pitchFamily="34" charset="0"/>
                <a:ea typeface="Verdana" panose="020B0604030504040204" pitchFamily="34" charset="0"/>
              </a:rPr>
              <a:t> </a:t>
            </a:r>
          </a:p>
          <a:p>
            <a:r>
              <a:rPr lang="lv-LV" sz="1400" i="1" dirty="0">
                <a:latin typeface="Verdana" panose="020B0604030504040204" pitchFamily="34" charset="0"/>
                <a:ea typeface="Verdana" panose="020B0604030504040204" pitchFamily="34" charset="0"/>
              </a:rPr>
              <a:t>Detalizētu informāciju par pēdējā maksājuma pieprasījumā iekļauto rādītāju izpildes progresu skatīt 2.pielikumā</a:t>
            </a:r>
          </a:p>
        </p:txBody>
      </p:sp>
      <p:sp>
        <p:nvSpPr>
          <p:cNvPr id="3" name="Rectangle 2">
            <a:extLst>
              <a:ext uri="{FF2B5EF4-FFF2-40B4-BE49-F238E27FC236}">
                <a16:creationId xmlns:a16="http://schemas.microsoft.com/office/drawing/2014/main" id="{364D3016-8FEF-91CB-488F-4A2444481AF3}"/>
              </a:ext>
            </a:extLst>
          </p:cNvPr>
          <p:cNvSpPr/>
          <p:nvPr/>
        </p:nvSpPr>
        <p:spPr>
          <a:xfrm>
            <a:off x="8573632" y="1492038"/>
            <a:ext cx="3413157" cy="71522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lv-LV" dirty="0">
                <a:solidFill>
                  <a:schemeClr val="tx1"/>
                </a:solidFill>
                <a:latin typeface="Verdana" panose="020B0604030504040204" pitchFamily="34" charset="0"/>
                <a:ea typeface="Verdana" panose="020B0604030504040204" pitchFamily="34" charset="0"/>
              </a:rPr>
              <a:t>Vēl izpildāmie rādītāji līdz 31.08.2026.</a:t>
            </a:r>
          </a:p>
        </p:txBody>
      </p:sp>
      <p:pic>
        <p:nvPicPr>
          <p:cNvPr id="1028" name="Picture 4">
            <a:extLst>
              <a:ext uri="{FF2B5EF4-FFF2-40B4-BE49-F238E27FC236}">
                <a16:creationId xmlns:a16="http://schemas.microsoft.com/office/drawing/2014/main" id="{CB367933-6486-B55C-4C0E-AB871407D6A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11135" y="2165135"/>
            <a:ext cx="4081433" cy="2665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835997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F8B569-AC1A-EE10-6C8D-6B054FE51D0A}"/>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B8B8082B-E0CD-8164-4A08-AA5582AFF6A1}"/>
              </a:ext>
            </a:extLst>
          </p:cNvPr>
          <p:cNvSpPr>
            <a:spLocks noGrp="1"/>
          </p:cNvSpPr>
          <p:nvPr>
            <p:ph type="title"/>
          </p:nvPr>
        </p:nvSpPr>
        <p:spPr>
          <a:xfrm>
            <a:off x="2155371" y="2"/>
            <a:ext cx="10036629" cy="982464"/>
          </a:xfrm>
          <a:solidFill>
            <a:srgbClr val="002060"/>
          </a:solidFill>
          <a:ln>
            <a:noFill/>
          </a:ln>
        </p:spPr>
        <p:txBody>
          <a:bodyPr>
            <a:noAutofit/>
          </a:bodyPr>
          <a:lstStyle/>
          <a:p>
            <a:br>
              <a:rPr lang="lv-LV" sz="2200" dirty="0">
                <a:solidFill>
                  <a:schemeClr val="bg1"/>
                </a:solidFill>
              </a:rPr>
            </a:br>
            <a:r>
              <a:rPr lang="lv-LV" sz="2200" dirty="0">
                <a:solidFill>
                  <a:schemeClr val="bg1"/>
                </a:solidFill>
              </a:rPr>
              <a:t>Vienošanās 28.11.2025. ES fondu tematiskās komitejas sēdē</a:t>
            </a:r>
          </a:p>
        </p:txBody>
      </p:sp>
      <p:sp>
        <p:nvSpPr>
          <p:cNvPr id="2" name="Slide Number Placeholder 1">
            <a:extLst>
              <a:ext uri="{FF2B5EF4-FFF2-40B4-BE49-F238E27FC236}">
                <a16:creationId xmlns:a16="http://schemas.microsoft.com/office/drawing/2014/main" id="{BC62DC94-B649-4891-D694-40CC3FC59996}"/>
              </a:ext>
            </a:extLst>
          </p:cNvPr>
          <p:cNvSpPr>
            <a:spLocks noGrp="1"/>
          </p:cNvSpPr>
          <p:nvPr>
            <p:ph type="sldNum" sz="quarter" idx="13"/>
          </p:nvPr>
        </p:nvSpPr>
        <p:spPr/>
        <p:txBody>
          <a:bodyPr/>
          <a:lstStyle/>
          <a:p>
            <a:fld id="{0B582915-0310-4CDD-9A79-BDC3E59340E8}" type="slidenum">
              <a:rPr lang="en-US" altLang="lv-LV" smtClean="0"/>
              <a:pPr/>
              <a:t>6</a:t>
            </a:fld>
            <a:endParaRPr lang="en-US" altLang="lv-LV" dirty="0"/>
          </a:p>
        </p:txBody>
      </p:sp>
      <p:sp>
        <p:nvSpPr>
          <p:cNvPr id="3" name="TextBox 2">
            <a:extLst>
              <a:ext uri="{FF2B5EF4-FFF2-40B4-BE49-F238E27FC236}">
                <a16:creationId xmlns:a16="http://schemas.microsoft.com/office/drawing/2014/main" id="{E8A742A3-AD83-8969-6ABA-57F8A5FE0B18}"/>
              </a:ext>
            </a:extLst>
          </p:cNvPr>
          <p:cNvSpPr txBox="1"/>
          <p:nvPr/>
        </p:nvSpPr>
        <p:spPr>
          <a:xfrm>
            <a:off x="406398" y="1623031"/>
            <a:ext cx="10779533" cy="5155257"/>
          </a:xfrm>
          <a:prstGeom prst="rect">
            <a:avLst/>
          </a:prstGeom>
          <a:noFill/>
        </p:spPr>
        <p:txBody>
          <a:bodyPr wrap="square" rtlCol="0">
            <a:spAutoFit/>
          </a:bodyPr>
          <a:lstStyle/>
          <a:p>
            <a:pPr marL="342900" indent="-342900" algn="just">
              <a:spcAft>
                <a:spcPts val="600"/>
              </a:spcAft>
              <a:buFont typeface="+mj-lt"/>
              <a:buAutoNum type="arabicPeriod"/>
            </a:pPr>
            <a:r>
              <a:rPr lang="lv-LV" sz="1600" b="1" dirty="0">
                <a:latin typeface="Verdana" panose="020B0604030504040204" pitchFamily="34" charset="0"/>
                <a:ea typeface="Verdana" panose="020B0604030504040204" pitchFamily="34" charset="0"/>
              </a:rPr>
              <a:t>Atbalstītas</a:t>
            </a:r>
            <a:r>
              <a:rPr lang="lv-LV" sz="1600" dirty="0">
                <a:latin typeface="Verdana" panose="020B0604030504040204" pitchFamily="34" charset="0"/>
                <a:ea typeface="Verdana" panose="020B0604030504040204" pitchFamily="34" charset="0"/>
              </a:rPr>
              <a:t> </a:t>
            </a:r>
            <a:r>
              <a:rPr lang="lv-LV" sz="1600" b="1" dirty="0">
                <a:latin typeface="Verdana" panose="020B0604030504040204" pitchFamily="34" charset="0"/>
                <a:ea typeface="Verdana" panose="020B0604030504040204" pitchFamily="34" charset="0"/>
              </a:rPr>
              <a:t>finansējuma pārdales LOC rekonstrukcijas finansēšanai</a:t>
            </a:r>
            <a:r>
              <a:rPr lang="lv-LV" sz="1600" dirty="0">
                <a:latin typeface="Verdana" panose="020B0604030504040204" pitchFamily="34" charset="0"/>
                <a:ea typeface="Verdana" panose="020B0604030504040204" pitchFamily="34" charset="0"/>
              </a:rPr>
              <a:t> (41 milj. EUR ERAF), t.sk. KEM līdz 2026.g 1.februārim strādās pie alternatīva risinājuma izpētes notekūdeņu – dūņu pārstrādes investīciju saglabāšanai. </a:t>
            </a:r>
          </a:p>
          <a:p>
            <a:pPr marL="342900" indent="-342900" algn="just">
              <a:buFont typeface="+mj-lt"/>
              <a:buAutoNum type="arabicPeriod"/>
            </a:pPr>
            <a:endParaRPr lang="lv-LV" sz="1600" dirty="0">
              <a:latin typeface="Verdana" panose="020B0604030504040204" pitchFamily="34" charset="0"/>
              <a:ea typeface="Verdana" panose="020B0604030504040204" pitchFamily="34" charset="0"/>
            </a:endParaRPr>
          </a:p>
          <a:p>
            <a:pPr marL="342900" indent="-342900" algn="just">
              <a:buFont typeface="+mj-lt"/>
              <a:buAutoNum type="arabicPeriod"/>
            </a:pPr>
            <a:r>
              <a:rPr lang="lv-LV" sz="1600" b="1" dirty="0">
                <a:latin typeface="Verdana" panose="020B0604030504040204" pitchFamily="34" charset="0"/>
                <a:ea typeface="Verdana" panose="020B0604030504040204" pitchFamily="34" charset="0"/>
              </a:rPr>
              <a:t>FM uzsākt</a:t>
            </a:r>
            <a:r>
              <a:rPr lang="lv-LV" sz="1600" dirty="0">
                <a:latin typeface="Verdana" panose="020B0604030504040204" pitchFamily="34" charset="0"/>
                <a:ea typeface="Verdana" panose="020B0604030504040204" pitchFamily="34" charset="0"/>
              </a:rPr>
              <a:t> attiecīgu kārtējo </a:t>
            </a:r>
            <a:r>
              <a:rPr lang="lv-LV" sz="1600" b="1" dirty="0">
                <a:latin typeface="Verdana" panose="020B0604030504040204" pitchFamily="34" charset="0"/>
                <a:ea typeface="Verdana" panose="020B0604030504040204" pitchFamily="34" charset="0"/>
              </a:rPr>
              <a:t>Programmas grozījumu izstrādi</a:t>
            </a:r>
            <a:r>
              <a:rPr lang="lv-LV" sz="1600" dirty="0">
                <a:latin typeface="Verdana" panose="020B0604030504040204" pitchFamily="34" charset="0"/>
                <a:ea typeface="Verdana" panose="020B0604030504040204" pitchFamily="34" charset="0"/>
              </a:rPr>
              <a:t>, tās procesā turpinot vērtēt investīciju ieviešanas progresu un finansējuma pārdaļu iespējas efektīvai risku vadībai - turpināt regulāri skatīt ES fondu komitejas sēdēs.</a:t>
            </a:r>
          </a:p>
          <a:p>
            <a:pPr marL="342900" indent="-342900" algn="just">
              <a:buFont typeface="+mj-lt"/>
              <a:buAutoNum type="arabicPeriod"/>
            </a:pPr>
            <a:endParaRPr lang="lv-LV" sz="1600" dirty="0">
              <a:latin typeface="Verdana" panose="020B0604030504040204" pitchFamily="34" charset="0"/>
              <a:ea typeface="Verdana" panose="020B0604030504040204" pitchFamily="34" charset="0"/>
            </a:endParaRPr>
          </a:p>
          <a:p>
            <a:pPr marL="342900" indent="-342900" algn="just">
              <a:buFont typeface="+mj-lt"/>
              <a:buAutoNum type="arabicPeriod"/>
            </a:pPr>
            <a:r>
              <a:rPr lang="lv-LV" sz="1600" b="1" dirty="0">
                <a:latin typeface="Verdana" panose="020B0604030504040204" pitchFamily="34" charset="0"/>
                <a:ea typeface="Verdana" panose="020B0604030504040204" pitchFamily="34" charset="0"/>
              </a:rPr>
              <a:t>Atbalstīts </a:t>
            </a:r>
            <a:r>
              <a:rPr lang="lv-LV" sz="1600" dirty="0">
                <a:latin typeface="Verdana" panose="020B0604030504040204" pitchFamily="34" charset="0"/>
                <a:ea typeface="Verdana" panose="020B0604030504040204" pitchFamily="34" charset="0"/>
              </a:rPr>
              <a:t>VARAM priekšlikums par </a:t>
            </a:r>
            <a:r>
              <a:rPr lang="lv-LV" sz="1600" b="1" dirty="0">
                <a:latin typeface="Verdana" panose="020B0604030504040204" pitchFamily="34" charset="0"/>
                <a:ea typeface="Verdana" panose="020B0604030504040204" pitchFamily="34" charset="0"/>
              </a:rPr>
              <a:t>ES fondu finansējuma pārdali IKT projektiem</a:t>
            </a:r>
            <a:r>
              <a:rPr lang="lv-LV" sz="1600" dirty="0">
                <a:latin typeface="Verdana" panose="020B0604030504040204" pitchFamily="34" charset="0"/>
                <a:ea typeface="Verdana" panose="020B0604030504040204" pitchFamily="34" charset="0"/>
              </a:rPr>
              <a:t> Latvijas Nacionālajai bibliotēkai, Valsts digitālās aģentūras IKT pakalpojumu centralizācijai, pašvaldību drošas IKT infrastruktūras stiprināšanai, kā arī Autotransporta direkcijas transporta </a:t>
            </a:r>
            <a:r>
              <a:rPr lang="lv-LV" sz="1600" dirty="0" err="1">
                <a:latin typeface="Verdana" panose="020B0604030504040204" pitchFamily="34" charset="0"/>
                <a:ea typeface="Verdana" panose="020B0604030504040204" pitchFamily="34" charset="0"/>
              </a:rPr>
              <a:t>digitalizācijas</a:t>
            </a:r>
            <a:r>
              <a:rPr lang="lv-LV" sz="1600" dirty="0">
                <a:latin typeface="Verdana" panose="020B0604030504040204" pitchFamily="34" charset="0"/>
                <a:ea typeface="Verdana" panose="020B0604030504040204" pitchFamily="34" charset="0"/>
              </a:rPr>
              <a:t> programmai.</a:t>
            </a:r>
          </a:p>
          <a:p>
            <a:pPr marL="342900" indent="-342900" algn="just">
              <a:buFont typeface="+mj-lt"/>
              <a:buAutoNum type="arabicPeriod"/>
            </a:pPr>
            <a:endParaRPr lang="lv-LV" sz="1600" dirty="0">
              <a:latin typeface="Verdana" panose="020B0604030504040204" pitchFamily="34" charset="0"/>
              <a:ea typeface="Verdana" panose="020B0604030504040204" pitchFamily="34" charset="0"/>
            </a:endParaRPr>
          </a:p>
          <a:p>
            <a:pPr marL="342900" indent="-342900" algn="just">
              <a:buFont typeface="+mj-lt"/>
              <a:buAutoNum type="arabicPeriod"/>
            </a:pPr>
            <a:r>
              <a:rPr lang="lv-LV" sz="1600" b="1">
                <a:latin typeface="Verdana" panose="020B0604030504040204" pitchFamily="34" charset="0"/>
                <a:ea typeface="Verdana" panose="020B0604030504040204" pitchFamily="34" charset="0"/>
                <a:cs typeface="Times New Roman" panose="02020603050405020304" pitchFamily="18" charset="0"/>
              </a:rPr>
              <a:t>Atbalstīta</a:t>
            </a:r>
            <a:r>
              <a:rPr lang="lv-LV" sz="1600">
                <a:latin typeface="Verdana" panose="020B0604030504040204" pitchFamily="34" charset="0"/>
                <a:ea typeface="Verdana" panose="020B0604030504040204" pitchFamily="34" charset="0"/>
                <a:cs typeface="Times New Roman" panose="02020603050405020304" pitchFamily="18" charset="0"/>
              </a:rPr>
              <a:t> </a:t>
            </a:r>
            <a:r>
              <a:rPr lang="lv-LV" sz="1600" b="1" dirty="0">
                <a:latin typeface="Verdana" panose="020B0604030504040204" pitchFamily="34" charset="0"/>
                <a:ea typeface="Verdana" panose="020B0604030504040204" pitchFamily="34" charset="0"/>
                <a:cs typeface="Times New Roman" panose="02020603050405020304" pitchFamily="18" charset="0"/>
              </a:rPr>
              <a:t>AF </a:t>
            </a:r>
            <a:r>
              <a:rPr lang="lv-LV" sz="1600" b="1">
                <a:latin typeface="Verdana" panose="020B0604030504040204" pitchFamily="34" charset="0"/>
                <a:ea typeface="Verdana" panose="020B0604030504040204" pitchFamily="34" charset="0"/>
                <a:cs typeface="Times New Roman" panose="02020603050405020304" pitchFamily="18" charset="0"/>
              </a:rPr>
              <a:t>atlikumu novirzīšana </a:t>
            </a:r>
            <a:r>
              <a:rPr lang="lv-LV" sz="1600" dirty="0">
                <a:latin typeface="Verdana" panose="020B0604030504040204" pitchFamily="34" charset="0"/>
                <a:ea typeface="Verdana" panose="020B0604030504040204" pitchFamily="34" charset="0"/>
                <a:cs typeface="Times New Roman" panose="02020603050405020304" pitchFamily="18" charset="0"/>
              </a:rPr>
              <a:t>dzelzceļa, skolu IKT infrastruktūras un Rīgas 7.tramvaja līnijas pagarinājuma projekta pabeigšanai.</a:t>
            </a:r>
            <a:r>
              <a:rPr lang="lv-LV" sz="1600" b="1" dirty="0">
                <a:latin typeface="Verdana" panose="020B0604030504040204" pitchFamily="34" charset="0"/>
                <a:ea typeface="Verdana" panose="020B0604030504040204" pitchFamily="34" charset="0"/>
                <a:cs typeface="Times New Roman" panose="02020603050405020304" pitchFamily="18" charset="0"/>
              </a:rPr>
              <a:t> </a:t>
            </a:r>
          </a:p>
          <a:p>
            <a:pPr marL="342900" indent="-342900" algn="just">
              <a:buFont typeface="+mj-lt"/>
              <a:buAutoNum type="arabicPeriod"/>
            </a:pPr>
            <a:endParaRPr lang="lv-LV" sz="1600" b="1" dirty="0">
              <a:latin typeface="Verdana" panose="020B0604030504040204" pitchFamily="34" charset="0"/>
              <a:ea typeface="Verdana" panose="020B0604030504040204" pitchFamily="34" charset="0"/>
              <a:cs typeface="Times New Roman" panose="02020603050405020304" pitchFamily="18" charset="0"/>
            </a:endParaRPr>
          </a:p>
          <a:p>
            <a:pPr marL="342900" indent="-342900" algn="just">
              <a:buFont typeface="+mj-lt"/>
              <a:buAutoNum type="arabicPeriod"/>
            </a:pPr>
            <a:r>
              <a:rPr lang="lv-LV" sz="1600" b="1" dirty="0">
                <a:latin typeface="Verdana" panose="020B0604030504040204" pitchFamily="34" charset="0"/>
                <a:ea typeface="Verdana" panose="020B0604030504040204" pitchFamily="34" charset="0"/>
                <a:cs typeface="Times New Roman" panose="02020603050405020304" pitchFamily="18" charset="0"/>
              </a:rPr>
              <a:t>Vienošanās par «ceļa karti» ES fondu nākamā plānošanas perioda 2028-2034 </a:t>
            </a:r>
            <a:r>
              <a:rPr lang="lv-LV" sz="1600" dirty="0">
                <a:latin typeface="Verdana" panose="020B0604030504040204" pitchFamily="34" charset="0"/>
                <a:ea typeface="Verdana" panose="020B0604030504040204" pitchFamily="34" charset="0"/>
                <a:cs typeface="Times New Roman" panose="02020603050405020304" pitchFamily="18" charset="0"/>
              </a:rPr>
              <a:t>sagatavošanā, t.sk. </a:t>
            </a:r>
            <a:r>
              <a:rPr lang="lv-LV" sz="1600" dirty="0">
                <a:latin typeface="Verdana" panose="020B0604030504040204" pitchFamily="34" charset="0"/>
                <a:ea typeface="Verdana" panose="020B0604030504040204" pitchFamily="34" charset="0"/>
              </a:rPr>
              <a:t>turpināt regulāri skatīt ES fondu komitejas sēdēs.</a:t>
            </a:r>
            <a:endParaRPr lang="en-US" sz="1600" dirty="0">
              <a:latin typeface="Verdana" panose="020B0604030504040204" pitchFamily="34" charset="0"/>
              <a:ea typeface="Verdana" panose="020B0604030504040204" pitchFamily="34" charset="0"/>
              <a:cs typeface="Times New Roman" panose="02020603050405020304" pitchFamily="18" charset="0"/>
            </a:endParaRPr>
          </a:p>
          <a:p>
            <a:pPr marL="342900" indent="-342900" algn="just">
              <a:buFont typeface="+mj-lt"/>
              <a:buAutoNum type="arabicPeriod"/>
            </a:pPr>
            <a:endParaRPr lang="lv-LV" dirty="0">
              <a:latin typeface="Verdana" panose="020B0604030504040204" pitchFamily="34" charset="0"/>
              <a:ea typeface="Verdana" panose="020B0604030504040204" pitchFamily="34" charset="0"/>
            </a:endParaRPr>
          </a:p>
          <a:p>
            <a:pPr algn="just"/>
            <a:endParaRPr lang="lv-LV" dirty="0">
              <a:latin typeface="Verdana" panose="020B0604030504040204" pitchFamily="34" charset="0"/>
              <a:ea typeface="Verdana" panose="020B0604030504040204" pitchFamily="34" charset="0"/>
            </a:endParaRPr>
          </a:p>
        </p:txBody>
      </p:sp>
      <p:pic>
        <p:nvPicPr>
          <p:cNvPr id="6" name="Picture 5" descr="A blue and white stamp and a document&#10;&#10;AI-generated content may be incorrect.">
            <a:extLst>
              <a:ext uri="{FF2B5EF4-FFF2-40B4-BE49-F238E27FC236}">
                <a16:creationId xmlns:a16="http://schemas.microsoft.com/office/drawing/2014/main" id="{6608E13F-F538-90C0-F66F-4C9BF70DA6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69966" y="1151976"/>
            <a:ext cx="762000" cy="762000"/>
          </a:xfrm>
          <a:prstGeom prst="rect">
            <a:avLst/>
          </a:prstGeom>
        </p:spPr>
      </p:pic>
    </p:spTree>
    <p:extLst>
      <p:ext uri="{BB962C8B-B14F-4D97-AF65-F5344CB8AC3E}">
        <p14:creationId xmlns:p14="http://schemas.microsoft.com/office/powerpoint/2010/main" val="29497862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E31B901B-47AC-E6BA-CA1A-96045D1A4037}"/>
              </a:ext>
            </a:extLst>
          </p:cNvPr>
          <p:cNvSpPr>
            <a:spLocks noGrp="1"/>
          </p:cNvSpPr>
          <p:nvPr>
            <p:ph type="sldNum" sz="quarter" idx="13"/>
          </p:nvPr>
        </p:nvSpPr>
        <p:spPr/>
        <p:txBody>
          <a:bodyPr/>
          <a:lstStyle/>
          <a:p>
            <a:fld id="{0B582915-0310-4CDD-9A79-BDC3E59340E8}" type="slidenum">
              <a:rPr lang="en-US" altLang="lv-LV" smtClean="0"/>
              <a:pPr/>
              <a:t>7</a:t>
            </a:fld>
            <a:endParaRPr lang="en-US" altLang="lv-LV"/>
          </a:p>
        </p:txBody>
      </p:sp>
      <p:sp>
        <p:nvSpPr>
          <p:cNvPr id="7" name="Title 1">
            <a:extLst>
              <a:ext uri="{FF2B5EF4-FFF2-40B4-BE49-F238E27FC236}">
                <a16:creationId xmlns:a16="http://schemas.microsoft.com/office/drawing/2014/main" id="{B4CF8F7F-D5D0-979E-1955-A6CD723CDAD6}"/>
              </a:ext>
            </a:extLst>
          </p:cNvPr>
          <p:cNvSpPr txBox="1">
            <a:spLocks noGrp="1"/>
          </p:cNvSpPr>
          <p:nvPr>
            <p:ph type="title"/>
          </p:nvPr>
        </p:nvSpPr>
        <p:spPr bwMode="auto">
          <a:xfrm>
            <a:off x="1872343" y="0"/>
            <a:ext cx="10319657" cy="945573"/>
          </a:xfrm>
          <a:prstGeom prst="rect">
            <a:avLst/>
          </a:prstGeom>
          <a:solidFill>
            <a:srgbClr val="012169"/>
          </a:solidFill>
          <a:ln>
            <a:noFill/>
          </a:ln>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vert="horz" wrap="square" lIns="93957" tIns="46979" rIns="93957" bIns="46979" numCol="1" rtlCol="0" anchor="ctr" anchorCtr="0" compatLnSpc="1">
            <a:prstTxWarp prst="textNoShape">
              <a:avLst/>
            </a:prstTxWarp>
            <a:noAutofit/>
          </a:bodyPr>
          <a:lstStyle>
            <a:lvl1pPr algn="l" defTabSz="938213" rtl="0" eaLnBrk="1" fontAlgn="base" hangingPunct="1">
              <a:spcBef>
                <a:spcPct val="0"/>
              </a:spcBef>
              <a:spcAft>
                <a:spcPct val="0"/>
              </a:spcAft>
              <a:defRPr sz="2400" b="1" kern="1200">
                <a:solidFill>
                  <a:schemeClr val="lt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1" fontAlgn="base" hangingPunct="1">
              <a:spcBef>
                <a:spcPct val="0"/>
              </a:spcBef>
              <a:spcAft>
                <a:spcPct val="0"/>
              </a:spcAft>
              <a:defRPr sz="4500">
                <a:solidFill>
                  <a:schemeClr val="lt1"/>
                </a:solidFill>
                <a:latin typeface="+mn-lt"/>
                <a:ea typeface="+mn-ea"/>
                <a:cs typeface="+mn-cs"/>
              </a:defRPr>
            </a:lvl2pPr>
            <a:lvl3pPr algn="ctr" defTabSz="938213" rtl="0" eaLnBrk="1" fontAlgn="base" hangingPunct="1">
              <a:spcBef>
                <a:spcPct val="0"/>
              </a:spcBef>
              <a:spcAft>
                <a:spcPct val="0"/>
              </a:spcAft>
              <a:defRPr sz="4500">
                <a:solidFill>
                  <a:schemeClr val="lt1"/>
                </a:solidFill>
                <a:latin typeface="+mn-lt"/>
                <a:ea typeface="+mn-ea"/>
                <a:cs typeface="+mn-cs"/>
              </a:defRPr>
            </a:lvl3pPr>
            <a:lvl4pPr algn="ctr" defTabSz="938213" rtl="0" eaLnBrk="1" fontAlgn="base" hangingPunct="1">
              <a:spcBef>
                <a:spcPct val="0"/>
              </a:spcBef>
              <a:spcAft>
                <a:spcPct val="0"/>
              </a:spcAft>
              <a:defRPr sz="4500">
                <a:solidFill>
                  <a:schemeClr val="lt1"/>
                </a:solidFill>
                <a:latin typeface="+mn-lt"/>
                <a:ea typeface="+mn-ea"/>
                <a:cs typeface="+mn-cs"/>
              </a:defRPr>
            </a:lvl4pPr>
            <a:lvl5pPr algn="ctr" defTabSz="938213" rtl="0" eaLnBrk="1" fontAlgn="base" hangingPunct="1">
              <a:spcBef>
                <a:spcPct val="0"/>
              </a:spcBef>
              <a:spcAft>
                <a:spcPct val="0"/>
              </a:spcAft>
              <a:defRPr sz="4500">
                <a:solidFill>
                  <a:schemeClr val="lt1"/>
                </a:solidFill>
                <a:latin typeface="+mn-lt"/>
                <a:ea typeface="+mn-ea"/>
                <a:cs typeface="+mn-cs"/>
              </a:defRPr>
            </a:lvl5pPr>
            <a:lvl6pPr marL="457200" algn="ctr" defTabSz="938213" rtl="0" eaLnBrk="1" fontAlgn="base" hangingPunct="1">
              <a:spcBef>
                <a:spcPct val="0"/>
              </a:spcBef>
              <a:spcAft>
                <a:spcPct val="0"/>
              </a:spcAft>
              <a:defRPr sz="4500">
                <a:solidFill>
                  <a:schemeClr val="lt1"/>
                </a:solidFill>
                <a:latin typeface="+mn-lt"/>
                <a:ea typeface="+mn-ea"/>
                <a:cs typeface="+mn-cs"/>
              </a:defRPr>
            </a:lvl6pPr>
            <a:lvl7pPr marL="914400" algn="ctr" defTabSz="938213" rtl="0" eaLnBrk="1" fontAlgn="base" hangingPunct="1">
              <a:spcBef>
                <a:spcPct val="0"/>
              </a:spcBef>
              <a:spcAft>
                <a:spcPct val="0"/>
              </a:spcAft>
              <a:defRPr sz="4500">
                <a:solidFill>
                  <a:schemeClr val="lt1"/>
                </a:solidFill>
                <a:latin typeface="+mn-lt"/>
                <a:ea typeface="+mn-ea"/>
                <a:cs typeface="+mn-cs"/>
              </a:defRPr>
            </a:lvl7pPr>
            <a:lvl8pPr marL="1371600" algn="ctr" defTabSz="938213" rtl="0" eaLnBrk="1" fontAlgn="base" hangingPunct="1">
              <a:spcBef>
                <a:spcPct val="0"/>
              </a:spcBef>
              <a:spcAft>
                <a:spcPct val="0"/>
              </a:spcAft>
              <a:defRPr sz="4500">
                <a:solidFill>
                  <a:schemeClr val="lt1"/>
                </a:solidFill>
                <a:latin typeface="+mn-lt"/>
                <a:ea typeface="+mn-ea"/>
                <a:cs typeface="+mn-cs"/>
              </a:defRPr>
            </a:lvl8pPr>
            <a:lvl9pPr marL="1828800" algn="ctr" defTabSz="938213" rtl="0" eaLnBrk="1" fontAlgn="base" hangingPunct="1">
              <a:spcBef>
                <a:spcPct val="0"/>
              </a:spcBef>
              <a:spcAft>
                <a:spcPct val="0"/>
              </a:spcAft>
              <a:defRPr sz="4500">
                <a:solidFill>
                  <a:schemeClr val="lt1"/>
                </a:solidFill>
                <a:latin typeface="+mn-lt"/>
                <a:ea typeface="+mn-ea"/>
                <a:cs typeface="+mn-cs"/>
              </a:defRPr>
            </a:lvl9pPr>
          </a:lstStyle>
          <a:p>
            <a:pPr>
              <a:spcBef>
                <a:spcPts val="1200"/>
              </a:spcBef>
            </a:pPr>
            <a:r>
              <a:rPr lang="lv-LV" sz="2100" dirty="0"/>
              <a:t>Nākamais ziņojums MK iesniedzams līdz 2026. gada 28.februārim</a:t>
            </a:r>
          </a:p>
        </p:txBody>
      </p:sp>
      <p:sp>
        <p:nvSpPr>
          <p:cNvPr id="10" name="TextBox 9">
            <a:extLst>
              <a:ext uri="{FF2B5EF4-FFF2-40B4-BE49-F238E27FC236}">
                <a16:creationId xmlns:a16="http://schemas.microsoft.com/office/drawing/2014/main" id="{CDBBCF28-C3F6-AE87-FECC-BEDE5C5F7342}"/>
              </a:ext>
            </a:extLst>
          </p:cNvPr>
          <p:cNvSpPr txBox="1"/>
          <p:nvPr/>
        </p:nvSpPr>
        <p:spPr>
          <a:xfrm>
            <a:off x="461888" y="4611222"/>
            <a:ext cx="11651555" cy="738664"/>
          </a:xfrm>
          <a:prstGeom prst="rect">
            <a:avLst/>
          </a:prstGeom>
          <a:noFill/>
        </p:spPr>
        <p:txBody>
          <a:bodyPr wrap="square">
            <a:spAutoFit/>
          </a:bodyPr>
          <a:lstStyle/>
          <a:p>
            <a:pPr algn="just">
              <a:spcBef>
                <a:spcPts val="1200"/>
              </a:spcBef>
            </a:pPr>
            <a:r>
              <a:rPr lang="lv-LV" sz="1600" dirty="0">
                <a:latin typeface="Verdana" panose="020B0604030504040204" pitchFamily="34" charset="0"/>
                <a:ea typeface="Verdana" panose="020B0604030504040204" pitchFamily="34" charset="0"/>
                <a:cs typeface="Times New Roman" panose="02020603050405020304" pitchFamily="18" charset="0"/>
              </a:rPr>
              <a:t>Vairāk informācijas par ES fondu un Atveseļošanas fonda aktualitātēm: </a:t>
            </a:r>
            <a:r>
              <a:rPr lang="lv-LV" sz="1600" dirty="0">
                <a:latin typeface="Verdana" panose="020B0604030504040204" pitchFamily="34" charset="0"/>
                <a:ea typeface="Verdana" panose="020B0604030504040204" pitchFamily="34" charset="0"/>
                <a:cs typeface="Times New Roman" panose="02020603050405020304" pitchFamily="18" charset="0"/>
                <a:hlinkClick r:id="rId3"/>
              </a:rPr>
              <a:t>www.esfondi.lv</a:t>
            </a:r>
            <a:r>
              <a:rPr lang="lv-LV" sz="1600" dirty="0">
                <a:latin typeface="Verdana" panose="020B0604030504040204" pitchFamily="34" charset="0"/>
                <a:ea typeface="Verdana" panose="020B0604030504040204" pitchFamily="34" charset="0"/>
                <a:cs typeface="Times New Roman" panose="02020603050405020304" pitchFamily="18" charset="0"/>
              </a:rPr>
              <a:t>; </a:t>
            </a:r>
            <a:r>
              <a:rPr lang="lv-LV" sz="1600" dirty="0">
                <a:latin typeface="Verdana" panose="020B0604030504040204" pitchFamily="34" charset="0"/>
                <a:ea typeface="Verdana" panose="020B0604030504040204" pitchFamily="34" charset="0"/>
                <a:cs typeface="Times New Roman" panose="02020603050405020304" pitchFamily="18" charset="0"/>
                <a:hlinkClick r:id="rId4"/>
              </a:rPr>
              <a:t>www.cfla.gov.lv</a:t>
            </a:r>
            <a:endParaRPr lang="lv-LV" sz="1600" dirty="0">
              <a:latin typeface="Verdana" panose="020B0604030504040204" pitchFamily="34" charset="0"/>
              <a:ea typeface="Verdana" panose="020B0604030504040204" pitchFamily="34" charset="0"/>
            </a:endParaRPr>
          </a:p>
          <a:p>
            <a:pPr algn="just">
              <a:spcBef>
                <a:spcPts val="1200"/>
              </a:spcBef>
            </a:pPr>
            <a:endParaRPr lang="lv-LV" sz="1600" dirty="0">
              <a:latin typeface="Aptos" panose="020B0004020202020204" pitchFamily="34" charset="0"/>
              <a:ea typeface="Verdana" panose="020B0604030504040204" pitchFamily="34" charset="0"/>
              <a:cs typeface="DokChampa" panose="020B0604020202020204" pitchFamily="34" charset="-34"/>
            </a:endParaRPr>
          </a:p>
        </p:txBody>
      </p:sp>
      <p:sp>
        <p:nvSpPr>
          <p:cNvPr id="5" name="Text Box 2">
            <a:extLst>
              <a:ext uri="{FF2B5EF4-FFF2-40B4-BE49-F238E27FC236}">
                <a16:creationId xmlns:a16="http://schemas.microsoft.com/office/drawing/2014/main" id="{04C42310-AA54-04ED-9CFD-4DCC34B5498A}"/>
              </a:ext>
            </a:extLst>
          </p:cNvPr>
          <p:cNvSpPr txBox="1">
            <a:spLocks noChangeArrowheads="1"/>
          </p:cNvSpPr>
          <p:nvPr/>
        </p:nvSpPr>
        <p:spPr bwMode="auto">
          <a:xfrm>
            <a:off x="0" y="5417515"/>
            <a:ext cx="11877575" cy="86493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indent="450850" eaLnBrk="0" hangingPunct="0">
              <a:defRPr>
                <a:solidFill>
                  <a:schemeClr val="tx1"/>
                </a:solidFill>
                <a:latin typeface="Arial" panose="020B0604020202020204" pitchFamily="34" charset="0"/>
              </a:defRPr>
            </a:lvl1pPr>
            <a:lvl2pPr marL="457200" eaLnBrk="0" hangingPunct="0">
              <a:defRPr>
                <a:solidFill>
                  <a:schemeClr val="tx1"/>
                </a:solidFill>
                <a:latin typeface="Arial" panose="020B0604020202020204" pitchFamily="34" charset="0"/>
              </a:defRPr>
            </a:lvl2pPr>
            <a:lvl3pPr marL="914400" eaLnBrk="0" hangingPunct="0">
              <a:defRPr>
                <a:solidFill>
                  <a:schemeClr val="tx1"/>
                </a:solidFill>
                <a:latin typeface="Arial" panose="020B0604020202020204" pitchFamily="34" charset="0"/>
              </a:defRPr>
            </a:lvl3pPr>
            <a:lvl4pPr marL="1371600" eaLnBrk="0" hangingPunct="0">
              <a:defRPr>
                <a:solidFill>
                  <a:schemeClr val="tx1"/>
                </a:solidFill>
                <a:latin typeface="Arial" panose="020B0604020202020204" pitchFamily="34" charset="0"/>
              </a:defRPr>
            </a:lvl4pPr>
            <a:lvl5pPr marL="1828800"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defTabSz="914400"/>
            <a:r>
              <a:rPr lang="lv-LV" sz="1600" spc="30" dirty="0">
                <a:effectLst/>
                <a:latin typeface="Verdana" panose="020B0604030504040204" pitchFamily="34" charset="0"/>
                <a:ea typeface="Verdana" panose="020B0604030504040204" pitchFamily="34" charset="0"/>
                <a:cs typeface="Times New Roman" panose="02020603050405020304" pitchFamily="18" charset="0"/>
              </a:rPr>
              <a:t>Finanšu ministrs								A. Ašeradens</a:t>
            </a:r>
            <a:endParaRPr lang="lv-LV" sz="1600" dirty="0">
              <a:effectLst/>
              <a:latin typeface="Verdana" panose="020B0604030504040204" pitchFamily="34" charset="0"/>
              <a:ea typeface="Verdana" panose="020B0604030504040204" pitchFamily="34" charset="0"/>
              <a:cs typeface="DokChampa" panose="020B0604020202020204" pitchFamily="34" charset="-34"/>
            </a:endParaRPr>
          </a:p>
          <a:p>
            <a:pPr marL="0" marR="0" lvl="0" indent="450850" algn="just" defTabSz="914400" rtl="0" eaLnBrk="0" fontAlgn="base" latinLnBrk="0" hangingPunct="0">
              <a:lnSpc>
                <a:spcPct val="100000"/>
              </a:lnSpc>
              <a:spcBef>
                <a:spcPct val="0"/>
              </a:spcBef>
              <a:spcAft>
                <a:spcPct val="0"/>
              </a:spcAft>
              <a:buClrTx/>
              <a:buSzTx/>
              <a:buFontTx/>
              <a:buNone/>
              <a:tabLst/>
            </a:pPr>
            <a:endParaRPr kumimoji="0" lang="lv-LV" altLang="lv-LV" sz="1600" b="0" i="0" u="none" strike="noStrike" cap="none" normalizeH="0" baseline="0" dirty="0">
              <a:ln>
                <a:noFill/>
              </a:ln>
              <a:solidFill>
                <a:schemeClr val="tx1"/>
              </a:solidFill>
              <a:effectLst/>
              <a:latin typeface="Verdana" panose="020B0604030504040204" pitchFamily="34" charset="0"/>
              <a:ea typeface="Verdana" panose="020B0604030504040204" pitchFamily="34" charset="0"/>
              <a:cs typeface="Times New Roman" panose="02020603050405020304" pitchFamily="18" charset="0"/>
            </a:endParaRPr>
          </a:p>
          <a:p>
            <a:pPr lvl="0" algn="just" defTabSz="914400"/>
            <a:r>
              <a:rPr lang="lv-LV" altLang="lv-LV" sz="1000" dirty="0" bmk="">
                <a:latin typeface="Verdana" panose="020B0604030504040204" pitchFamily="34" charset="0"/>
                <a:ea typeface="Verdana" panose="020B0604030504040204" pitchFamily="34" charset="0"/>
                <a:cs typeface="Times New Roman" panose="02020603050405020304" pitchFamily="18" charset="0"/>
              </a:rPr>
              <a:t>Ilze Mežsarga </a:t>
            </a:r>
            <a:r>
              <a:rPr lang="lv-LV" altLang="lv-LV" sz="1000" dirty="0" bmk="">
                <a:solidFill>
                  <a:srgbClr val="000000"/>
                </a:solidFill>
                <a:latin typeface="Verdana" panose="020B0604030504040204" pitchFamily="34" charset="0"/>
                <a:ea typeface="Verdana" panose="020B0604030504040204" pitchFamily="34" charset="0"/>
                <a:cs typeface="Times New Roman" panose="02020603050405020304" pitchFamily="18" charset="0"/>
              </a:rPr>
              <a:t>29279974</a:t>
            </a:r>
            <a:r>
              <a:rPr lang="lv-LV" altLang="lv-LV" sz="1000" dirty="0" bmk="">
                <a:latin typeface="Verdana" panose="020B0604030504040204" pitchFamily="34" charset="0"/>
                <a:ea typeface="Verdana" panose="020B0604030504040204" pitchFamily="34" charset="0"/>
                <a:cs typeface="Times New Roman" panose="02020603050405020304" pitchFamily="18" charset="0"/>
              </a:rPr>
              <a:t> </a:t>
            </a:r>
            <a:endParaRPr lang="lv-LV" altLang="lv-LV" sz="1000" dirty="0">
              <a:latin typeface="Verdana" panose="020B0604030504040204" pitchFamily="34" charset="0"/>
              <a:ea typeface="Verdana" panose="020B0604030504040204" pitchFamily="34" charset="0"/>
            </a:endParaRPr>
          </a:p>
          <a:p>
            <a:pPr lvl="0" algn="just" defTabSz="914400"/>
            <a:r>
              <a:rPr lang="lv-LV" altLang="lv-LV" sz="1000" dirty="0">
                <a:latin typeface="Verdana" panose="020B0604030504040204" pitchFamily="34" charset="0"/>
                <a:ea typeface="Verdana" panose="020B0604030504040204" pitchFamily="34" charset="0"/>
                <a:cs typeface="Times New Roman" panose="02020603050405020304" pitchFamily="18" charset="0"/>
                <a:hlinkClick r:id="rId5"/>
              </a:rPr>
              <a:t>ilze.mezsarga@fm.gov.lv</a:t>
            </a:r>
            <a:endParaRPr lang="lv-LV" altLang="lv-LV" sz="1000" dirty="0">
              <a:latin typeface="Verdana" panose="020B0604030504040204" pitchFamily="34" charset="0"/>
              <a:ea typeface="Verdana" panose="020B0604030504040204" pitchFamily="34" charset="0"/>
            </a:endParaRPr>
          </a:p>
          <a:p>
            <a:pPr marL="0" marR="0" lvl="0" indent="450850" algn="l" defTabSz="914400" rtl="0" eaLnBrk="0" fontAlgn="base" latinLnBrk="0" hangingPunct="0">
              <a:lnSpc>
                <a:spcPct val="100000"/>
              </a:lnSpc>
              <a:spcBef>
                <a:spcPct val="0"/>
              </a:spcBef>
              <a:spcAft>
                <a:spcPct val="0"/>
              </a:spcAft>
              <a:buClrTx/>
              <a:buSzTx/>
              <a:buFontTx/>
              <a:buNone/>
              <a:tabLst/>
            </a:pPr>
            <a:endParaRPr kumimoji="0" lang="lv-LV" altLang="lv-LV" sz="1600" b="0" i="0" u="none" strike="noStrike" cap="none" normalizeH="0" baseline="0" dirty="0">
              <a:ln>
                <a:noFill/>
              </a:ln>
              <a:solidFill>
                <a:schemeClr val="tx1"/>
              </a:solidFill>
              <a:effectLst/>
              <a:latin typeface="Verdana" panose="020B0604030504040204" pitchFamily="34" charset="0"/>
              <a:ea typeface="Verdana" panose="020B0604030504040204" pitchFamily="34" charset="0"/>
            </a:endParaRPr>
          </a:p>
        </p:txBody>
      </p:sp>
      <p:sp>
        <p:nvSpPr>
          <p:cNvPr id="12" name="TextBox 11">
            <a:extLst>
              <a:ext uri="{FF2B5EF4-FFF2-40B4-BE49-F238E27FC236}">
                <a16:creationId xmlns:a16="http://schemas.microsoft.com/office/drawing/2014/main" id="{EC8F11C2-1B88-286A-59F2-64BE06BE5F59}"/>
              </a:ext>
            </a:extLst>
          </p:cNvPr>
          <p:cNvSpPr txBox="1"/>
          <p:nvPr/>
        </p:nvSpPr>
        <p:spPr>
          <a:xfrm>
            <a:off x="461888" y="2047447"/>
            <a:ext cx="11042652" cy="1415772"/>
          </a:xfrm>
          <a:prstGeom prst="rect">
            <a:avLst/>
          </a:prstGeom>
          <a:noFill/>
        </p:spPr>
        <p:txBody>
          <a:bodyPr wrap="square">
            <a:spAutoFit/>
          </a:bodyPr>
          <a:lstStyle/>
          <a:p>
            <a:pPr indent="180340" algn="just">
              <a:spcBef>
                <a:spcPts val="1200"/>
              </a:spcBef>
            </a:pPr>
            <a:r>
              <a:rPr lang="lv-LV" sz="1600" i="1" dirty="0">
                <a:effectLst/>
                <a:latin typeface="Verdana" panose="020B0604030504040204" pitchFamily="34" charset="0"/>
                <a:ea typeface="Verdana" panose="020B0604030504040204" pitchFamily="34" charset="0"/>
                <a:cs typeface="DokChampa" panose="020B0604020202020204" pitchFamily="34" charset="-34"/>
              </a:rPr>
              <a:t>Pielikumā: </a:t>
            </a:r>
          </a:p>
          <a:p>
            <a:pPr marL="342900" indent="-342900" algn="just">
              <a:spcBef>
                <a:spcPts val="1200"/>
              </a:spcBef>
              <a:buAutoNum type="arabicParenR"/>
            </a:pPr>
            <a:r>
              <a:rPr lang="lv-LV" sz="1600" i="1" dirty="0">
                <a:latin typeface="Verdana" panose="020B0604030504040204" pitchFamily="34" charset="0"/>
                <a:ea typeface="Verdana" panose="020B0604030504040204" pitchFamily="34" charset="0"/>
              </a:rPr>
              <a:t>ES fondu 2021.–2027. gada plānošanas perioda MK noteikumu par specifisko atbalsta mērķu ieviešanu izstrādes grafiks regulējuma apstiprināšanai </a:t>
            </a:r>
            <a:r>
              <a:rPr lang="lv-LV" sz="1600" i="1" dirty="0">
                <a:solidFill>
                  <a:srgbClr val="000000"/>
                </a:solidFill>
                <a:latin typeface="Verdana" panose="020B0604030504040204" pitchFamily="34" charset="0"/>
                <a:ea typeface="Verdana" panose="020B0604030504040204" pitchFamily="34" charset="0"/>
                <a:cs typeface="Times New Roman" panose="02020603050405020304" pitchFamily="18" charset="0"/>
              </a:rPr>
              <a:t>(1. pielikums)</a:t>
            </a:r>
            <a:r>
              <a:rPr lang="lv-LV" sz="1600" i="1" dirty="0">
                <a:solidFill>
                  <a:srgbClr val="000000"/>
                </a:solidFill>
                <a:effectLst/>
                <a:latin typeface="Verdana" panose="020B0604030504040204" pitchFamily="34" charset="0"/>
                <a:ea typeface="Verdana" panose="020B0604030504040204" pitchFamily="34" charset="0"/>
                <a:cs typeface="Times New Roman" panose="02020603050405020304" pitchFamily="18" charset="0"/>
              </a:rPr>
              <a:t>; </a:t>
            </a:r>
            <a:endParaRPr lang="lv-LV" sz="1600" i="1" dirty="0">
              <a:latin typeface="Verdana" panose="020B0604030504040204" pitchFamily="34" charset="0"/>
              <a:ea typeface="Verdana" panose="020B0604030504040204" pitchFamily="34" charset="0"/>
              <a:cs typeface="DokChampa" panose="020B0604020202020204" pitchFamily="34" charset="-34"/>
            </a:endParaRPr>
          </a:p>
          <a:p>
            <a:pPr marL="342900" indent="-342900" algn="just">
              <a:spcBef>
                <a:spcPts val="1200"/>
              </a:spcBef>
              <a:buAutoNum type="arabicParenR"/>
            </a:pPr>
            <a:r>
              <a:rPr lang="en-US" sz="1600" i="1" dirty="0" err="1">
                <a:latin typeface="Verdana" panose="020B0604030504040204" pitchFamily="34" charset="0"/>
                <a:ea typeface="Verdana" panose="020B0604030504040204" pitchFamily="34" charset="0"/>
              </a:rPr>
              <a:t>Atveseļošanas</a:t>
            </a:r>
            <a:r>
              <a:rPr lang="en-US" sz="1600" i="1" dirty="0">
                <a:latin typeface="Verdana" panose="020B0604030504040204" pitchFamily="34" charset="0"/>
                <a:ea typeface="Verdana" panose="020B0604030504040204" pitchFamily="34" charset="0"/>
              </a:rPr>
              <a:t> </a:t>
            </a:r>
            <a:r>
              <a:rPr lang="en-US" sz="1600" i="1" dirty="0" err="1">
                <a:latin typeface="Verdana" panose="020B0604030504040204" pitchFamily="34" charset="0"/>
                <a:ea typeface="Verdana" panose="020B0604030504040204" pitchFamily="34" charset="0"/>
              </a:rPr>
              <a:t>fonda</a:t>
            </a:r>
            <a:r>
              <a:rPr lang="en-US" sz="1600" i="1" dirty="0">
                <a:latin typeface="Verdana" panose="020B0604030504040204" pitchFamily="34" charset="0"/>
                <a:ea typeface="Verdana" panose="020B0604030504040204" pitchFamily="34" charset="0"/>
              </a:rPr>
              <a:t> </a:t>
            </a:r>
            <a:r>
              <a:rPr lang="en-US" sz="1600" i="1" dirty="0" err="1">
                <a:latin typeface="Verdana" panose="020B0604030504040204" pitchFamily="34" charset="0"/>
                <a:ea typeface="Verdana" panose="020B0604030504040204" pitchFamily="34" charset="0"/>
              </a:rPr>
              <a:t>plāna</a:t>
            </a:r>
            <a:r>
              <a:rPr lang="en-US" sz="1600" i="1" dirty="0">
                <a:latin typeface="Verdana" panose="020B0604030504040204" pitchFamily="34" charset="0"/>
                <a:ea typeface="Verdana" panose="020B0604030504040204" pitchFamily="34" charset="0"/>
              </a:rPr>
              <a:t> </a:t>
            </a:r>
            <a:r>
              <a:rPr lang="en-US" sz="1600" i="1" dirty="0" err="1">
                <a:latin typeface="Verdana" panose="020B0604030504040204" pitchFamily="34" charset="0"/>
                <a:ea typeface="Verdana" panose="020B0604030504040204" pitchFamily="34" charset="0"/>
              </a:rPr>
              <a:t>vēl</a:t>
            </a:r>
            <a:r>
              <a:rPr lang="en-US" sz="1600" i="1" dirty="0">
                <a:latin typeface="Verdana" panose="020B0604030504040204" pitchFamily="34" charset="0"/>
                <a:ea typeface="Verdana" panose="020B0604030504040204" pitchFamily="34" charset="0"/>
              </a:rPr>
              <a:t> </a:t>
            </a:r>
            <a:r>
              <a:rPr lang="en-US" sz="1600" i="1" dirty="0" err="1">
                <a:latin typeface="Verdana" panose="020B0604030504040204" pitchFamily="34" charset="0"/>
                <a:ea typeface="Verdana" panose="020B0604030504040204" pitchFamily="34" charset="0"/>
              </a:rPr>
              <a:t>izpildāmo</a:t>
            </a:r>
            <a:r>
              <a:rPr lang="en-US" sz="1600" i="1" dirty="0">
                <a:latin typeface="Verdana" panose="020B0604030504040204" pitchFamily="34" charset="0"/>
                <a:ea typeface="Verdana" panose="020B0604030504040204" pitchFamily="34" charset="0"/>
              </a:rPr>
              <a:t> </a:t>
            </a:r>
            <a:r>
              <a:rPr lang="en-US" sz="1600" i="1" dirty="0" err="1">
                <a:latin typeface="Verdana" panose="020B0604030504040204" pitchFamily="34" charset="0"/>
                <a:ea typeface="Verdana" panose="020B0604030504040204" pitchFamily="34" charset="0"/>
              </a:rPr>
              <a:t>rādītāju</a:t>
            </a:r>
            <a:r>
              <a:rPr lang="en-US" sz="1600" i="1" dirty="0">
                <a:latin typeface="Verdana" panose="020B0604030504040204" pitchFamily="34" charset="0"/>
                <a:ea typeface="Verdana" panose="020B0604030504040204" pitchFamily="34" charset="0"/>
              </a:rPr>
              <a:t> </a:t>
            </a:r>
            <a:r>
              <a:rPr lang="en-US" sz="1600" i="1" dirty="0" err="1">
                <a:latin typeface="Verdana" panose="020B0604030504040204" pitchFamily="34" charset="0"/>
                <a:ea typeface="Verdana" panose="020B0604030504040204" pitchFamily="34" charset="0"/>
              </a:rPr>
              <a:t>izpildes</a:t>
            </a:r>
            <a:r>
              <a:rPr lang="en-US" sz="1600" i="1" dirty="0">
                <a:latin typeface="Verdana" panose="020B0604030504040204" pitchFamily="34" charset="0"/>
                <a:ea typeface="Verdana" panose="020B0604030504040204" pitchFamily="34" charset="0"/>
              </a:rPr>
              <a:t> </a:t>
            </a:r>
            <a:r>
              <a:rPr lang="en-US" sz="1600" i="1" dirty="0" err="1">
                <a:latin typeface="Verdana" panose="020B0604030504040204" pitchFamily="34" charset="0"/>
                <a:ea typeface="Verdana" panose="020B0604030504040204" pitchFamily="34" charset="0"/>
              </a:rPr>
              <a:t>statuss</a:t>
            </a:r>
            <a:r>
              <a:rPr lang="lv-LV" sz="1600" i="1" dirty="0">
                <a:latin typeface="Verdana" panose="020B0604030504040204" pitchFamily="34" charset="0"/>
                <a:ea typeface="Verdana" panose="020B0604030504040204" pitchFamily="34" charset="0"/>
              </a:rPr>
              <a:t> </a:t>
            </a:r>
            <a:r>
              <a:rPr lang="lv-LV" sz="1600" i="1" dirty="0">
                <a:solidFill>
                  <a:srgbClr val="000000"/>
                </a:solidFill>
                <a:effectLst/>
                <a:latin typeface="Verdana" panose="020B0604030504040204" pitchFamily="34" charset="0"/>
                <a:ea typeface="Verdana" panose="020B0604030504040204" pitchFamily="34" charset="0"/>
                <a:cs typeface="Times New Roman" panose="02020603050405020304" pitchFamily="18" charset="0"/>
              </a:rPr>
              <a:t>(2. pielikums).</a:t>
            </a:r>
          </a:p>
        </p:txBody>
      </p:sp>
    </p:spTree>
    <p:extLst>
      <p:ext uri="{BB962C8B-B14F-4D97-AF65-F5344CB8AC3E}">
        <p14:creationId xmlns:p14="http://schemas.microsoft.com/office/powerpoint/2010/main" val="1564597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1b8a7570-3ec8-4c4e-9532-5dbb2f157b31}" enabled="1" method="Standard" siteId="{fd50a0e4-c289-4266-b7ff-7d9cf5066e91}" removed="0"/>
</clbl:labelList>
</file>

<file path=docProps/app.xml><?xml version="1.0" encoding="utf-8"?>
<Properties xmlns="http://schemas.openxmlformats.org/officeDocument/2006/extended-properties" xmlns:vt="http://schemas.openxmlformats.org/officeDocument/2006/docPropsVTypes">
  <TotalTime>9019</TotalTime>
  <Words>894</Words>
  <Application>Microsoft Office PowerPoint</Application>
  <PresentationFormat>Widescreen</PresentationFormat>
  <Paragraphs>64</Paragraphs>
  <Slides>7</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vt:i4>
      </vt:variant>
    </vt:vector>
  </HeadingPairs>
  <TitlesOfParts>
    <vt:vector size="15" baseType="lpstr">
      <vt:lpstr>Aptos</vt:lpstr>
      <vt:lpstr>Aptos Display</vt:lpstr>
      <vt:lpstr>Arial</vt:lpstr>
      <vt:lpstr>DokChampa</vt:lpstr>
      <vt:lpstr>Times New Roman</vt:lpstr>
      <vt:lpstr>Verdana</vt:lpstr>
      <vt:lpstr>Wingdings</vt:lpstr>
      <vt:lpstr>Office Theme</vt:lpstr>
      <vt:lpstr>PowerPoint Presentation</vt:lpstr>
      <vt:lpstr>PowerPoint Presentation</vt:lpstr>
      <vt:lpstr>ES fondu 2021-2027 investīciju ieviešanā izsludinātas projektu atlases jau par 90%, sekmējot jaunu līgumu slēgšanu un investīciju ieplūdi tautsaimniecībā.</vt:lpstr>
      <vt:lpstr>PowerPoint Presentation</vt:lpstr>
      <vt:lpstr>PowerPoint Presentation</vt:lpstr>
      <vt:lpstr> Vienošanās 28.11.2025. ES fondu tematiskās komitejas sēdē</vt:lpstr>
      <vt:lpstr>Nākamais ziņojums MK iesniedzams līdz 2026. gada 28.februārim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 fondu programmas pārskatīšana</dc:title>
  <dc:creator>Edgars Šadris</dc:creator>
  <cp:lastModifiedBy>Ilze Mežsarga</cp:lastModifiedBy>
  <cp:revision>823</cp:revision>
  <cp:lastPrinted>2024-02-16T06:19:25Z</cp:lastPrinted>
  <dcterms:created xsi:type="dcterms:W3CDTF">2024-02-06T16:59:01Z</dcterms:created>
  <dcterms:modified xsi:type="dcterms:W3CDTF">2025-12-29T12:29:22Z</dcterms:modified>
</cp:coreProperties>
</file>